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2665-C964-4C32-931C-67FD420A8E9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97B00-2A68-418B-A033-1CD67FB58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9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2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4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550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0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27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55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59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8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3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4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3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9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6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EF4C-6E51-48D2-9898-425EE73FB37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4C542B-1BD8-4E32-B357-6327F39AD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5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599" y="405517"/>
            <a:ext cx="768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 ИЗГОТОВЛЕНИЮ ИСКУССТВЕННОГО ФЛОРАРИУМА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378" y="4786685"/>
            <a:ext cx="503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Воспитатель МКДОУ №11 города Кирова</a:t>
            </a:r>
          </a:p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Васильева Ольга Анатольевна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4782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936" y="556591"/>
            <a:ext cx="1018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Флорариум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композиции из маленьких растений, камней, песка и искусственного декора, помещенной в прозрачную емкость (из стекла или пластика).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2003287"/>
            <a:ext cx="5053275" cy="46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2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277" y="675861"/>
            <a:ext cx="105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сделать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искуственный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флорариум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понадобится: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476" y="1717482"/>
            <a:ext cx="104718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оамиран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белый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Флористическая проволока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или пастель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Фломастеры или ручки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Наполнитель: крупы, бусинки, пуговицы, бисер, цветной песок и т.д.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элементы: камешки, ракушки, шишки, мох и т.д.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ксессуары для украшения: искусственные цветы, сухоцветы, бантики, различные фигурки и т.д.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банки, стаканы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4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718" y="612250"/>
            <a:ext cx="1032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отовим материал для основы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5149" y="1400935"/>
            <a:ext cx="2046022" cy="3046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3" y="4509427"/>
            <a:ext cx="2838455" cy="2046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569" y="1532069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Готовим шаблоны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569" y="4140095"/>
            <a:ext cx="424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Вырезаем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заготовки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090" y="1901401"/>
            <a:ext cx="4316342" cy="19082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701" y="4336581"/>
            <a:ext cx="4316342" cy="22188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3721" y="1532069"/>
            <a:ext cx="320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Тонируем орхидеи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7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4" y="1089325"/>
            <a:ext cx="3283292" cy="2303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1" y="3684738"/>
            <a:ext cx="3277955" cy="23097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69" y="1095492"/>
            <a:ext cx="3277955" cy="2258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9969" y="3684739"/>
            <a:ext cx="3277955" cy="2309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374" y="601946"/>
            <a:ext cx="183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Сборка цветка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860" y="109549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860" y="3629081"/>
            <a:ext cx="4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9273" y="109549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5494" y="3629081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23569" y="485029"/>
            <a:ext cx="283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Сборка бутона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1" y="1518698"/>
            <a:ext cx="4960991" cy="3419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42" y="1518698"/>
            <a:ext cx="4960991" cy="3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6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550" y="461176"/>
            <a:ext cx="207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Сборка соцветия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0" y="4057394"/>
            <a:ext cx="3419584" cy="2374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6" y="1228997"/>
            <a:ext cx="3419584" cy="2386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60" y="1228997"/>
            <a:ext cx="3419584" cy="2374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17" y="4001735"/>
            <a:ext cx="1993427" cy="2687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19" y="113703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327" y="4001734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3478" y="118578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950" y="4001734"/>
            <a:ext cx="34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5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7481" y="397565"/>
            <a:ext cx="885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47" y="1167006"/>
            <a:ext cx="3287019" cy="55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269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187</TotalTime>
  <Words>162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2021-02-07T05:51:25Z</dcterms:created>
  <dcterms:modified xsi:type="dcterms:W3CDTF">2021-03-11T17:13:05Z</dcterms:modified>
</cp:coreProperties>
</file>