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7"/>
  </p:notesMasterIdLst>
  <p:sldIdLst>
    <p:sldId id="257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22" autoAdjust="0"/>
  </p:normalViewPr>
  <p:slideViewPr>
    <p:cSldViewPr>
      <p:cViewPr>
        <p:scale>
          <a:sx n="87" d="100"/>
          <a:sy n="87" d="100"/>
        </p:scale>
        <p:origin x="-1692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EB778-5479-41BE-A3FF-978FDD1EF033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E8707-9C21-4E85-9472-CD8805412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5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E8707-9C21-4E85-9472-CD8805412B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7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 dirty="0" smtClean="0"/>
              <a:t>http://nasledie.dubna.ru/itemprint.asp?iditem=26</a:t>
            </a:r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30F5BB9-F9AC-452F-9444-D5A125660EE8}" type="slidenum">
              <a:rPr lang="ru-RU" altLang="ru-RU">
                <a:solidFill>
                  <a:prstClr val="black"/>
                </a:solidFill>
              </a:rPr>
              <a:pPr/>
              <a:t>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113E-0D77-4541-85C1-B15D53D51FB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4EA1-C437-4D45-AFC6-3F911C443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113E-0D77-4541-85C1-B15D53D51FB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4EA1-C437-4D45-AFC6-3F911C443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113E-0D77-4541-85C1-B15D53D51FB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4EA1-C437-4D45-AFC6-3F911C443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2C31-49F7-4342-BC9B-19CBA3DBAB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8A7A6-B2E0-4018-9619-F62559A7B22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632395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3276-8E75-4436-9AA1-19058B804B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38861-B7B3-47FD-9864-27A124532A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27811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BEAE-3A4A-4960-B294-0354496C6A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83736-529B-4AD3-B7CF-3AFA720DDCA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8239890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850B-DEAD-4579-B2CA-4F9EB1C079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88D7A-119D-4A9F-9D0E-B95C4BFF89D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714343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491B-07F3-4312-A1EC-F1955D259C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F8A59-0802-4A97-A65A-A065A39A0C4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60035748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E279-AA0D-41E6-8E02-4606090C9A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B0E70-8078-4811-B690-232470C997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5769009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DB89-61C4-4A8E-A588-82855C90E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B3B01-2A5E-4836-94EB-1CFBCABA90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3596837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342A1-55F5-402F-BE08-9F36478B1D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2F137-1CCF-40A5-84F0-D3D70CAB76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1348001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113E-0D77-4541-85C1-B15D53D51FB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4EA1-C437-4D45-AFC6-3F911C443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5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88239-28E1-4B0D-BAC6-C198AACA1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95BB3-39C0-45FA-8B00-2FC2C3C2D3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09028612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6094-9F80-4329-97A5-6C27497AB1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449A6-61DB-4FBD-8201-34ED81AFA0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61768195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492C-40BA-49F8-B792-F62815EB51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C3498-AAF7-4E38-82B3-AE3FB01E48D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2008488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2C31-49F7-4342-BC9B-19CBA3DBAB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8A7A6-B2E0-4018-9619-F62559A7B22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8582276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3276-8E75-4436-9AA1-19058B804B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38861-B7B3-47FD-9864-27A124532A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30796121"/>
      </p:ext>
    </p:extLst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BEAE-3A4A-4960-B294-0354496C6A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83736-529B-4AD3-B7CF-3AFA720DDCA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87220373"/>
      </p:ext>
    </p:extLst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850B-DEAD-4579-B2CA-4F9EB1C079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88D7A-119D-4A9F-9D0E-B95C4BFF89D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259671"/>
      </p:ext>
    </p:extLst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491B-07F3-4312-A1EC-F1955D259C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F8A59-0802-4A97-A65A-A065A39A0C4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765177"/>
      </p:ext>
    </p:extLst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E279-AA0D-41E6-8E02-4606090C9A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B0E70-8078-4811-B690-232470C997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7387840"/>
      </p:ext>
    </p:extLst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DB89-61C4-4A8E-A588-82855C90E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B3B01-2A5E-4836-94EB-1CFBCABA90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04203259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113E-0D77-4541-85C1-B15D53D51FB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4EA1-C437-4D45-AFC6-3F911C443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342A1-55F5-402F-BE08-9F36478B1D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2F137-1CCF-40A5-84F0-D3D70CAB76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3505489"/>
      </p:ext>
    </p:extLst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88239-28E1-4B0D-BAC6-C198AACA1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95BB3-39C0-45FA-8B00-2FC2C3C2D3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6730525"/>
      </p:ext>
    </p:extLst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6094-9F80-4329-97A5-6C27497AB1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449A6-61DB-4FBD-8201-34ED81AFA0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0798999"/>
      </p:ext>
    </p:extLst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492C-40BA-49F8-B792-F62815EB51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C3498-AAF7-4E38-82B3-AE3FB01E48D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9303050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113E-0D77-4541-85C1-B15D53D51FB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4EA1-C437-4D45-AFC6-3F911C443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8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113E-0D77-4541-85C1-B15D53D51FB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4EA1-C437-4D45-AFC6-3F911C443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113E-0D77-4541-85C1-B15D53D51FB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4EA1-C437-4D45-AFC6-3F911C443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113E-0D77-4541-85C1-B15D53D51FB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4EA1-C437-4D45-AFC6-3F911C443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0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113E-0D77-4541-85C1-B15D53D51FB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4EA1-C437-4D45-AFC6-3F911C443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113E-0D77-4541-85C1-B15D53D51FB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4EA1-C437-4D45-AFC6-3F911C443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0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6113E-0D77-4541-85C1-B15D53D51FB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A4EA1-C437-4D45-AFC6-3F911C443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86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8A0BF316-EE33-483D-86E1-B85953A4A5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D687C0E-FB1E-4987-A9D3-AD3881F01904}" type="slidenum">
              <a:rPr lang="en-US" altLang="ru-RU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402855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8A0BF316-EE33-483D-86E1-B85953A4A5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D687C0E-FB1E-4987-A9D3-AD3881F01904}" type="slidenum">
              <a:rPr lang="en-US" altLang="ru-RU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63247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5.png"/><Relationship Id="rId18" Type="http://schemas.openxmlformats.org/officeDocument/2006/relationships/image" Target="../media/image10.jpg"/><Relationship Id="rId3" Type="http://schemas.microsoft.com/office/2007/relationships/media" Target="../media/media2.mp3"/><Relationship Id="rId21" Type="http://schemas.openxmlformats.org/officeDocument/2006/relationships/image" Target="../media/image13.jpg"/><Relationship Id="rId7" Type="http://schemas.openxmlformats.org/officeDocument/2006/relationships/image" Target="../media/image1.jpeg"/><Relationship Id="rId12" Type="http://schemas.openxmlformats.org/officeDocument/2006/relationships/image" Target="../media/image4.gif"/><Relationship Id="rId17" Type="http://schemas.openxmlformats.org/officeDocument/2006/relationships/image" Target="../media/image9.jpg"/><Relationship Id="rId2" Type="http://schemas.microsoft.com/office/2007/relationships/media" Target="../media/media1.mp3"/><Relationship Id="rId16" Type="http://schemas.openxmlformats.org/officeDocument/2006/relationships/image" Target="../media/image8.jpg"/><Relationship Id="rId20" Type="http://schemas.openxmlformats.org/officeDocument/2006/relationships/image" Target="../media/image12.jp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11" Type="http://schemas.openxmlformats.org/officeDocument/2006/relationships/hyperlink" Target="https://ru.wikipedia.org/wiki/&#1054;&#1088;&#1076;&#1077;&#1085;_&#1054;&#1090;&#1077;&#1095;&#1077;&#1089;&#1090;&#1074;&#1077;&#1085;&#1085;&#1086;&#1081;_&#1074;&#1086;&#1081;&#1085;&#1099;" TargetMode="Externa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7.jpg"/><Relationship Id="rId10" Type="http://schemas.openxmlformats.org/officeDocument/2006/relationships/image" Target="../media/image3.gif"/><Relationship Id="rId19" Type="http://schemas.openxmlformats.org/officeDocument/2006/relationships/image" Target="../media/image11.jpg"/><Relationship Id="rId4" Type="http://schemas.openxmlformats.org/officeDocument/2006/relationships/audio" Target="../media/media2.mp3"/><Relationship Id="rId9" Type="http://schemas.openxmlformats.org/officeDocument/2006/relationships/hyperlink" Target="http://nasledie.dubna.ru/itemprint.asp?iditem=26" TargetMode="External"/><Relationship Id="rId14" Type="http://schemas.openxmlformats.org/officeDocument/2006/relationships/image" Target="../media/image6.jpg"/><Relationship Id="rId2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5.xml"/><Relationship Id="rId7" Type="http://schemas.openxmlformats.org/officeDocument/2006/relationships/hyperlink" Target="http://nasledie.dubna.ru/itemprint.asp?iditem=26" TargetMode="Externa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&#1092;&#1086;&#1090;&#1086;.&#1085;&#1086;&#1089;&#1090;&#1072;&#1083;&#1100;&#1075;&#1080;&#1080;.net/details.php?image_id=588" TargetMode="External"/><Relationship Id="rId3" Type="http://schemas.openxmlformats.org/officeDocument/2006/relationships/hyperlink" Target="http://&#1092;&#1086;&#1090;&#1086;.&#1085;&#1086;&#1089;&#1090;&#1072;&#1083;&#1100;&#1075;&#1080;&#1080;.net/postcards.php?image_id=792" TargetMode="External"/><Relationship Id="rId7" Type="http://schemas.openxmlformats.org/officeDocument/2006/relationships/hyperlink" Target="http://&#1092;&#1086;&#1090;&#1086;.&#1085;&#1086;&#1089;&#1090;&#1072;&#1083;&#1100;&#1075;&#1080;&#1080;.net/details.php?image_id=560" TargetMode="External"/><Relationship Id="rId12" Type="http://schemas.openxmlformats.org/officeDocument/2006/relationships/hyperlink" Target="http://stat21.privet.ru/lr/0c12a6ef9e7401d458b503b098dd1b61" TargetMode="External"/><Relationship Id="rId2" Type="http://schemas.openxmlformats.org/officeDocument/2006/relationships/hyperlink" Target="http://www.copypast.ru/foto6/0160/1941_24.jpg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&#1092;&#1086;&#1090;&#1086;.&#1085;&#1086;&#1089;&#1090;&#1072;&#1083;&#1100;&#1075;&#1080;&#1080;.net/details.php?image_id=544" TargetMode="External"/><Relationship Id="rId11" Type="http://schemas.openxmlformats.org/officeDocument/2006/relationships/hyperlink" Target="http://www.molgvardia.ru/sites/default/files/mg_regions/0_1b9a_6ec1cb23_XL.jpg" TargetMode="External"/><Relationship Id="rId5" Type="http://schemas.openxmlformats.org/officeDocument/2006/relationships/hyperlink" Target="http://&#1092;&#1086;&#1090;&#1086;.&#1085;&#1086;&#1089;&#1090;&#1072;&#1083;&#1100;&#1075;&#1080;&#1080;.net/details.php?image_id=484" TargetMode="External"/><Relationship Id="rId10" Type="http://schemas.openxmlformats.org/officeDocument/2006/relationships/hyperlink" Target="http://mir46.ru/IMGS/6321eae9c00d054e5900683f0eee4cca.jpeg" TargetMode="External"/><Relationship Id="rId4" Type="http://schemas.openxmlformats.org/officeDocument/2006/relationships/hyperlink" Target="http://&#1092;&#1086;&#1090;&#1086;.&#1085;&#1086;&#1089;&#1090;&#1072;&#1083;&#1100;&#1075;&#1080;&#1080;.net/details.php?image_id=891" TargetMode="External"/><Relationship Id="rId9" Type="http://schemas.openxmlformats.org/officeDocument/2006/relationships/hyperlink" Target="http://mp3-pesnja.com/mp3-music/%D0%BF%D0%B8%D1%81%D1%8C%D0%BC%D0%B0+%D1%81%D1%82%D0%B0%D0%B2%D1%80%D0%BE%D0%BF%D0%BE%D0%BB%D1%8C%D1%87%D0%B0%D0%BD+%D1%81+%D0%B2%D0%BE%D0%B9%D0%BD%D1%8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46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02020"/>
            <a:ext cx="2880320" cy="52115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" y="4021302"/>
            <a:ext cx="2555776" cy="27653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129808"/>
            <a:ext cx="2088232" cy="17281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691680" y="-171400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К 70 </a:t>
            </a:r>
            <a:r>
              <a:rPr lang="ru-RU" sz="4800" b="1" dirty="0" err="1" smtClean="0">
                <a:solidFill>
                  <a:srgbClr val="C00000"/>
                </a:solidFill>
              </a:rPr>
              <a:t>летию</a:t>
            </a:r>
            <a:r>
              <a:rPr lang="ru-RU" sz="4800" b="1" dirty="0" smtClean="0">
                <a:solidFill>
                  <a:srgbClr val="C00000"/>
                </a:solidFill>
              </a:rPr>
              <a:t> Победы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1444791" y="3264715"/>
            <a:ext cx="493776" cy="76062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7572365" y="5541204"/>
            <a:ext cx="531440" cy="771528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-3250148" y="1988848"/>
            <a:ext cx="3275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Вот сорок первый год, конец июня,</a:t>
            </a:r>
          </a:p>
          <a:p>
            <a:r>
              <a:rPr lang="ru-RU" sz="1400" dirty="0" smtClean="0"/>
              <a:t>И люди спать легли спокойно накануне.</a:t>
            </a:r>
          </a:p>
          <a:p>
            <a:r>
              <a:rPr lang="ru-RU" sz="1400" dirty="0" smtClean="0"/>
              <a:t>Но утром уже знала вся страна,</a:t>
            </a:r>
          </a:p>
          <a:p>
            <a:r>
              <a:rPr lang="ru-RU" sz="1400" dirty="0" smtClean="0"/>
              <a:t>Что началась ужасная война.</a:t>
            </a:r>
          </a:p>
        </p:txBody>
      </p:sp>
      <p:pic>
        <p:nvPicPr>
          <p:cNvPr id="15" name="Gimn Zaschity Otechestva -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94.053199999999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7544" y="3340224"/>
            <a:ext cx="609600" cy="609600"/>
          </a:xfrm>
          <a:prstGeom prst="rect">
            <a:avLst/>
          </a:prstGeom>
        </p:spPr>
      </p:pic>
      <p:pic>
        <p:nvPicPr>
          <p:cNvPr id="23" name="YUrij Levitan i Muslim Magomaev 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300192" y="5622168"/>
            <a:ext cx="609600" cy="60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4516"/>
            <a:ext cx="3413760" cy="223266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00" y="2299442"/>
            <a:ext cx="3436519" cy="227773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81" y="2299437"/>
            <a:ext cx="3417952" cy="22777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55" y="2277996"/>
            <a:ext cx="3413760" cy="22402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79" y="2268903"/>
            <a:ext cx="3413760" cy="229918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55" y="2251710"/>
            <a:ext cx="3413760" cy="235458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55" y="2272707"/>
            <a:ext cx="3413760" cy="22707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766" y="2268909"/>
            <a:ext cx="3413760" cy="233738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68909"/>
            <a:ext cx="3406140" cy="233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2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882 0.00093 0.08073 -0.00555 0.12465 0.00371 C 0.14653 0.01412 0.17534 0.01042 0.19653 0.01088 C 0.20885 0.01482 0.22031 0.01829 0.23264 0.02061 C 0.25312 0.02014 0.27344 0.02014 0.29375 0.01945 C 0.29913 0.01922 0.30503 0.0132 0.31094 0.01227 C 0.32448 0.00556 0.33784 0.00857 0.35278 0.00857 " pathEditMode="relative" ptsTypes="ffffffA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81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83162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Полевая почта. Письма-треугольники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5760640" cy="52095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 СССР пересылка корреспонденции с фронта производилась бесплатно.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Письма складывались простым треугольником, что не требовало конвертов, которые на фронте всегда были в дефиците.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Конверт-треугольник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это тетрадный лист,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сначала загнутый справа налево, потом слева направо. Оставшаяся полоса бумаги (поскольку тетрадь не квадратной, а прямоугольной формы) вставлялась, как клапан, внутрь треугольника. Почтовая марка была не нужна, адрес писался на наружной стороне листа.</a:t>
            </a:r>
          </a:p>
        </p:txBody>
      </p:sp>
      <p:pic>
        <p:nvPicPr>
          <p:cNvPr id="4100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"/>
          <a:stretch>
            <a:fillRect/>
          </a:stretch>
        </p:blipFill>
        <p:spPr bwMode="auto">
          <a:xfrm>
            <a:off x="9394033" y="1309688"/>
            <a:ext cx="2672954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hlinkClick r:id="rId7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22" y="2060848"/>
            <a:ext cx="3453848" cy="36749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3" name="Равнобедренный треугольник 2"/>
          <p:cNvSpPr/>
          <p:nvPr/>
        </p:nvSpPr>
        <p:spPr>
          <a:xfrm rot="5400000">
            <a:off x="3532742" y="6263085"/>
            <a:ext cx="504056" cy="3907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2339752" y="6234121"/>
            <a:ext cx="648072" cy="4763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Письма с войн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72200" y="5894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3234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79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repeatCount="indefinit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C -0.07778 -0.01805 -0.16181 0.02361 -0.23698 -0.00486 C -0.27222 -0.0037 -0.3007 -7.40741E-7 -0.3349 -7.40741E-7 " pathEditMode="relative" rAng="0" ptsTypes="ffA">
                                      <p:cBhvr>
                                        <p:cTn id="3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Используемые ресурсы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www.copypast.ru/foto6/0160/1941_24.jpg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3"/>
              </a:rPr>
              <a:t>http://</a:t>
            </a:r>
            <a:r>
              <a:rPr lang="ru-RU" dirty="0" err="1">
                <a:hlinkClick r:id="rId3"/>
              </a:rPr>
              <a:t>фото.ностальгии</a:t>
            </a:r>
            <a:r>
              <a:rPr lang="ru-RU" dirty="0">
                <a:hlinkClick r:id="rId3"/>
              </a:rPr>
              <a:t>.</a:t>
            </a:r>
            <a:r>
              <a:rPr lang="en-US" dirty="0" smtClean="0">
                <a:hlinkClick r:id="rId3"/>
              </a:rPr>
              <a:t>net/</a:t>
            </a:r>
            <a:r>
              <a:rPr lang="en-US" dirty="0" err="1" smtClean="0">
                <a:hlinkClick r:id="rId3"/>
              </a:rPr>
              <a:t>postcards.php?image_id</a:t>
            </a:r>
            <a:r>
              <a:rPr lang="en-US" dirty="0" smtClean="0">
                <a:hlinkClick r:id="rId3"/>
              </a:rPr>
              <a:t>=792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4"/>
              </a:rPr>
              <a:t>http://</a:t>
            </a:r>
            <a:r>
              <a:rPr lang="ru-RU" dirty="0" err="1">
                <a:hlinkClick r:id="rId4"/>
              </a:rPr>
              <a:t>фото.ностальгии</a:t>
            </a:r>
            <a:r>
              <a:rPr lang="ru-RU" dirty="0">
                <a:hlinkClick r:id="rId4"/>
              </a:rPr>
              <a:t>.</a:t>
            </a:r>
            <a:r>
              <a:rPr lang="en-US" dirty="0" smtClean="0">
                <a:hlinkClick r:id="rId4"/>
              </a:rPr>
              <a:t>net/</a:t>
            </a:r>
            <a:r>
              <a:rPr lang="en-US" dirty="0" err="1" smtClean="0">
                <a:hlinkClick r:id="rId4"/>
              </a:rPr>
              <a:t>details.php?image_id</a:t>
            </a:r>
            <a:r>
              <a:rPr lang="en-US" dirty="0" smtClean="0">
                <a:hlinkClick r:id="rId4"/>
              </a:rPr>
              <a:t>=891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5"/>
              </a:rPr>
              <a:t>http://</a:t>
            </a:r>
            <a:r>
              <a:rPr lang="ru-RU" dirty="0" err="1">
                <a:hlinkClick r:id="rId5"/>
              </a:rPr>
              <a:t>фото.ностальгии</a:t>
            </a:r>
            <a:r>
              <a:rPr lang="ru-RU" dirty="0">
                <a:hlinkClick r:id="rId5"/>
              </a:rPr>
              <a:t>.</a:t>
            </a:r>
            <a:r>
              <a:rPr lang="en-US" dirty="0" smtClean="0">
                <a:hlinkClick r:id="rId5"/>
              </a:rPr>
              <a:t>net/</a:t>
            </a:r>
            <a:r>
              <a:rPr lang="en-US" dirty="0" err="1" smtClean="0">
                <a:hlinkClick r:id="rId5"/>
              </a:rPr>
              <a:t>details.php?image_id</a:t>
            </a:r>
            <a:r>
              <a:rPr lang="en-US" dirty="0" smtClean="0">
                <a:hlinkClick r:id="rId5"/>
              </a:rPr>
              <a:t>=484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6"/>
              </a:rPr>
              <a:t>http://</a:t>
            </a:r>
            <a:r>
              <a:rPr lang="ru-RU" dirty="0" err="1">
                <a:hlinkClick r:id="rId6"/>
              </a:rPr>
              <a:t>фото.ностальгии</a:t>
            </a:r>
            <a:r>
              <a:rPr lang="ru-RU" dirty="0">
                <a:hlinkClick r:id="rId6"/>
              </a:rPr>
              <a:t>.</a:t>
            </a:r>
            <a:r>
              <a:rPr lang="en-US" dirty="0" smtClean="0">
                <a:hlinkClick r:id="rId6"/>
              </a:rPr>
              <a:t>net/</a:t>
            </a:r>
            <a:r>
              <a:rPr lang="en-US" dirty="0" err="1" smtClean="0">
                <a:hlinkClick r:id="rId6"/>
              </a:rPr>
              <a:t>details.php?image_id</a:t>
            </a:r>
            <a:r>
              <a:rPr lang="en-US" dirty="0" smtClean="0">
                <a:hlinkClick r:id="rId6"/>
              </a:rPr>
              <a:t>=544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7"/>
              </a:rPr>
              <a:t>http://</a:t>
            </a:r>
            <a:r>
              <a:rPr lang="ru-RU" dirty="0" err="1">
                <a:hlinkClick r:id="rId7"/>
              </a:rPr>
              <a:t>фото.ностальгии</a:t>
            </a:r>
            <a:r>
              <a:rPr lang="ru-RU" dirty="0">
                <a:hlinkClick r:id="rId7"/>
              </a:rPr>
              <a:t>.</a:t>
            </a:r>
            <a:r>
              <a:rPr lang="en-US" dirty="0" smtClean="0">
                <a:hlinkClick r:id="rId7"/>
              </a:rPr>
              <a:t>net/</a:t>
            </a:r>
            <a:r>
              <a:rPr lang="en-US" dirty="0" err="1" smtClean="0">
                <a:hlinkClick r:id="rId7"/>
              </a:rPr>
              <a:t>details.php?image_id</a:t>
            </a:r>
            <a:r>
              <a:rPr lang="en-US" dirty="0" smtClean="0">
                <a:hlinkClick r:id="rId7"/>
              </a:rPr>
              <a:t>=560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8"/>
              </a:rPr>
              <a:t>http://</a:t>
            </a:r>
            <a:r>
              <a:rPr lang="ru-RU" dirty="0" err="1">
                <a:hlinkClick r:id="rId8"/>
              </a:rPr>
              <a:t>фото.ностальгии</a:t>
            </a:r>
            <a:r>
              <a:rPr lang="ru-RU" dirty="0">
                <a:hlinkClick r:id="rId8"/>
              </a:rPr>
              <a:t>.</a:t>
            </a:r>
            <a:r>
              <a:rPr lang="en-US" dirty="0" smtClean="0">
                <a:hlinkClick r:id="rId8"/>
              </a:rPr>
              <a:t>net/</a:t>
            </a:r>
            <a:r>
              <a:rPr lang="en-US" dirty="0" err="1" smtClean="0">
                <a:hlinkClick r:id="rId8"/>
              </a:rPr>
              <a:t>details.php?image_id</a:t>
            </a:r>
            <a:r>
              <a:rPr lang="en-US" dirty="0" smtClean="0">
                <a:hlinkClick r:id="rId8"/>
              </a:rPr>
              <a:t>=588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Письма с войны </a:t>
            </a:r>
            <a:r>
              <a:rPr lang="en-US" dirty="0">
                <a:hlinkClick r:id="rId9"/>
              </a:rPr>
              <a:t>http://mp3-pesnja.com/mp3-music/%D0%BF%D0%B8%D1%81%D1%8C%D0%BC%D0%B0+%D1%81%D1%82%D0%B0%D0%B2%D1%80%D0%BE%D0%BF%D0%BE%D0%BB%D1%8C%D1%87%D0%B0%D0%BD+%D1%81+%</a:t>
            </a:r>
            <a:r>
              <a:rPr lang="en-US" dirty="0" smtClean="0">
                <a:hlinkClick r:id="rId9"/>
              </a:rPr>
              <a:t>D0%B2%D0%BE%D0%B9%D0%BD%D1%8B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u="sng" dirty="0">
                <a:hlinkClick r:id="rId10"/>
              </a:rPr>
              <a:t>http://mir46.ru/IMGS/6321eae9c00d054e5900683f0eee4cca.jpeg</a:t>
            </a:r>
            <a:r>
              <a:rPr lang="ru-RU" dirty="0"/>
              <a:t> письма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u="sng" dirty="0">
                <a:hlinkClick r:id="rId11"/>
              </a:rPr>
              <a:t>http://www.molgvardia.ru/sites/default/files/mg_regions/0_1b9a_6ec1cb23_XL.jpg</a:t>
            </a:r>
            <a:r>
              <a:rPr lang="ru-RU" dirty="0"/>
              <a:t> орден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u="sng" dirty="0">
                <a:hlinkClick r:id="rId12"/>
              </a:rPr>
              <a:t>http://stat21.privet.ru/lr/0c12a6ef9e7401d458b503b098dd1b61</a:t>
            </a:r>
            <a:r>
              <a:rPr lang="ru-RU" dirty="0"/>
              <a:t> вечный огонь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u="sng" dirty="0">
                <a:hlinkClick r:id="rId2"/>
              </a:rPr>
              <a:t>http://www.copypast.ru/foto6/0160/1941_24.jpg</a:t>
            </a:r>
            <a:r>
              <a:rPr lang="ru-RU" dirty="0"/>
              <a:t> конец июня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69727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176</Words>
  <Application>Microsoft Office PowerPoint</Application>
  <PresentationFormat>Экран (4:3)</PresentationFormat>
  <Paragraphs>26</Paragraphs>
  <Slides>3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Тема Office</vt:lpstr>
      <vt:lpstr>1_Тема Office</vt:lpstr>
      <vt:lpstr>2_Тема Office</vt:lpstr>
      <vt:lpstr>Презентация PowerPoint</vt:lpstr>
      <vt:lpstr>Полевая почта. Письма-треугольники</vt:lpstr>
      <vt:lpstr>Используемые ресурсы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30</cp:revision>
  <dcterms:created xsi:type="dcterms:W3CDTF">2016-05-02T12:18:46Z</dcterms:created>
  <dcterms:modified xsi:type="dcterms:W3CDTF">2016-05-02T18:30:21Z</dcterms:modified>
</cp:coreProperties>
</file>