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8F4F33-4DB3-42D4-99F5-F284A2469C7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408FD-5682-4D38-99BB-2EC14C5C33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/>
          <a:lstStyle/>
          <a:p>
            <a:r>
              <a:rPr lang="ru-RU" b="1" i="1" dirty="0" smtClean="0"/>
              <a:t>Визитная карточка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285992"/>
            <a:ext cx="6486548" cy="33528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На учителя технологии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 МКОУ «</a:t>
            </a:r>
            <a:r>
              <a:rPr lang="ru-RU" sz="2800" b="1" i="1" dirty="0" err="1" smtClean="0">
                <a:solidFill>
                  <a:schemeClr val="tx1"/>
                </a:solidFill>
              </a:rPr>
              <a:t>Кшенская</a:t>
            </a:r>
            <a:r>
              <a:rPr lang="ru-RU" sz="2800" b="1" i="1" dirty="0" smtClean="0">
                <a:solidFill>
                  <a:schemeClr val="tx1"/>
                </a:solidFill>
              </a:rPr>
              <a:t> основная общеобразовательная школа»</a:t>
            </a: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Бакланову Елену Анатольевну.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3987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И поступила в Курское педагогическое училище, на физкультурное отделение.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X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1" y="1928801"/>
            <a:ext cx="6072717" cy="41973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35732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Окончила училище, получила специальность – учитель физического воспитания в 1982 году.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i (5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5286412" cy="457203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И в этом же году пришла работать в стены своей родной школы. Мне повезло: у меня замечательный директор и дружный педагогический коллектив.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i (7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31333"/>
            <a:ext cx="8229600" cy="4197096"/>
          </a:xfrm>
        </p:spPr>
      </p:pic>
      <p:pic>
        <p:nvPicPr>
          <p:cNvPr id="4" name="Содержимое 3" descr="i (70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8688" y="1857375"/>
            <a:ext cx="8215312" cy="4143375"/>
          </a:xfrm>
        </p:spPr>
      </p:pic>
      <p:pic>
        <p:nvPicPr>
          <p:cNvPr id="5" name="Содержимое 3" descr="i (70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flipV="1">
            <a:off x="1300163" y="5857875"/>
            <a:ext cx="7843837" cy="2762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Имею двоих детей: сына Романа – ему 37 лет и дочь Юлию – ей 33 года. Прививали 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общие человеческие качества: творить добро, почитать отца и мать своих, любить свой дом, свой край, свое отечество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5" name="Содержимое 4" descr="i (5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285992"/>
            <a:ext cx="3571900" cy="4071966"/>
          </a:xfrm>
        </p:spPr>
      </p:pic>
      <p:pic>
        <p:nvPicPr>
          <p:cNvPr id="6" name="Содержимое 5" descr="i (5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0469" y="2214553"/>
            <a:ext cx="2494062" cy="414020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2553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Я уже бабушка, у меня три внука и внучка.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 (5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6826956" cy="428628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Мы семья очень дружная, любим своих домашних животных, любим выезжать на природу и с пользой проводить свое свободное время, которого у нас очень мало.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 (2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Мое хобби: Люблю готовить, баловать своих детей и внуков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тортиками</a:t>
            </a:r>
            <a:r>
              <a:rPr lang="ru-RU" sz="2800" b="1" i="1" dirty="0" smtClean="0">
                <a:solidFill>
                  <a:schemeClr val="tx1"/>
                </a:solidFill>
              </a:rPr>
              <a:t>, занимаюсь заготовками, люблю вязать…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32543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111117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i (40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34173" y="1928803"/>
            <a:ext cx="3686242" cy="4143404"/>
          </a:xfrm>
        </p:spPr>
      </p:pic>
      <p:pic>
        <p:nvPicPr>
          <p:cNvPr id="8" name="Содержимое 7" descr="i (5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7" y="1857364"/>
            <a:ext cx="4500594" cy="414340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</a:t>
            </a:r>
            <a:r>
              <a:rPr lang="ru-RU" sz="3200" b="1" i="1" dirty="0" smtClean="0"/>
              <a:t>Школа -</a:t>
            </a:r>
            <a:endParaRPr lang="ru-RU" sz="32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000108"/>
            <a:ext cx="3008313" cy="528641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 smtClean="0"/>
              <a:t>Это место, куда привели мои жизненные убеждения. Я выбрала свой путь педагога и вот уже 38 лет работаю и живу в особом измерении: переступая порог школы, забываю о житейских невзгодах, недомогании, заряжаюсь энергией и бодростью своих учеников…</a:t>
            </a:r>
            <a:endParaRPr lang="ru-RU" sz="2400" b="1" i="1" dirty="0"/>
          </a:p>
        </p:txBody>
      </p:sp>
      <p:pic>
        <p:nvPicPr>
          <p:cNvPr id="5" name="Содержимое 4" descr="i (8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НЕ много о себе: общий педагогический стаж – 38 лет, имею 1 квалификационную категорию, делюсь опытом с коллегами.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103197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129155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i (15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000240"/>
            <a:ext cx="4040188" cy="3952687"/>
          </a:xfrm>
        </p:spPr>
      </p:pic>
      <p:pic>
        <p:nvPicPr>
          <p:cNvPr id="8" name="Содержимое 7" descr="i (20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071678"/>
            <a:ext cx="4041775" cy="385765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Участвую в творческих конкурсах, с 1990 года являюсь председателем первичной профсоюзной организации.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214554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25399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i (17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4186238" cy="3788233"/>
          </a:xfrm>
        </p:spPr>
      </p:pic>
      <p:pic>
        <p:nvPicPr>
          <p:cNvPr id="8" name="Содержимое 7" descr="i (16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1785926"/>
            <a:ext cx="4041775" cy="378621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Мне хвалиться не пристало,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Да и дело не в хвальбе.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Просто есть удобный случай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Рассказать вам о себе.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 (7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071678"/>
            <a:ext cx="4202922" cy="420292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Имею различные сертификаты и грамоты.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 (6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8143932" cy="426879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142873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>«Учить детей, учиться жизни… Что может быть достойней не земле?»</a:t>
            </a:r>
            <a:endParaRPr lang="ru-RU" sz="24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3008313" cy="4714908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i="1" dirty="0" smtClean="0"/>
              <a:t>Каждый, кто выбирает профессию педагога, берет </a:t>
            </a:r>
            <a:r>
              <a:rPr lang="ru-RU" sz="2000" b="1" i="1" dirty="0" err="1" smtClean="0"/>
              <a:t>ответсвтенность</a:t>
            </a:r>
            <a:r>
              <a:rPr lang="ru-RU" sz="2000" b="1" i="1" dirty="0" smtClean="0"/>
              <a:t> за тех, кого он будет учить и воспитывать, вместе с тем он отвечает за самого себя, за свою профессиональную подготовку, доказывает свое право быть педагогом. Мое желание учиться, узнавать новое и делиться этими знаниями с другими. Любовь к детям </a:t>
            </a:r>
            <a:r>
              <a:rPr lang="ru-RU" sz="2000" b="1" i="1" dirty="0" err="1" smtClean="0"/>
              <a:t>подталкнули</a:t>
            </a:r>
            <a:r>
              <a:rPr lang="ru-RU" sz="2000" b="1" i="1" dirty="0" smtClean="0"/>
              <a:t> меня к выбору профессии. И я нисколько  не разочаровалась в данном выборе.</a:t>
            </a:r>
            <a:endParaRPr lang="ru-RU" sz="2000" b="1" i="1" dirty="0"/>
          </a:p>
        </p:txBody>
      </p:sp>
      <p:pic>
        <p:nvPicPr>
          <p:cNvPr id="5" name="Содержимое 4" descr="i (7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714357"/>
            <a:ext cx="5111750" cy="51649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ЖИЗНЬ - как известно быстротечна,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285860"/>
            <a:ext cx="4038600" cy="46434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хочется успеть и там и тут…</a:t>
            </a:r>
          </a:p>
          <a:p>
            <a:r>
              <a:rPr lang="ru-RU" sz="2000" dirty="0" smtClean="0"/>
              <a:t>Вот не успела и родиться,</a:t>
            </a:r>
          </a:p>
          <a:p>
            <a:r>
              <a:rPr lang="ru-RU" sz="2000" dirty="0" smtClean="0"/>
              <a:t>А за плечами училище…</a:t>
            </a:r>
          </a:p>
          <a:p>
            <a:r>
              <a:rPr lang="ru-RU" sz="2000" dirty="0" smtClean="0"/>
              <a:t>И наконец в стенах своей школы, как и мечтала, оказалась я.</a:t>
            </a:r>
          </a:p>
          <a:p>
            <a:r>
              <a:rPr lang="ru-RU" sz="2000" dirty="0" smtClean="0"/>
              <a:t>И очень рада, что родная школа мне стала будто бы семья!</a:t>
            </a:r>
          </a:p>
          <a:p>
            <a:r>
              <a:rPr lang="ru-RU" sz="2000" dirty="0" smtClean="0"/>
              <a:t>Здесь росла я и умнела</a:t>
            </a:r>
          </a:p>
          <a:p>
            <a:r>
              <a:rPr lang="ru-RU" sz="2000" dirty="0" smtClean="0"/>
              <a:t>У коллег всех на виду.</a:t>
            </a:r>
          </a:p>
          <a:p>
            <a:r>
              <a:rPr lang="ru-RU" sz="2000" dirty="0" smtClean="0"/>
              <a:t>Стаж не малый за плечами</a:t>
            </a:r>
          </a:p>
          <a:p>
            <a:r>
              <a:rPr lang="ru-RU" sz="2000" dirty="0" smtClean="0"/>
              <a:t>Я без школы не могу.</a:t>
            </a:r>
            <a:endParaRPr lang="ru-RU" sz="2000" dirty="0"/>
          </a:p>
        </p:txBody>
      </p:sp>
      <p:pic>
        <p:nvPicPr>
          <p:cNvPr id="5" name="Содержимое 4" descr="i (29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428736"/>
            <a:ext cx="4038600" cy="400052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Ведь каждый день, когда я на работе,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Передо мной пример достойных лиц,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  Всех самых лучших педагогов,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Что в нашем коллективе собрались!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Да сложно иногда бывает, но кто сказал, что будет мне легко?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Смотрю в глазах детей и забываю, о том, что трудно- с ними мне легко.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28868"/>
            <a:ext cx="4040188" cy="500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428867"/>
            <a:ext cx="4041775" cy="142875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i (18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2357430"/>
            <a:ext cx="3857652" cy="4003683"/>
          </a:xfrm>
        </p:spPr>
      </p:pic>
      <p:pic>
        <p:nvPicPr>
          <p:cNvPr id="8" name="Содержимое 7" descr="i (7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57430"/>
            <a:ext cx="4041775" cy="400052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Быть учителем и не быть классным руководителем не возможно… С1983 года и по сей день я  являюсь классным руководителем.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3643338" cy="5214950"/>
          </a:xfrm>
        </p:spPr>
        <p:txBody>
          <a:bodyPr>
            <a:noAutofit/>
          </a:bodyPr>
          <a:lstStyle/>
          <a:p>
            <a:r>
              <a:rPr lang="ru-RU" dirty="0" smtClean="0"/>
              <a:t>И каждая улыбка, подаренная мне ребенком, каждый вопрос на который я могла найти ответ, каждая вершина, которую с моей помощью покорил ученик, делают меня по настоящему счастливой….</a:t>
            </a:r>
            <a:endParaRPr lang="ru-RU" dirty="0"/>
          </a:p>
        </p:txBody>
      </p:sp>
      <p:pic>
        <p:nvPicPr>
          <p:cNvPr id="5" name="Содержимое 4" descr="i (3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1785926"/>
            <a:ext cx="4543428" cy="457203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Какой я быть должна?</a:t>
            </a:r>
            <a:endParaRPr lang="ru-RU" sz="2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5720" y="1214422"/>
            <a:ext cx="4000528" cy="521497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/>
              <a:t>Быть образцом во всем. </a:t>
            </a:r>
          </a:p>
          <a:p>
            <a:r>
              <a:rPr lang="ru-RU" sz="2000" b="1" i="1" dirty="0" err="1" smtClean="0"/>
              <a:t>Интеллегентной</a:t>
            </a:r>
            <a:r>
              <a:rPr lang="ru-RU" sz="2000" b="1" i="1" dirty="0" smtClean="0"/>
              <a:t>, доброй, милой, душою чистой и лицом красивой…</a:t>
            </a:r>
          </a:p>
          <a:p>
            <a:r>
              <a:rPr lang="ru-RU" sz="2000" b="1" i="1" dirty="0" smtClean="0"/>
              <a:t>Уметь понять ребенка в час любой…Особенно, когда беда над головой…</a:t>
            </a:r>
          </a:p>
          <a:p>
            <a:r>
              <a:rPr lang="ru-RU" sz="2000" b="1" i="1" dirty="0" smtClean="0"/>
              <a:t>Понять обиды, боль чужую,</a:t>
            </a:r>
          </a:p>
          <a:p>
            <a:r>
              <a:rPr lang="ru-RU" sz="2000" b="1" i="1" dirty="0" smtClean="0"/>
              <a:t>Должна я на защиту стать стеной.</a:t>
            </a:r>
          </a:p>
          <a:p>
            <a:r>
              <a:rPr lang="ru-RU" sz="2000" b="1" i="1" dirty="0" smtClean="0"/>
              <a:t>Ребенка всякого уметь любить.</a:t>
            </a:r>
          </a:p>
          <a:p>
            <a:r>
              <a:rPr lang="ru-RU" sz="2000" b="1" i="1" dirty="0" smtClean="0"/>
              <a:t>Все делать для ребят с душою.</a:t>
            </a:r>
          </a:p>
          <a:p>
            <a:r>
              <a:rPr lang="ru-RU" sz="2000" b="1" i="1" dirty="0" smtClean="0"/>
              <a:t>В своей работе не искать покоя.</a:t>
            </a:r>
          </a:p>
          <a:p>
            <a:r>
              <a:rPr lang="ru-RU" sz="2000" b="1" i="1" dirty="0" smtClean="0"/>
              <a:t>Да классной нужно быть такою</a:t>
            </a:r>
            <a:r>
              <a:rPr lang="ru-RU" sz="2000" b="1" dirty="0" smtClean="0"/>
              <a:t>!</a:t>
            </a:r>
          </a:p>
          <a:p>
            <a:endParaRPr lang="ru-RU" sz="2000" b="1" dirty="0"/>
          </a:p>
        </p:txBody>
      </p:sp>
      <p:pic>
        <p:nvPicPr>
          <p:cNvPr id="7" name="Содержимое 6" descr="i (24)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57687" y="857232"/>
            <a:ext cx="4643470" cy="528641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Я вся в делах с утра до ночи! А ночью тоже между прочим,</a:t>
            </a:r>
            <a:br>
              <a:rPr lang="ru-RU" sz="2200" b="1" i="1" dirty="0" smtClean="0"/>
            </a:br>
            <a:r>
              <a:rPr lang="ru-RU" sz="2200" b="1" i="1" dirty="0" smtClean="0"/>
              <a:t>Я часто не могу уснуть…</a:t>
            </a:r>
            <a:br>
              <a:rPr lang="ru-RU" sz="2200" b="1" i="1" dirty="0" smtClean="0"/>
            </a:br>
            <a:r>
              <a:rPr lang="ru-RU" sz="2200" b="1" i="1" dirty="0" smtClean="0"/>
              <a:t>Сама советуюсь с собою, как окрылить детей мечтою, </a:t>
            </a:r>
            <a:br>
              <a:rPr lang="ru-RU" sz="2200" b="1" i="1" dirty="0" smtClean="0"/>
            </a:br>
            <a:r>
              <a:rPr lang="ru-RU" sz="2200" b="1" i="1" dirty="0" smtClean="0"/>
              <a:t>И повести в не легкий путь?</a:t>
            </a:r>
            <a:br>
              <a:rPr lang="ru-RU" sz="2200" b="1" i="1" dirty="0" smtClean="0"/>
            </a:br>
            <a:r>
              <a:rPr lang="ru-RU" sz="2200" b="1" i="1" dirty="0" smtClean="0"/>
              <a:t>Чтобы они, в меня поверив, в мир распахнули настежь  двери, </a:t>
            </a:r>
            <a:br>
              <a:rPr lang="ru-RU" sz="2200" b="1" i="1" dirty="0" smtClean="0"/>
            </a:br>
            <a:r>
              <a:rPr lang="ru-RU" sz="2200" b="1" i="1" dirty="0" smtClean="0"/>
              <a:t>Исследовать его могли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500305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571743"/>
            <a:ext cx="4041775" cy="714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i (58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500306"/>
            <a:ext cx="4040188" cy="3452621"/>
          </a:xfrm>
        </p:spPr>
      </p:pic>
      <p:pic>
        <p:nvPicPr>
          <p:cNvPr id="8" name="Содержимое 7" descr="i (8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500307"/>
            <a:ext cx="4041775" cy="345321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00024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Чтоб что –то новое открыли, чтобы смеялись и дружили, 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Чтоб развивались и росли!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Ведь стоит лишь помочь немножко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И сердце в крохотных ладошках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Ребенок сам протянет мне!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39686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468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 (73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143116"/>
            <a:ext cx="4040188" cy="3809811"/>
          </a:xfrm>
        </p:spPr>
      </p:pic>
      <p:pic>
        <p:nvPicPr>
          <p:cNvPr id="8" name="Содержимое 7" descr="i (1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43117"/>
            <a:ext cx="4041775" cy="381040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Мой класс – девчонки и мальчишки,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Такие разные они. Одни рисуют, любят книжки, Других компьютер так манит…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39686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32543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7" name="Содержимое 6" descr="i (36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2071678"/>
            <a:ext cx="4143404" cy="4289435"/>
          </a:xfrm>
        </p:spPr>
      </p:pic>
      <p:pic>
        <p:nvPicPr>
          <p:cNvPr id="8" name="Содержимое 7" descr="i (37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2071678"/>
            <a:ext cx="3929090" cy="428943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Они конечно непоседы, но знаю не зачем кричать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Ведь можно в ласковой беседе про поведение сказать…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39686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25399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i (48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143116"/>
            <a:ext cx="4211668" cy="3929089"/>
          </a:xfrm>
        </p:spPr>
      </p:pic>
      <p:pic>
        <p:nvPicPr>
          <p:cNvPr id="8" name="Содержимое 7" descr="i (2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143116"/>
            <a:ext cx="4214841" cy="38576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 smtClean="0">
                <a:solidFill>
                  <a:schemeClr val="tx1"/>
                </a:solidFill>
              </a:rPr>
              <a:t>На конкурс пришла, чтоб себя показать</a:t>
            </a:r>
            <a:br>
              <a:rPr lang="ru-RU" sz="2800" b="1" i="1" u="sng" dirty="0" smtClean="0">
                <a:solidFill>
                  <a:schemeClr val="tx1"/>
                </a:solidFill>
              </a:rPr>
            </a:br>
            <a:r>
              <a:rPr lang="ru-RU" sz="2800" b="1" i="1" u="sng" dirty="0" smtClean="0">
                <a:solidFill>
                  <a:schemeClr val="tx1"/>
                </a:solidFill>
              </a:rPr>
              <a:t>Чего я достигла, хочу рассказать. </a:t>
            </a:r>
            <a:br>
              <a:rPr lang="ru-RU" sz="2800" b="1" i="1" u="sng" dirty="0" smtClean="0">
                <a:solidFill>
                  <a:schemeClr val="tx1"/>
                </a:solidFill>
              </a:rPr>
            </a:br>
            <a:r>
              <a:rPr lang="ru-RU" sz="2800" b="1" i="1" u="sng" dirty="0" smtClean="0">
                <a:solidFill>
                  <a:schemeClr val="tx1"/>
                </a:solidFill>
              </a:rPr>
              <a:t>Ведь школа, работа, дети, семья…</a:t>
            </a:r>
            <a:br>
              <a:rPr lang="ru-RU" sz="2800" b="1" i="1" u="sng" dirty="0" smtClean="0">
                <a:solidFill>
                  <a:schemeClr val="tx1"/>
                </a:solidFill>
              </a:rPr>
            </a:br>
            <a:r>
              <a:rPr lang="ru-RU" sz="2800" b="1" i="1" u="sng" dirty="0" smtClean="0">
                <a:solidFill>
                  <a:schemeClr val="tx1"/>
                </a:solidFill>
              </a:rPr>
              <a:t>Вот настоящая ЖИЗНЬ моя.</a:t>
            </a:r>
            <a:endParaRPr lang="ru-RU" sz="2800" b="1" i="1" u="sng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 (2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301081"/>
            <a:ext cx="4876800" cy="36576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Вхожу в свой класс я улыбаясь и вижу блеск ответных глаз.</a:t>
            </a:r>
            <a:br>
              <a:rPr lang="ru-RU" sz="2800" dirty="0" smtClean="0"/>
            </a:br>
            <a:r>
              <a:rPr lang="ru-RU" sz="2800" dirty="0" smtClean="0"/>
              <a:t>Я их люблю, для них стараюсь, </a:t>
            </a:r>
            <a:br>
              <a:rPr lang="ru-RU" sz="2800" dirty="0" smtClean="0"/>
            </a:br>
            <a:r>
              <a:rPr lang="ru-RU" sz="2800" dirty="0" smtClean="0"/>
              <a:t>Ведь класс мой самый лучший класс!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39686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32543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7" name="Содержимое 6" descr="i (83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i (13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1731" y="2514600"/>
            <a:ext cx="3048362" cy="384651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Веселый и шумный, задорный, спортивный.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Мобильный и умный, весьма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креативный</a:t>
            </a: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И очень активный мой класс…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32543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i (45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143115"/>
            <a:ext cx="4214842" cy="4357719"/>
          </a:xfrm>
        </p:spPr>
      </p:pic>
      <p:pic>
        <p:nvPicPr>
          <p:cNvPr id="8" name="Содержимое 7" descr="i (6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43116"/>
            <a:ext cx="4041775" cy="435771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Совмещаем порой не возможное…Репетиции вместе с контрольными,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Тренировки, потом сочинения, даже выборы, танцы и пение!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3"/>
            <a:ext cx="4040188" cy="5397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39686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i (62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143116"/>
            <a:ext cx="4211668" cy="3786214"/>
          </a:xfrm>
        </p:spPr>
      </p:pic>
      <p:pic>
        <p:nvPicPr>
          <p:cNvPr id="8" name="Содержимое 7" descr="i (75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14554"/>
            <a:ext cx="4041775" cy="378621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Мои ученики- участники и победители различных конкурсов и олимпиад.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214553"/>
            <a:ext cx="4040188" cy="357189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182555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i (17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214554"/>
            <a:ext cx="4040188" cy="3786214"/>
          </a:xfrm>
        </p:spPr>
      </p:pic>
      <p:pic>
        <p:nvPicPr>
          <p:cNvPr id="8" name="Содержимое 7" descr="i (2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143116"/>
            <a:ext cx="4041775" cy="385765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Нет, не обманула СУДЬБА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143536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i="1" dirty="0" smtClean="0"/>
              <a:t>По прежнему дышу я вами</a:t>
            </a:r>
          </a:p>
          <a:p>
            <a:r>
              <a:rPr lang="ru-RU" sz="1800" b="1" i="1" dirty="0" smtClean="0"/>
              <a:t>И надо мной свои права</a:t>
            </a:r>
          </a:p>
          <a:p>
            <a:r>
              <a:rPr lang="ru-RU" sz="1800" b="1" i="1" dirty="0" smtClean="0"/>
              <a:t>Вы не утратите с годами.</a:t>
            </a:r>
          </a:p>
          <a:p>
            <a:r>
              <a:rPr lang="ru-RU" sz="1800" b="1" i="1" dirty="0" smtClean="0"/>
              <a:t>Люблю детей я всей душой</a:t>
            </a:r>
          </a:p>
          <a:p>
            <a:r>
              <a:rPr lang="ru-RU" sz="1800" b="1" i="1" dirty="0" smtClean="0"/>
              <a:t>И знаниями делиться рада</a:t>
            </a:r>
          </a:p>
          <a:p>
            <a:r>
              <a:rPr lang="ru-RU" sz="1800" b="1" i="1" dirty="0" smtClean="0"/>
              <a:t>Возможность вместе выступать! </a:t>
            </a:r>
          </a:p>
          <a:p>
            <a:r>
              <a:rPr lang="ru-RU" sz="1800" b="1" i="1" dirty="0" smtClean="0"/>
              <a:t>Успехи ваши мне награда!</a:t>
            </a:r>
          </a:p>
          <a:p>
            <a:r>
              <a:rPr lang="ru-RU" sz="1800" b="1" i="1" dirty="0" smtClean="0"/>
              <a:t>Я без детей не значу ничего!</a:t>
            </a:r>
          </a:p>
          <a:p>
            <a:r>
              <a:rPr lang="ru-RU" sz="1800" b="1" i="1" dirty="0" smtClean="0"/>
              <a:t>Когда смеюсь, грущу и плачу</a:t>
            </a:r>
          </a:p>
          <a:p>
            <a:r>
              <a:rPr lang="ru-RU" sz="1800" b="1" i="1" dirty="0" smtClean="0"/>
              <a:t>Живу для них я видно от того,</a:t>
            </a:r>
          </a:p>
          <a:p>
            <a:r>
              <a:rPr lang="ru-RU" sz="1800" b="1" i="1" dirty="0" smtClean="0"/>
              <a:t>Что без детей я ничего не значу!</a:t>
            </a:r>
          </a:p>
          <a:p>
            <a:r>
              <a:rPr lang="ru-RU" sz="1800" b="1" i="1" dirty="0" smtClean="0"/>
              <a:t>Кручусь, вращаюсь в собственных делах,</a:t>
            </a:r>
          </a:p>
          <a:p>
            <a:r>
              <a:rPr lang="ru-RU" sz="1800" b="1" i="1" dirty="0" smtClean="0"/>
              <a:t>Встречаю за удачей – неудачу…</a:t>
            </a:r>
          </a:p>
          <a:p>
            <a:r>
              <a:rPr lang="ru-RU" sz="1800" b="1" i="1" dirty="0" smtClean="0"/>
              <a:t>Но каждый день мой полон мыслями о них-</a:t>
            </a:r>
          </a:p>
          <a:p>
            <a:r>
              <a:rPr lang="ru-RU" sz="1800" b="1" i="1" dirty="0" smtClean="0"/>
              <a:t>Ведь без детей я ничего не значу!...</a:t>
            </a:r>
            <a:endParaRPr lang="ru-RU" sz="1800" b="1" i="1" dirty="0"/>
          </a:p>
        </p:txBody>
      </p:sp>
      <p:pic>
        <p:nvPicPr>
          <p:cNvPr id="5" name="Содержимое 4" descr="i (8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351" y="1920875"/>
            <a:ext cx="3048298" cy="443388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Мне большего счастья, чем это -  не надо.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Стучи переполненное до краев, для юного племени, школьного класса.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Настежь открытое сердце мое. И каждый час, и каждую минуту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О чьих – то судьбах вечная забота. Кусочек сердца отдавать кому – то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Такая вот моя РАБОТА…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25399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25399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i (25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3116"/>
            <a:ext cx="4040188" cy="3809811"/>
          </a:xfrm>
        </p:spPr>
      </p:pic>
      <p:pic>
        <p:nvPicPr>
          <p:cNvPr id="8" name="Содержимое 7" descr="i (46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143116"/>
            <a:ext cx="4143404" cy="371477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НЕ мало есть профессий на земле, 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Но быть не каждый сможет педагогом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Как чайку моря гладь к себе манит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Так сердце связано навек с детьми и школой!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39686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V="1">
            <a:off x="4645025" y="2174874"/>
            <a:ext cx="4041775" cy="111117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i (49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4283106" cy="3929090"/>
          </a:xfrm>
        </p:spPr>
      </p:pic>
      <p:pic>
        <p:nvPicPr>
          <p:cNvPr id="8" name="Содержимое 7" descr="i (69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43116"/>
            <a:ext cx="4284693" cy="392909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786082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/>
              <a:t>Спасибо</a:t>
            </a: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 smtClean="0"/>
              <a:t>за внимание.</a:t>
            </a:r>
            <a:endParaRPr lang="ru-RU" sz="72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Очень трудно писать о себе, если бы мне предложили написать о друге, я бы с радостью согласилась, а вот анализировать свое собственное «Я» – трудно. Прекрасно понимаю, что в личной характеристике раскрывается сам человек, и вы будете судить какая я, прочитав эту страничку.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 (2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714620"/>
            <a:ext cx="6072230" cy="392908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Родилась в красивейшем месте, село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Кшень</a:t>
            </a:r>
            <a:r>
              <a:rPr lang="ru-RU" sz="2400" b="1" i="1" dirty="0" smtClean="0">
                <a:solidFill>
                  <a:schemeClr val="tx1"/>
                </a:solidFill>
              </a:rPr>
              <a:t> Советского района Курской области, 11 ноября 1963 года. Начну с того, что семья –начало всех начал – это самое главное. Я 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воспитывалась  в рабочей семье: Солнцева Анатолия Павловича и Марии Петровны и с детства понимала, что такое труд.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 (6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2571744"/>
            <a:ext cx="5852583" cy="37528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Имею старшего брата Виталия.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 (6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214553"/>
            <a:ext cx="3889206" cy="43577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И старшую сестру Галину.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 (6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00240"/>
            <a:ext cx="4786346" cy="47149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В 1970 году пошла в первый класс </a:t>
            </a:r>
            <a:r>
              <a:rPr lang="ru-RU" sz="3200" b="1" i="1" dirty="0" err="1" smtClean="0">
                <a:solidFill>
                  <a:schemeClr val="tx1"/>
                </a:solidFill>
              </a:rPr>
              <a:t>Кшенской</a:t>
            </a:r>
            <a:r>
              <a:rPr lang="ru-RU" sz="3200" b="1" i="1" dirty="0" smtClean="0">
                <a:solidFill>
                  <a:schemeClr val="tx1"/>
                </a:solidFill>
              </a:rPr>
              <a:t> 8 летней школы.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735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02661687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4040188" cy="3929090"/>
          </a:xfrm>
        </p:spPr>
      </p:pic>
      <p:pic>
        <p:nvPicPr>
          <p:cNvPr id="8" name="Содержимое 7" descr="pervoklassniki_forma_1966_sss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785926"/>
            <a:ext cx="4041775" cy="392909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В 1980 году окончила  восемь классов.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0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5214974" cy="435771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</TotalTime>
  <Words>891</Words>
  <Application>Microsoft Office PowerPoint</Application>
  <PresentationFormat>Экран (4:3)</PresentationFormat>
  <Paragraphs>77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Визитная карточка</vt:lpstr>
      <vt:lpstr>Мне хвалиться не пристало, Да и дело не в хвальбе.  Просто есть удобный случай Рассказать вам о себе.</vt:lpstr>
      <vt:lpstr>На конкурс пришла, чтоб себя показать Чего я достигла, хочу рассказать.  Ведь школа, работа, дети, семья… Вот настоящая ЖИЗНЬ моя.</vt:lpstr>
      <vt:lpstr>Очень трудно писать о себе, если бы мне предложили написать о друге, я бы с радостью согласилась, а вот анализировать свое собственное «Я» – трудно. Прекрасно понимаю, что в личной характеристике раскрывается сам человек, и вы будете судить какая я, прочитав эту страничку.</vt:lpstr>
      <vt:lpstr>Родилась в красивейшем месте, село Кшень Советского района Курской области, 11 ноября 1963 года. Начну с того, что семья –начало всех начал – это самое главное. Я  воспитывалась  в рабочей семье: Солнцева Анатолия Павловича и Марии Петровны и с детства понимала, что такое труд.</vt:lpstr>
      <vt:lpstr>Имею старшего брата Виталия.</vt:lpstr>
      <vt:lpstr>И старшую сестру Галину.</vt:lpstr>
      <vt:lpstr>В 1970 году пошла в первый класс Кшенской 8 летней школы.</vt:lpstr>
      <vt:lpstr>В 1980 году окончила  восемь классов.</vt:lpstr>
      <vt:lpstr>И поступила в Курское педагогическое училище, на физкультурное отделение.</vt:lpstr>
      <vt:lpstr>Окончила училище, получила специальность – учитель физического воспитания в 1982 году.</vt:lpstr>
      <vt:lpstr>И в этом же году пришла работать в стены своей родной школы. Мне повезло: у меня замечательный директор и дружный педагогический коллектив.</vt:lpstr>
      <vt:lpstr>Имею двоих детей: сына Романа – ему 37 лет и дочь Юлию – ей 33 года. Прививали  общие человеческие качества: творить добро, почитать отца и мать своих, любить свой дом, свой край, свое отечество…</vt:lpstr>
      <vt:lpstr>Я уже бабушка, у меня три внука и внучка.</vt:lpstr>
      <vt:lpstr>Мы семья очень дружная, любим своих домашних животных, любим выезжать на природу и с пользой проводить свое свободное время, которого у нас очень мало.</vt:lpstr>
      <vt:lpstr>Мое хобби: Люблю готовить, баловать своих детей и внуков тортиками, занимаюсь заготовками, люблю вязать…</vt:lpstr>
      <vt:lpstr>     Школа -</vt:lpstr>
      <vt:lpstr>НЕ много о себе: общий педагогический стаж – 38 лет, имею 1 квалификационную категорию, делюсь опытом с коллегами.</vt:lpstr>
      <vt:lpstr>Участвую в творческих конкурсах, с 1990 года являюсь председателем первичной профсоюзной организации.</vt:lpstr>
      <vt:lpstr>Имею различные сертификаты и грамоты.</vt:lpstr>
      <vt:lpstr>«Учить детей, учиться жизни… Что может быть достойней не земле?»</vt:lpstr>
      <vt:lpstr>ЖИЗНЬ - как известно быстротечна,</vt:lpstr>
      <vt:lpstr>Ведь каждый день, когда я на работе, Передо мной пример достойных лиц,   Всех самых лучших педагогов, Что в нашем коллективе собрались! Да сложно иногда бывает, но кто сказал, что будет мне легко? Смотрю в глазах детей и забываю, о том, что трудно- с ними мне легко.</vt:lpstr>
      <vt:lpstr>Быть учителем и не быть классным руководителем не возможно… С1983 года и по сей день я  являюсь классным руководителем.</vt:lpstr>
      <vt:lpstr>Какой я быть должна?</vt:lpstr>
      <vt:lpstr>Я вся в делах с утра до ночи! А ночью тоже между прочим, Я часто не могу уснуть… Сама советуюсь с собою, как окрылить детей мечтою,  И повести в не легкий путь? Чтобы они, в меня поверив, в мир распахнули настежь  двери,  Исследовать его могли.</vt:lpstr>
      <vt:lpstr>Чтоб что –то новое открыли, чтобы смеялись и дружили,  Чтоб развивались и росли! Ведь стоит лишь помочь немножко И сердце в крохотных ладошках  Ребенок сам протянет мне!</vt:lpstr>
      <vt:lpstr>Мой класс – девчонки и мальчишки, Такие разные они. Одни рисуют, любят книжки, Других компьютер так манит…</vt:lpstr>
      <vt:lpstr>Они конечно непоседы, но знаю не зачем кричать Ведь можно в ласковой беседе про поведение сказать…</vt:lpstr>
      <vt:lpstr>Вхожу в свой класс я улыбаясь и вижу блеск ответных глаз. Я их люблю, для них стараюсь,  Ведь класс мой самый лучший класс!</vt:lpstr>
      <vt:lpstr>Веселый и шумный, задорный, спортивный. Мобильный и умный, весьма креативный  И очень активный мой класс…</vt:lpstr>
      <vt:lpstr>Совмещаем порой не возможное…Репетиции вместе с контрольными, Тренировки, потом сочинения, даже выборы, танцы и пение!</vt:lpstr>
      <vt:lpstr>Мои ученики- участники и победители различных конкурсов и олимпиад.</vt:lpstr>
      <vt:lpstr>Нет, не обманула СУДЬБА</vt:lpstr>
      <vt:lpstr>Мне большего счастья, чем это -  не надо. Стучи переполненное до краев, для юного племени, школьного класса. Настежь открытое сердце мое. И каждый час, и каждую минуту О чьих – то судьбах вечная забота. Кусочек сердца отдавать кому – то Такая вот моя РАБОТА…</vt:lpstr>
      <vt:lpstr>НЕ мало есть профессий на земле,  Но быть не каждый сможет педагогом Как чайку моря гладь к себе манит Так сердце связано навек с детьми и школой!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пользователь</dc:creator>
  <cp:lastModifiedBy>пользователь</cp:lastModifiedBy>
  <cp:revision>48</cp:revision>
  <dcterms:created xsi:type="dcterms:W3CDTF">2021-02-02T10:09:43Z</dcterms:created>
  <dcterms:modified xsi:type="dcterms:W3CDTF">2021-02-03T00:00:51Z</dcterms:modified>
</cp:coreProperties>
</file>