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1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actordaily.com/wp-content/uploads/2017/02/factor_future_le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3350" y="2132856"/>
            <a:ext cx="694170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на тему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«Звуки»</a:t>
            </a:r>
          </a:p>
          <a:p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Нечаева Виктория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Юрьевна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754"/>
            <a:ext cx="9144000" cy="691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88640"/>
            <a:ext cx="418217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Угадай что за звук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?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?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амять с посл. доступом 1"/>
          <p:cNvSpPr/>
          <p:nvPr/>
        </p:nvSpPr>
        <p:spPr>
          <a:xfrm>
            <a:off x="6084168" y="5420779"/>
            <a:ext cx="2160240" cy="1296144"/>
          </a:xfrm>
          <a:prstGeom prst="flowChartMagneticTap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Голос 00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9307" y="58566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6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802"/>
            <a:ext cx="3409518" cy="3147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7" y="1196752"/>
            <a:ext cx="20313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</a:t>
            </a:r>
          </a:p>
          <a:p>
            <a:r>
              <a:rPr lang="ru-RU" dirty="0"/>
              <a:t>	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463988" y="2489413"/>
            <a:ext cx="1080120" cy="2460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627784" y="1988840"/>
            <a:ext cx="2116164" cy="53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перфолента 14"/>
          <p:cNvSpPr/>
          <p:nvPr/>
        </p:nvSpPr>
        <p:spPr>
          <a:xfrm>
            <a:off x="28854" y="1196752"/>
            <a:ext cx="2376264" cy="14401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Трубка фильтрации воды в аквариуме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991636" y="2636912"/>
            <a:ext cx="0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перфолента 19"/>
          <p:cNvSpPr/>
          <p:nvPr/>
        </p:nvSpPr>
        <p:spPr>
          <a:xfrm>
            <a:off x="6433346" y="5268416"/>
            <a:ext cx="2376264" cy="1440160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Трубка подающая воздух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2642882" y="5027282"/>
            <a:ext cx="2376264" cy="1440160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Губка для очистки аквариума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7" y="1196752"/>
            <a:ext cx="20313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</a:t>
            </a:r>
          </a:p>
          <a:p>
            <a:r>
              <a:rPr lang="ru-RU" dirty="0"/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0814" y="404664"/>
            <a:ext cx="737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s://acegif.com/wp-content/gifs/fish-1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75959"/>
            <a:ext cx="3916073" cy="25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</TotalTime>
  <Words>30</Words>
  <Application>Microsoft Office PowerPoint</Application>
  <PresentationFormat>Экран (4:3)</PresentationFormat>
  <Paragraphs>37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14</cp:revision>
  <dcterms:created xsi:type="dcterms:W3CDTF">2021-03-14T07:45:39Z</dcterms:created>
  <dcterms:modified xsi:type="dcterms:W3CDTF">2021-03-24T10:31:16Z</dcterms:modified>
</cp:coreProperties>
</file>