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7" r:id="rId5"/>
    <p:sldId id="259" r:id="rId6"/>
    <p:sldId id="258" r:id="rId7"/>
    <p:sldId id="266" r:id="rId8"/>
    <p:sldId id="260" r:id="rId9"/>
    <p:sldId id="269" r:id="rId10"/>
    <p:sldId id="268" r:id="rId11"/>
    <p:sldId id="261" r:id="rId12"/>
    <p:sldId id="263" r:id="rId13"/>
    <p:sldId id="264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7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4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007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56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8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3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15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4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6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2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9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4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6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6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77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2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5830-BF99-4120-AB82-67072D2466FA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4A8E9F-3D4F-42E2-9D4F-3CF4BC627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5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323186">
            <a:off x="3048000" y="2206197"/>
            <a:ext cx="6096000" cy="24456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 Использование театра на палочках,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пазлов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 шпателей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качестве дидактических пособий</a:t>
            </a:r>
            <a:endParaRPr lang="ru-RU" sz="2400" i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работе с детьми дошкольного возраста»</a:t>
            </a:r>
            <a:endParaRPr lang="ru-RU" sz="2400" i="1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творческая мастерская для педагогов)</a:t>
            </a:r>
            <a:endParaRPr lang="ru-RU" sz="2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05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78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6" y="-163286"/>
            <a:ext cx="6645728" cy="70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57" y="0"/>
            <a:ext cx="591094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1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6" y="0"/>
            <a:ext cx="7167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442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740539"/>
            <a:ext cx="83330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«Театрализованная деятельность является неисчерпаемым источником развития чувств, переживаний и эмоциональных открытий ребёнка, приобщает его к духовному богатству. Постановка сказки заставляет волноваться, сопереживать персонажу и событиям, и в процессе этого сопереживания создаются определённые отношения и моральные оценки, просто сообщаемые и усваиваемые»</a:t>
            </a:r>
            <a:endParaRPr lang="ru-RU" sz="2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В.А. Сухомлинский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7" y="0"/>
            <a:ext cx="8523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54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9" y="0"/>
            <a:ext cx="8082642" cy="71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0"/>
            <a:ext cx="91603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0"/>
            <a:ext cx="10274157" cy="69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" y="0"/>
            <a:ext cx="7935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740</TotalTime>
  <Words>12</Words>
  <Application>Microsoft Office PowerPoint</Application>
  <PresentationFormat>Широкоэкранный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2020-12-13T08:40:21Z</dcterms:created>
  <dcterms:modified xsi:type="dcterms:W3CDTF">2021-02-24T14:34:01Z</dcterms:modified>
</cp:coreProperties>
</file>