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5" r:id="rId2"/>
    <p:sldId id="306" r:id="rId3"/>
    <p:sldId id="276" r:id="rId4"/>
    <p:sldId id="308" r:id="rId5"/>
    <p:sldId id="309" r:id="rId6"/>
    <p:sldId id="311" r:id="rId7"/>
    <p:sldId id="297" r:id="rId8"/>
    <p:sldId id="314" r:id="rId9"/>
    <p:sldId id="321" r:id="rId10"/>
    <p:sldId id="320" r:id="rId11"/>
    <p:sldId id="312" r:id="rId12"/>
    <p:sldId id="288" r:id="rId13"/>
    <p:sldId id="322" r:id="rId14"/>
    <p:sldId id="317" r:id="rId15"/>
    <p:sldId id="318" r:id="rId16"/>
    <p:sldId id="315" r:id="rId17"/>
    <p:sldId id="323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1B08E4-4C76-4C6E-B2F1-9D80AFDE55C6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97B03A-EC92-4185-83C6-1E46B68E2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9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CA03-7209-4B15-B0AA-FCC693DD93B2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2AB5-D4B0-4C4B-B6F3-229F68528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08E7-814E-4DD3-8E4F-4C877283E132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F586-BC0B-45D1-8958-93EADC86B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C8F1-357A-4B47-A01D-5EA989032625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4734-B45A-4268-AD7C-C08770829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C8C9-8346-4075-B71C-E2F31510724C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4CD5-C78E-4179-A695-4827EB7A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9079-3526-460C-A289-55C58C2926EB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4764-C9CE-423B-8E49-14EAE2E6B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B00C-A47C-459B-80BA-4F95A12ADE8E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37DF-87F9-443A-A1FA-48724D126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B4DA-88F7-4462-B055-E9E17BBB8433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65DC-9471-448A-85C4-D0E0C5D09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40A9-1E9F-4581-89BB-72E73586C497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A8FF-4F41-4305-9534-3059491F5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DABC-26DE-4F5B-8621-6AE7790B062E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E2BC-3C5D-4552-B11F-46CDD2A4C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FA43-C926-4827-B6CF-92C438A3D68B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6FA1-423B-4D79-965F-877D6EA15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9B3-A86A-4DEC-8217-3D326BA687C0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BB0E-6637-4B18-9235-CEADE6DAC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9D683E-7ABA-4F05-9B4C-653DAC91111A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770630-545B-4F73-9AEE-42FEDE1EC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vologda-oblast.ru/MAP/RUS/2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974DE-DEC8-439F-86F6-536564ADF35E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Тематический урок 1 сентября </a:t>
            </a:r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«Моя Родина –Вологодчина»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800" smtClean="0"/>
              <a:t> </a:t>
            </a:r>
          </a:p>
        </p:txBody>
      </p:sp>
      <p:pic>
        <p:nvPicPr>
          <p:cNvPr id="14339" name="Picture 5" descr="1385719089_to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82689">
            <a:off x="536575" y="4073525"/>
            <a:ext cx="3132138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img_5270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0970">
            <a:off x="5094288" y="4056063"/>
            <a:ext cx="34559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tE4THRtIY3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14322">
            <a:off x="549275" y="1811338"/>
            <a:ext cx="27352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3832637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1725">
            <a:off x="5238750" y="1633538"/>
            <a:ext cx="2376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B29E0-5F13-4EF4-85ED-A5C435CDB5A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металлургам в городе Череповце 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ic.pics.livejournal.com/boriso4ka/24139159/45639/45639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15720" cy="51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3DEA6-B2BF-4C10-A52C-758092E7B0F9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Тотьма –город купцов и мореходов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Содержимое 5" descr="C:\Documents and Settings\STO-D\Рабочий стол\к 1 сентября\детский путеводитель ПОСЛЕДНИЙ ВАРИАНТ - 0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196752"/>
            <a:ext cx="7704856" cy="532859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8534D-70FD-458E-9C31-F77E54A08792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Устюг- родина деда Мороза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5602" name="Picture 2" descr="C:\Users\1\Desktop\ded_moro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429095"/>
            <a:ext cx="7056784" cy="529354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26ABD-90CA-449F-8518-14CC6C8A505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Проект «Корабелы </a:t>
            </a:r>
            <a:r>
              <a:rPr lang="ru-RU" b="1" dirty="0" err="1" smtClean="0">
                <a:solidFill>
                  <a:schemeClr val="accent1"/>
                </a:solidFill>
              </a:rPr>
              <a:t>Прионежья</a:t>
            </a:r>
            <a:r>
              <a:rPr lang="ru-RU" b="1" dirty="0" smtClean="0">
                <a:solidFill>
                  <a:schemeClr val="accent1"/>
                </a:solidFill>
              </a:rPr>
              <a:t>» город Вытегра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6626" name="Picture 2" descr="&amp;Pcy;&amp;rcy;&amp;ocy;&amp;iecy;&amp;kcy;&amp;tcy; «&amp;Kcy;&amp;ocy;&amp;rcy;&amp;acy;&amp;bcy;&amp;iecy;&amp;lcy;&amp;ycy; &amp;Pcy;&amp;rcy;&amp;icy;&amp;ocy;&amp;ncy;&amp;iecy;&amp;zhcy;&amp;softcy;&amp;yacy;» &amp;scy;&amp;tcy;&amp;acy;&amp;ncy;&amp;iecy;&amp;tcy; &amp;pcy;&amp;lcy;&amp;ocy;&amp;shchcy;&amp;acy;&amp;dcy;&amp;kcy;&amp;ocy;&amp;jcy; &amp;dcy;&amp;lcy;&amp;yacy; &amp;pcy;&amp;rcy;&amp;ocy;&amp;vcy;&amp;iecy;&amp;dcy;&amp;iecy;&amp;ncy;&amp;icy;&amp;yacy; &amp;Vcy;&amp;scy;&amp;iecy;&amp;rcy;&amp;ocy;&amp;scy;&amp;scy;&amp;icy;&amp;jcy;&amp;scy;&amp;kcy;&amp;ocy;&amp;gcy;&amp;ocy; &amp;dcy;&amp;iecy;&amp;tcy;&amp;scy;&amp;kcy;&amp;ocy;&amp;gcy;&amp;ocy; &amp;fcy;&amp;iecy;&amp;scy;&amp;tcy;&amp;icy;&amp;vcy;&amp;acy;&amp;lcy;&amp;yacy; «&amp;Ncy;&amp;acy;&amp;scy;&amp;lcy;&amp;iecy;&amp;dcy;&amp;ncy;&amp;icy;&amp;kcy;&amp;icy; &amp;tcy;&amp;rcy;&amp;acy;&amp;dcy;&amp;icy;&amp;tscy;&amp;icy;&amp;jcy;». &amp;Fcy;&amp;ocy;&amp;tcy;&amp;ocy; vk.com/korabelyclu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2069124"/>
            <a:ext cx="4464621" cy="3951520"/>
          </a:xfrm>
        </p:spPr>
      </p:pic>
      <p:pic>
        <p:nvPicPr>
          <p:cNvPr id="26627" name="Picture 4" descr="v-vologodskoy-oblasti-otkrylsya-detskiy-obrazovatelnyy-centr-korabely-prionezhy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090" y="2072564"/>
            <a:ext cx="4069878" cy="394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8714A-8027-4CA9-8AC7-FDC631448A17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Кирилло-Белозерский историко-архитектурный и художественный музей-заповедник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www.museums.severstal.com/wp-content/uploads/2015/11/2009_Kirillo-Belozerskij-muzej-zapovednik-sajt-640x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773238"/>
            <a:ext cx="6913512" cy="4704428"/>
          </a:xfrm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7A5E-089F-4560-B10D-EFBCC9E16F01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 «Золотая рыбка»</a:t>
            </a:r>
          </a:p>
        </p:txBody>
      </p:sp>
      <p:pic>
        <p:nvPicPr>
          <p:cNvPr id="28674" name="Picture 4" descr="http://ua.coolreferat.com/ref-2_1446850826-23445.coolp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196752"/>
            <a:ext cx="7100275" cy="5102820"/>
          </a:xfrm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CD2B8-7882-4E86-9D45-B488B03F36A6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Вологодские бренды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7" descr="138939_origin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1602" y="4201137"/>
            <a:ext cx="3594322" cy="2396215"/>
          </a:xfrm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39950"/>
            <a:ext cx="3600078" cy="27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:\МБДОУ 114\2015-2016\викторина вол.обл\северная чер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82296"/>
            <a:ext cx="3589909" cy="266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D:\МБДОУ 114\2015-2016\викторина вол.обл\волог. круже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3618433" cy="242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1" name="Picture 10" descr="pOpok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br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everinform.ru/media/img/14/228/800x600_70267_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4283968" cy="3212976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2060848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Только</a:t>
            </a:r>
            <a:r>
              <a:rPr kumimoji="0" lang="ru-RU" alt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вместе и только</a:t>
            </a:r>
            <a:r>
              <a:rPr kumimoji="0" lang="ru-RU" altLang="ru-RU" sz="6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вперед!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9AFDB-EA96-4274-BB88-A229551F4ADD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Вологодская область</a:t>
            </a:r>
          </a:p>
        </p:txBody>
      </p:sp>
      <p:pic>
        <p:nvPicPr>
          <p:cNvPr id="159748" name="Picture 4" descr="http://vologda-oblast.ru/MAP/RUS/2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900113" y="1968500"/>
            <a:ext cx="8099425" cy="4405313"/>
          </a:xfrm>
          <a:solidFill>
            <a:schemeClr val="bg2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D4DF4-93D7-47F5-96A0-22A54D2B3B5B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6386" name="Рисунок 3" descr="otkrytka_s-v-iljushin_0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8913"/>
            <a:ext cx="2468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187450" y="321310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С.В. Ильюшин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5" descr="X2AUApYjG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88913"/>
            <a:ext cx="270827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belov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789363"/>
            <a:ext cx="26638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 descr="27364_html_m50bcb9d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644900"/>
            <a:ext cx="21812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619250" y="6237288"/>
            <a:ext cx="1270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Белов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5580063" y="61579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А.Я. Яшин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Box 4"/>
          <p:cNvSpPr txBox="1">
            <a:spLocks noChangeArrowheads="1"/>
          </p:cNvSpPr>
          <p:nvPr/>
        </p:nvSpPr>
        <p:spPr bwMode="auto">
          <a:xfrm>
            <a:off x="5435600" y="31702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П.И. Беляев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29065-5C8E-45FC-A720-23B041BCA7B3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«Мое путешествие по Вологодской области»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Содержимое 5" descr="C:\Documents and Settings\STO-D\Рабочий стол\к 1 сентября\детский путеводитель ПОСЛЕДНИЙ ВАРИАНТ - 0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628800"/>
            <a:ext cx="6978278" cy="492514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367C2-F895-4279-942E-3BEECD6A6215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Содержание путеводителя</a:t>
            </a:r>
          </a:p>
        </p:txBody>
      </p:sp>
      <p:pic>
        <p:nvPicPr>
          <p:cNvPr id="18434" name="Содержимое 5" descr="C:\Documents and Settings\STO-D\Рабочий стол\к 1 сентября\детский путеводитель ПОСЛЕДНИЙ ВАРИАНТ - 0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412776"/>
            <a:ext cx="7416824" cy="504056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DC83-21A6-4442-B580-EAE3ACE6E15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 – столица Вологодской области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Содержимое 5" descr="C:\Documents and Settings\STO-D\Рабочий стол\к 1 сентября\детский путеводитель ПОСЛЕДНИЙ ВАРИАНТ - 0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412776"/>
            <a:ext cx="7416824" cy="525658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278F2-6525-4F3C-BDC3-54C5100D6899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013325"/>
            <a:ext cx="8183562" cy="2016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Кремлевская площадь. Софийский собор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642350" cy="50403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A2DF6-D296-4E3F-8A6F-9FBAF3FBAC1F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букве «О»</a:t>
            </a:r>
          </a:p>
        </p:txBody>
      </p:sp>
      <p:pic>
        <p:nvPicPr>
          <p:cNvPr id="21506" name="Picture 5" descr="51be2c0e64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17638"/>
            <a:ext cx="40989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F8087-411A-4078-8AE6-D97BDB418A6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Череповец –горячее сердце области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Содержимое 5" descr="C:\Documents and Settings\STO-D\Рабочий стол\к 1 сентября\детский путеводитель ПОСЛЕДНИЙ ВАРИАНТ - 00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412776"/>
            <a:ext cx="7416824" cy="5184576"/>
          </a:xfrm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109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Тематический урок 1 сентября 2020 года «Моя Родина –Вологодчина»</vt:lpstr>
      <vt:lpstr>Вологодская область</vt:lpstr>
      <vt:lpstr>Презентация PowerPoint</vt:lpstr>
      <vt:lpstr>Буклет «Мое путешествие по Вологодской области»</vt:lpstr>
      <vt:lpstr>Содержание путеводителя</vt:lpstr>
      <vt:lpstr>Вологда – столица Вологодской области</vt:lpstr>
      <vt:lpstr>Кремлевская площадь. Софийский собор</vt:lpstr>
      <vt:lpstr>Памятник букве «О»</vt:lpstr>
      <vt:lpstr>Город Череповец –горячее сердце области</vt:lpstr>
      <vt:lpstr>Памятник металлургам в городе Череповце </vt:lpstr>
      <vt:lpstr>Тотьма –город купцов и мореходов</vt:lpstr>
      <vt:lpstr>Великий Устюг- родина деда Мороза</vt:lpstr>
      <vt:lpstr>Проект «Корабелы Прионежья» город Вытегра</vt:lpstr>
      <vt:lpstr>Кирилло-Белозерский историко-архитектурный и художественный музей-заповедник</vt:lpstr>
      <vt:lpstr>Проект «Золотая рыбка»</vt:lpstr>
      <vt:lpstr>Вологодские бренды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</dc:creator>
  <cp:lastModifiedBy>12345</cp:lastModifiedBy>
  <cp:revision>75</cp:revision>
  <dcterms:created xsi:type="dcterms:W3CDTF">2015-10-17T20:45:20Z</dcterms:created>
  <dcterms:modified xsi:type="dcterms:W3CDTF">2021-04-01T17:42:37Z</dcterms:modified>
</cp:coreProperties>
</file>