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70" r:id="rId5"/>
    <p:sldId id="272" r:id="rId6"/>
    <p:sldId id="271" r:id="rId7"/>
    <p:sldId id="269" r:id="rId8"/>
    <p:sldId id="277" r:id="rId9"/>
    <p:sldId id="273" r:id="rId10"/>
    <p:sldId id="265" r:id="rId11"/>
    <p:sldId id="263" r:id="rId12"/>
    <p:sldId id="266" r:id="rId13"/>
    <p:sldId id="264" r:id="rId14"/>
    <p:sldId id="261" r:id="rId15"/>
    <p:sldId id="258" r:id="rId16"/>
    <p:sldId id="260" r:id="rId17"/>
    <p:sldId id="262" r:id="rId18"/>
    <p:sldId id="274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67" autoAdjust="0"/>
    <p:restoredTop sz="94660"/>
  </p:normalViewPr>
  <p:slideViewPr>
    <p:cSldViewPr>
      <p:cViewPr varScale="1">
        <p:scale>
          <a:sx n="108" d="100"/>
          <a:sy n="108" d="100"/>
        </p:scale>
        <p:origin x="-619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12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media" Target="file:///F:\spokojnaa_krasivaa_muzyka_bez_slov_(5music.me)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pokojnaa_krasivaa_muzyka_bez_slov_(5music.me)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/F:\&#1084;&#1091;&#1079;&#1099;&#1082;&#1072;&#1083;&#1100;&#1085;&#1099;&#1077;%20&#1079;&#1072;&#1088;&#1103;&#1076;&#1082;&#1080;\&#1044;&#1077;&#1090;&#1089;&#1082;&#1072;&#1103;%20&#1044;&#1080;&#1089;&#1082;&#1086;&#1090;&#1077;&#1082;&#1072;%20-%20&#1059;&#1095;&#1080;&#1084;&#1089;&#1103;%20&#1090;&#1072;&#1085;&#1094;&#1077;&#1074;&#1072;&#1090;&#1100;%20&#1087;&#1086;&#1076;%20&#1087;&#1077;&#1089;&#1085;&#1102;%20&#1040;&#1050;&#1059;&#1051;&#1045;&#1053;&#1054;&#1050;%20&#1089;%20&#1044;&#1072;&#1096;&#1077;&#1081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4;&#1091;&#1079;&#1099;&#1082;&#1072;&#1083;&#1100;&#1085;&#1099;&#1077;%20&#1079;&#1072;&#1088;&#1103;&#1076;&#1082;&#1080;\&#1044;&#1077;&#1090;&#1089;&#1082;&#1072;&#1103;%20&#1044;&#1080;&#1089;&#1082;&#1086;&#1090;&#1077;&#1082;&#1072;%20-%20&#1059;&#1095;&#1080;&#1084;&#1089;&#1103;%20&#1090;&#1072;&#1085;&#1094;&#1077;&#1074;&#1072;&#1090;&#1100;%20&#1087;&#1086;&#1076;%20&#1087;&#1077;&#1089;&#1085;&#1102;%20&#1040;&#1050;&#1059;&#1051;&#1045;&#1053;&#1054;&#1050;%20&#1089;%20&#1044;&#1072;&#1096;&#1077;&#1081;.mp4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800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2комбинированнго вида»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Жешарт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b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цифрой 5</a:t>
            </a:r>
            <a:endParaRPr lang="ru-RU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0" y="3929072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pPr algn="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Анатольевна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rabl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6053">
            <a:off x="4654977" y="1684976"/>
            <a:ext cx="3739722" cy="3180954"/>
          </a:xfrm>
          <a:prstGeom prst="rect">
            <a:avLst/>
          </a:prstGeom>
        </p:spPr>
      </p:pic>
      <p:pic>
        <p:nvPicPr>
          <p:cNvPr id="8" name="Рисунок 7" descr="numbers-printable-05-3-1024x1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214560"/>
            <a:ext cx="1285884" cy="1285884"/>
          </a:xfrm>
          <a:prstGeom prst="rect">
            <a:avLst/>
          </a:prstGeom>
        </p:spPr>
      </p:pic>
      <p:pic>
        <p:nvPicPr>
          <p:cNvPr id="9" name="Рисунок 8" descr="366-3668900_transparent-number-1-clipart-number-5-clipart-h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2088">
            <a:off x="5545063" y="2830433"/>
            <a:ext cx="1057624" cy="1057624"/>
          </a:xfrm>
          <a:prstGeom prst="rect">
            <a:avLst/>
          </a:prstGeom>
        </p:spPr>
      </p:pic>
      <p:pic>
        <p:nvPicPr>
          <p:cNvPr id="10" name="Рисунок 9" descr="hello_html_4b976cd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90837">
            <a:off x="5908948" y="1537801"/>
            <a:ext cx="943289" cy="1248550"/>
          </a:xfrm>
          <a:prstGeom prst="rect">
            <a:avLst/>
          </a:prstGeom>
        </p:spPr>
      </p:pic>
      <p:pic>
        <p:nvPicPr>
          <p:cNvPr id="11" name="Рисунок 10" descr="png-number-computer-icons-numbers-and-letters-sticker-baby-toys-number-5-clipa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2357436"/>
            <a:ext cx="1071570" cy="1071570"/>
          </a:xfrm>
          <a:prstGeom prst="rect">
            <a:avLst/>
          </a:prstGeom>
        </p:spPr>
      </p:pic>
      <p:pic>
        <p:nvPicPr>
          <p:cNvPr id="12" name="Рисунок 11" descr="37278f4e95c131923cef247b3e47a29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1857370"/>
            <a:ext cx="785818" cy="1136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c0819edda721f34511852830a0e64c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4920"/>
          </a:xfrm>
          <a:prstGeom prst="rect">
            <a:avLst/>
          </a:prstGeom>
        </p:spPr>
      </p:pic>
      <p:pic>
        <p:nvPicPr>
          <p:cNvPr id="4" name="Содержимое 3" descr="0_ca93e_f790d1ee_ori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193"/>
          <a:stretch>
            <a:fillRect/>
          </a:stretch>
        </p:blipFill>
        <p:spPr>
          <a:xfrm rot="1922114" flipH="1">
            <a:off x="5808909" y="1517309"/>
            <a:ext cx="3453689" cy="2422942"/>
          </a:xfrm>
        </p:spPr>
      </p:pic>
      <p:pic>
        <p:nvPicPr>
          <p:cNvPr id="7" name="Рисунок 6" descr="366-3668900_transparent-number-1-clipart-number-5-clipart-hd.png"/>
          <p:cNvPicPr>
            <a:picLocks noChangeAspect="1"/>
          </p:cNvPicPr>
          <p:nvPr/>
        </p:nvPicPr>
        <p:blipFill>
          <a:blip r:embed="rId4" cstate="print"/>
          <a:srcRect b="47508"/>
          <a:stretch>
            <a:fillRect/>
          </a:stretch>
        </p:blipFill>
        <p:spPr>
          <a:xfrm rot="12642654">
            <a:off x="5657117" y="2576584"/>
            <a:ext cx="1329635" cy="697943"/>
          </a:xfrm>
          <a:prstGeom prst="rect">
            <a:avLst/>
          </a:prstGeom>
        </p:spPr>
      </p:pic>
      <p:pic>
        <p:nvPicPr>
          <p:cNvPr id="6" name="Рисунок 5" descr="75-759907_vector-free-tropical-drawing-palm-tree-tropics-cumb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1939327"/>
            <a:ext cx="2654815" cy="3204173"/>
          </a:xfrm>
          <a:prstGeom prst="rect">
            <a:avLst/>
          </a:prstGeom>
        </p:spPr>
      </p:pic>
      <p:pic>
        <p:nvPicPr>
          <p:cNvPr id="8" name="Рисунок 7" descr="366-3668900_transparent-number-1-clipart-number-5-clipart-h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2088">
            <a:off x="1762714" y="3885497"/>
            <a:ext cx="1149789" cy="1149789"/>
          </a:xfrm>
          <a:prstGeom prst="rect">
            <a:avLst/>
          </a:prstGeom>
        </p:spPr>
      </p:pic>
      <p:pic>
        <p:nvPicPr>
          <p:cNvPr id="9" name="Рисунок 8" descr="hello_html_4b976cd6.png"/>
          <p:cNvPicPr>
            <a:picLocks noChangeAspect="1"/>
          </p:cNvPicPr>
          <p:nvPr/>
        </p:nvPicPr>
        <p:blipFill>
          <a:blip r:embed="rId7" cstate="print"/>
          <a:srcRect t="51130"/>
          <a:stretch>
            <a:fillRect/>
          </a:stretch>
        </p:blipFill>
        <p:spPr>
          <a:xfrm rot="1917392">
            <a:off x="5947881" y="2602402"/>
            <a:ext cx="943289" cy="610167"/>
          </a:xfrm>
          <a:prstGeom prst="rect">
            <a:avLst/>
          </a:prstGeom>
        </p:spPr>
      </p:pic>
      <p:pic>
        <p:nvPicPr>
          <p:cNvPr id="10" name="Рисунок 9" descr="hello_html_4b976cd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90837">
            <a:off x="4337312" y="3857329"/>
            <a:ext cx="943289" cy="1248550"/>
          </a:xfrm>
          <a:prstGeom prst="rect">
            <a:avLst/>
          </a:prstGeom>
        </p:spPr>
      </p:pic>
      <p:pic>
        <p:nvPicPr>
          <p:cNvPr id="11" name="Рисунок 10" descr="numbers-printable-05-3-1024x102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3857616"/>
            <a:ext cx="1285884" cy="1285884"/>
          </a:xfrm>
          <a:prstGeom prst="rect">
            <a:avLst/>
          </a:prstGeom>
        </p:spPr>
      </p:pic>
      <p:pic>
        <p:nvPicPr>
          <p:cNvPr id="12" name="Рисунок 11" descr="numbers-printable-05-3-1024x1024.png"/>
          <p:cNvPicPr>
            <a:picLocks noChangeAspect="1"/>
          </p:cNvPicPr>
          <p:nvPr/>
        </p:nvPicPr>
        <p:blipFill>
          <a:blip r:embed="rId9" cstate="print"/>
          <a:srcRect l="50462"/>
          <a:stretch>
            <a:fillRect/>
          </a:stretch>
        </p:blipFill>
        <p:spPr>
          <a:xfrm rot="7350907">
            <a:off x="6104428" y="2188773"/>
            <a:ext cx="570903" cy="1152465"/>
          </a:xfrm>
          <a:prstGeom prst="rect">
            <a:avLst/>
          </a:prstGeom>
        </p:spPr>
      </p:pic>
      <p:pic>
        <p:nvPicPr>
          <p:cNvPr id="14" name="Рисунок 13" descr="png-number-computer-icons-numbers-and-letters-sticker-baby-toys-number-5-clipar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5008" y="4071931"/>
            <a:ext cx="1071570" cy="1071570"/>
          </a:xfrm>
          <a:prstGeom prst="rect">
            <a:avLst/>
          </a:prstGeom>
        </p:spPr>
      </p:pic>
      <p:pic>
        <p:nvPicPr>
          <p:cNvPr id="15" name="Рисунок 14" descr="png-number-computer-icons-numbers-and-letters-sticker-baby-toys-number-5-clipart.png"/>
          <p:cNvPicPr>
            <a:picLocks noChangeAspect="1"/>
          </p:cNvPicPr>
          <p:nvPr/>
        </p:nvPicPr>
        <p:blipFill>
          <a:blip r:embed="rId10" cstate="print"/>
          <a:srcRect t="64033"/>
          <a:stretch>
            <a:fillRect/>
          </a:stretch>
        </p:blipFill>
        <p:spPr>
          <a:xfrm rot="2011668">
            <a:off x="5729010" y="2409588"/>
            <a:ext cx="1071570" cy="385414"/>
          </a:xfrm>
          <a:prstGeom prst="rect">
            <a:avLst/>
          </a:prstGeom>
        </p:spPr>
      </p:pic>
      <p:pic>
        <p:nvPicPr>
          <p:cNvPr id="17" name="Рисунок 16" descr="37278f4e95c131923cef247b3e47a29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71802" y="3929072"/>
            <a:ext cx="839663" cy="1214428"/>
          </a:xfrm>
          <a:prstGeom prst="rect">
            <a:avLst/>
          </a:prstGeom>
        </p:spPr>
      </p:pic>
      <p:pic>
        <p:nvPicPr>
          <p:cNvPr id="18" name="Рисунок 17" descr="37278f4e95c131923cef247b3e47a29a.png"/>
          <p:cNvPicPr>
            <a:picLocks noChangeAspect="1"/>
          </p:cNvPicPr>
          <p:nvPr/>
        </p:nvPicPr>
        <p:blipFill>
          <a:blip r:embed="rId12" cstate="print"/>
          <a:srcRect l="57009"/>
          <a:stretch>
            <a:fillRect/>
          </a:stretch>
        </p:blipFill>
        <p:spPr>
          <a:xfrm rot="7350031">
            <a:off x="6307779" y="2100889"/>
            <a:ext cx="318735" cy="1072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epositphotos_107538520-stock-illustration-stylized-cartoon-angry-shark-wi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562"/>
            <a:ext cx="9144000" cy="5164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9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430" y="714362"/>
            <a:ext cx="506805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numbers-printable-05-3-1024x1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6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8-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714362"/>
            <a:ext cx="3714776" cy="385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7278f4e95c131923cef247b3e47a2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428742"/>
            <a:ext cx="1507622" cy="218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42d13de243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642924"/>
            <a:ext cx="3507016" cy="3394075"/>
          </a:xfrm>
        </p:spPr>
      </p:pic>
      <p:pic>
        <p:nvPicPr>
          <p:cNvPr id="7" name="Рисунок 6" descr="chislo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500180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_e7ba04a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198" y="642924"/>
            <a:ext cx="2143140" cy="3739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ello_html_4b976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285866"/>
            <a:ext cx="158496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Number-PNG-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1" y="1300135"/>
            <a:ext cx="2928958" cy="2928958"/>
          </a:xfrm>
          <a:prstGeom prst="rect">
            <a:avLst/>
          </a:prstGeom>
        </p:spPr>
      </p:pic>
      <p:pic>
        <p:nvPicPr>
          <p:cNvPr id="5" name="Рисунок 4" descr="mushroom0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714362"/>
            <a:ext cx="5307510" cy="350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78f56686df21d5b15c7a1d7316bb6b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14296"/>
            <a:ext cx="6464905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lide_14.jpg"/>
          <p:cNvPicPr>
            <a:picLocks noChangeAspect="1"/>
          </p:cNvPicPr>
          <p:nvPr/>
        </p:nvPicPr>
        <p:blipFill>
          <a:blip r:embed="rId4"/>
          <a:srcRect l="40364" t="31944" r="35709" b="19444"/>
          <a:stretch>
            <a:fillRect/>
          </a:stretch>
        </p:blipFill>
        <p:spPr>
          <a:xfrm>
            <a:off x="500034" y="1928808"/>
            <a:ext cx="1714512" cy="261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84" y="285734"/>
            <a:ext cx="2415092" cy="26165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42858"/>
            <a:ext cx="2275100" cy="2067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7222" y="2214560"/>
            <a:ext cx="3652416" cy="246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2143122"/>
            <a:ext cx="1455740" cy="23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3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42d13de243d.png"/>
          <p:cNvPicPr>
            <a:picLocks noGrp="1" noChangeAspect="1"/>
          </p:cNvPicPr>
          <p:nvPr>
            <p:ph idx="1"/>
          </p:nvPr>
        </p:nvPicPr>
        <p:blipFill>
          <a:blip r:embed="rId2"/>
          <a:srcRect l="62606"/>
          <a:stretch>
            <a:fillRect/>
          </a:stretch>
        </p:blipFill>
        <p:spPr>
          <a:xfrm>
            <a:off x="428596" y="142858"/>
            <a:ext cx="3357586" cy="4533465"/>
          </a:xfrm>
        </p:spPr>
      </p:pic>
      <p:pic>
        <p:nvPicPr>
          <p:cNvPr id="5" name="Содержимое 3" descr="d42d13de243d.png"/>
          <p:cNvPicPr>
            <a:picLocks noChangeAspect="1"/>
          </p:cNvPicPr>
          <p:nvPr/>
        </p:nvPicPr>
        <p:blipFill>
          <a:blip r:embed="rId2"/>
          <a:srcRect l="39395" r="51938"/>
          <a:stretch>
            <a:fillRect/>
          </a:stretch>
        </p:blipFill>
        <p:spPr>
          <a:xfrm>
            <a:off x="4572000" y="214296"/>
            <a:ext cx="714380" cy="453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ifra5-4.gif"/>
          <p:cNvPicPr>
            <a:picLocks noGrp="1" noChangeAspect="1"/>
          </p:cNvPicPr>
          <p:nvPr>
            <p:ph idx="1"/>
          </p:nvPr>
        </p:nvPicPr>
        <p:blipFill>
          <a:blip r:embed="rId2"/>
          <a:srcRect l="4880" r="10932"/>
          <a:stretch>
            <a:fillRect/>
          </a:stretch>
        </p:blipFill>
        <p:spPr>
          <a:xfrm>
            <a:off x="4643438" y="2643188"/>
            <a:ext cx="160735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rcRect t="24000" r="47999"/>
          <a:stretch>
            <a:fillRect/>
          </a:stretch>
        </p:blipFill>
        <p:spPr>
          <a:xfrm>
            <a:off x="5786446" y="214296"/>
            <a:ext cx="1571636" cy="229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azvivayushchie_kartinki_na_chto_pokhozhi_tsifry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14296"/>
            <a:ext cx="1643074" cy="2369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5xej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85734"/>
            <a:ext cx="162183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ide_14.jpg"/>
          <p:cNvPicPr>
            <a:picLocks noChangeAspect="1"/>
          </p:cNvPicPr>
          <p:nvPr/>
        </p:nvPicPr>
        <p:blipFill>
          <a:blip r:embed="rId6"/>
          <a:srcRect l="40364" t="31944" r="35709" b="19444"/>
          <a:stretch>
            <a:fillRect/>
          </a:stretch>
        </p:blipFill>
        <p:spPr>
          <a:xfrm>
            <a:off x="7429520" y="2500312"/>
            <a:ext cx="150019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lide_9.jpg"/>
          <p:cNvPicPr>
            <a:picLocks noChangeAspect="1"/>
          </p:cNvPicPr>
          <p:nvPr/>
        </p:nvPicPr>
        <p:blipFill>
          <a:blip r:embed="rId7"/>
          <a:srcRect l="60526" t="23684" r="13816" b="26315"/>
          <a:stretch>
            <a:fillRect/>
          </a:stretch>
        </p:blipFill>
        <p:spPr>
          <a:xfrm>
            <a:off x="1285852" y="2643188"/>
            <a:ext cx="1500198" cy="219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mg9.jpg"/>
          <p:cNvPicPr>
            <a:picLocks noChangeAspect="1"/>
          </p:cNvPicPr>
          <p:nvPr/>
        </p:nvPicPr>
        <p:blipFill>
          <a:blip r:embed="rId2"/>
          <a:srcRect l="59987" t="18943" r="14756" b="47380"/>
          <a:stretch>
            <a:fillRect/>
          </a:stretch>
        </p:blipFill>
        <p:spPr>
          <a:xfrm>
            <a:off x="7143768" y="142858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slide_13.jpg"/>
          <p:cNvPicPr>
            <a:picLocks noGrp="1" noChangeAspect="1"/>
          </p:cNvPicPr>
          <p:nvPr>
            <p:ph idx="1"/>
          </p:nvPr>
        </p:nvPicPr>
        <p:blipFill>
          <a:blip r:embed="rId3"/>
          <a:srcRect l="4736" t="59355" r="58957"/>
          <a:stretch>
            <a:fillRect/>
          </a:stretch>
        </p:blipFill>
        <p:spPr>
          <a:xfrm>
            <a:off x="142844" y="142858"/>
            <a:ext cx="1871876" cy="157163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Содержимое 7" descr="slide_13.jpg"/>
          <p:cNvPicPr>
            <a:picLocks noChangeAspect="1"/>
          </p:cNvPicPr>
          <p:nvPr/>
        </p:nvPicPr>
        <p:blipFill>
          <a:blip r:embed="rId3"/>
          <a:srcRect l="37676" t="50655" r="32331"/>
          <a:stretch>
            <a:fillRect/>
          </a:stretch>
        </p:blipFill>
        <p:spPr>
          <a:xfrm>
            <a:off x="642910" y="2214560"/>
            <a:ext cx="1857388" cy="229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7" descr="slide_13.jpg"/>
          <p:cNvPicPr>
            <a:picLocks noChangeAspect="1"/>
          </p:cNvPicPr>
          <p:nvPr/>
        </p:nvPicPr>
        <p:blipFill>
          <a:blip r:embed="rId3"/>
          <a:srcRect l="64301" t="54584"/>
          <a:stretch>
            <a:fillRect/>
          </a:stretch>
        </p:blipFill>
        <p:spPr>
          <a:xfrm>
            <a:off x="7000892" y="2714626"/>
            <a:ext cx="1615523" cy="154145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slide_20.jpg"/>
          <p:cNvPicPr>
            <a:picLocks noChangeAspect="1"/>
          </p:cNvPicPr>
          <p:nvPr/>
        </p:nvPicPr>
        <p:blipFill>
          <a:blip r:embed="rId4"/>
          <a:srcRect l="4514" t="53704" r="63542" b="3703"/>
          <a:stretch>
            <a:fillRect/>
          </a:stretch>
        </p:blipFill>
        <p:spPr>
          <a:xfrm>
            <a:off x="3643306" y="357172"/>
            <a:ext cx="17859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4717098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571750"/>
            <a:ext cx="3000396" cy="2255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278f4e95c131923cef247b3e47a29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2714626"/>
            <a:ext cx="1436184" cy="2077193"/>
          </a:xfrm>
        </p:spPr>
      </p:pic>
      <p:pic>
        <p:nvPicPr>
          <p:cNvPr id="5" name="Рисунок 4" descr="353-3535381_5-5-.png"/>
          <p:cNvPicPr>
            <a:picLocks noChangeAspect="1"/>
          </p:cNvPicPr>
          <p:nvPr/>
        </p:nvPicPr>
        <p:blipFill>
          <a:blip r:embed="rId4" cstate="print"/>
          <a:srcRect l="17168" t="-12570" r="17017"/>
          <a:stretch>
            <a:fillRect/>
          </a:stretch>
        </p:blipFill>
        <p:spPr>
          <a:xfrm>
            <a:off x="4857752" y="1071552"/>
            <a:ext cx="1643074" cy="191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number-fraction-computer-icons-clip-art-png-favpng-NXQ7nJM0Z3puPiYuxRx26Twb3.jpg"/>
          <p:cNvPicPr>
            <a:picLocks noChangeAspect="1"/>
          </p:cNvPicPr>
          <p:nvPr/>
        </p:nvPicPr>
        <p:blipFill>
          <a:blip r:embed="rId5"/>
          <a:srcRect l="4580" b="-1908"/>
          <a:stretch>
            <a:fillRect/>
          </a:stretch>
        </p:blipFill>
        <p:spPr>
          <a:xfrm>
            <a:off x="7286644" y="357172"/>
            <a:ext cx="1488495" cy="2071702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6"/>
          <a:srcRect l="10527" r="13157" b="2631"/>
          <a:stretch>
            <a:fillRect/>
          </a:stretch>
        </p:blipFill>
        <p:spPr>
          <a:xfrm>
            <a:off x="285720" y="285734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pokojnaa_krasivaa_muzyka_bez_slov_(5mus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034" y="4143386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етская Дискотека - Учимся танцевать под песню АКУЛЕНОК с Дашей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44" y="71420"/>
            <a:ext cx="8520106" cy="494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357172"/>
            <a:ext cx="202491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14332"/>
            <a:ext cx="9144000" cy="5357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9776" y="-274320"/>
            <a:ext cx="1572064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6711" y="-274320"/>
            <a:ext cx="2015196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587" y="-200464"/>
            <a:ext cx="4397949" cy="37625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28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7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</Words>
  <Application>Microsoft Office PowerPoint</Application>
  <PresentationFormat>Экран (16:9)</PresentationFormat>
  <Paragraphs>10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МБДОУ «Детский сад № 2комбинированнго вида» пгт. Жешарт   Знакомство  с цифрой 5</vt:lpstr>
      <vt:lpstr>Слайд 2</vt:lpstr>
      <vt:lpstr>Слайд 3</vt:lpstr>
      <vt:lpstr>Слайд 4</vt:lpstr>
      <vt:lpstr>Слайд 5</vt:lpstr>
      <vt:lpstr>Слайд 6</vt:lpstr>
      <vt:lpstr>Слайд 7</vt:lpstr>
      <vt:lpstr>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2021-02-09T16:22:47Z</dcterms:created>
  <dcterms:modified xsi:type="dcterms:W3CDTF">2021-04-04T11:07:27Z</dcterms:modified>
</cp:coreProperties>
</file>