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6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178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26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8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21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9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092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4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520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91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0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3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44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7207-7E02-420F-A49A-EF71DAA890AA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A9757E8-155D-418A-B0E7-7F5720683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2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Национальные подвижные игры и состязания народов ханты и манси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6823" y="4050836"/>
            <a:ext cx="9144000" cy="1655762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Подготовил ученик </a:t>
            </a:r>
            <a:r>
              <a:rPr lang="ru-RU" sz="1600" dirty="0" smtClean="0"/>
              <a:t>6В </a:t>
            </a:r>
            <a:r>
              <a:rPr lang="ru-RU" sz="1600" dirty="0" smtClean="0"/>
              <a:t>класса </a:t>
            </a:r>
          </a:p>
          <a:p>
            <a:r>
              <a:rPr lang="ru-RU" sz="1600" dirty="0" smtClean="0"/>
              <a:t>Низаметдинов Альберт </a:t>
            </a:r>
            <a:r>
              <a:rPr lang="ru-RU" sz="1600" dirty="0" err="1" smtClean="0"/>
              <a:t>Ильгизович</a:t>
            </a:r>
            <a:endParaRPr lang="ru-RU" sz="1600" dirty="0" smtClean="0"/>
          </a:p>
          <a:p>
            <a:r>
              <a:rPr lang="ru-RU" sz="1600" dirty="0" smtClean="0"/>
              <a:t>Руководитель: учитель физической культуры А.А. Сапрыкина</a:t>
            </a:r>
          </a:p>
          <a:p>
            <a:pPr algn="l"/>
            <a:endParaRPr lang="ru-RU" sz="1600" dirty="0"/>
          </a:p>
          <a:p>
            <a:pPr algn="l"/>
            <a:endParaRPr lang="ru-RU" sz="1600" dirty="0" smtClean="0"/>
          </a:p>
          <a:p>
            <a:pPr algn="ctr"/>
            <a:r>
              <a:rPr lang="ru-RU" sz="1600" dirty="0" smtClean="0"/>
              <a:t>Г. </a:t>
            </a:r>
            <a:r>
              <a:rPr lang="ru-RU" sz="1600" dirty="0" err="1" smtClean="0"/>
              <a:t>Лангепас</a:t>
            </a:r>
            <a:r>
              <a:rPr lang="ru-RU" sz="1600" dirty="0" smtClean="0"/>
              <a:t> 2020</a:t>
            </a:r>
          </a:p>
          <a:p>
            <a:pPr algn="l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187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374073"/>
            <a:ext cx="8899929" cy="5667289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3) Загони </a:t>
            </a:r>
            <a:r>
              <a:rPr lang="ru-RU" b="1" dirty="0"/>
              <a:t>в озеро</a:t>
            </a:r>
            <a:endParaRPr lang="ru-RU" dirty="0"/>
          </a:p>
          <a:p>
            <a:r>
              <a:rPr lang="ru-RU" i="1" dirty="0"/>
              <a:t>(Игра развивает ловкость, профессиональные качества оленевода, дальность броска, воспитывает упорство и чувство коллективизма.)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ÐÐ°ÑÑÐ¸Ð½ÐºÐ¸ Ð¿Ð¾ Ð·Ð°Ð¿ÑÐ¾ÑÑ ÑÑÐ½Ð·ÑÐ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066" y="2014492"/>
            <a:ext cx="6245225" cy="40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8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401783"/>
            <a:ext cx="8955347" cy="5639580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4) Кто </a:t>
            </a:r>
            <a:r>
              <a:rPr lang="ru-RU" b="1" dirty="0"/>
              <a:t>быстрее</a:t>
            </a:r>
            <a:endParaRPr lang="ru-RU" dirty="0"/>
          </a:p>
          <a:p>
            <a:r>
              <a:rPr lang="ru-RU" i="1" dirty="0"/>
              <a:t>(Состязание развивает скорость, ловкость, координацию движений, а так же волевые качества.)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 descr="ÐÐ°ÑÑÐ¸Ð½ÐºÐ¸ Ð¿Ð¾ Ð·Ð°Ð¿ÑÐ¾ÑÑ Ð½Ð°ÑÑ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03" y="1995053"/>
            <a:ext cx="4804352" cy="36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08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304801"/>
            <a:ext cx="8886075" cy="5736562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5) Перетягивание </a:t>
            </a:r>
            <a:r>
              <a:rPr lang="ru-RU" b="1" dirty="0"/>
              <a:t>палки</a:t>
            </a:r>
            <a:endParaRPr lang="ru-RU" dirty="0"/>
          </a:p>
          <a:p>
            <a:r>
              <a:rPr lang="ru-RU" i="1" dirty="0"/>
              <a:t>(Состязание способствует развитию силы рук, спины, ног; воспитанию настойчивости, выдержки.)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ÐÐ°ÑÑÐ¸Ð½ÐºÐ¸ Ð¿Ð¾ Ð·Ð°Ð¿ÑÐ¾ÑÑ Ð¿ÐµÑÐµÑÑÐ³Ð¸Ð²Ð°Ð½Ð¸Ðµ Ð¿Ð°Ð»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30" y="1619971"/>
            <a:ext cx="57150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1468583"/>
            <a:ext cx="8886075" cy="45727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Традиционные спортивные игры детей </a:t>
            </a:r>
            <a:r>
              <a:rPr lang="ru-RU" dirty="0" err="1"/>
              <a:t>хантов</a:t>
            </a:r>
            <a:r>
              <a:rPr lang="ru-RU" dirty="0"/>
              <a:t> и манси не только развивают ум ребенка, но и закаляют его нравственно и физически, укрепляют здоровье. Детям с малых лет внушается, что в лесу, в естественных условиях проживания, нельзя быть никому обузой. Одним из главных средств воспитания детей является игра, она отражает действительность.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7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274" y="1948721"/>
            <a:ext cx="8736489" cy="209529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1919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498765"/>
            <a:ext cx="8899929" cy="5542598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Цель: </a:t>
            </a:r>
            <a:r>
              <a:rPr lang="ru-RU" dirty="0"/>
              <a:t>Узнать какие существуют национальные игры и состязания народов ханты и манси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 Узнать какие существуют традиционные игры, состязания и физические упражнения народов ханты и манси, которые способствуют развитию физических качеств и закаливанию подросткового организма в условиях Севера.</a:t>
            </a:r>
          </a:p>
          <a:p>
            <a:r>
              <a:rPr lang="ru-RU" dirty="0"/>
              <a:t>2. Отобрать наиболее оптимальные игры и состязания на основе учета материально-технической базы школы, расписания, погодных и иных условий.</a:t>
            </a:r>
          </a:p>
          <a:p>
            <a:r>
              <a:rPr lang="ru-RU" dirty="0"/>
              <a:t>3. Разработать рекомендации по использованию традиционных игр народов Севера.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b="1" dirty="0"/>
              <a:t>Предметом изучения</a:t>
            </a:r>
            <a:r>
              <a:rPr lang="ru-RU" dirty="0"/>
              <a:t> являются традиционные игры, состязания и самобытные физические упражнения ханты и манси, их содержание, приемы и организационные формы эффективного использования.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5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498" y="659567"/>
            <a:ext cx="96086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Актуальность: 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 Западной Сибири веками живут коренные народы: ненцы, ханты, манси, </a:t>
            </a:r>
            <a:r>
              <a:rPr lang="ru-RU" dirty="0" err="1"/>
              <a:t>коми</a:t>
            </a:r>
            <a:r>
              <a:rPr lang="ru-RU" dirty="0"/>
              <a:t>, селькупы и др. Народы Западной Сибири, не смотря на свой сложный исторический путь развития, сумели сохранить и укрепить свою этническую идентификацию и традиционную культуру.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Проживая на территории коренных народов Ханты и манси каждый человек с детства должен чувствовать красоту родной земли, уважать и гордиться людьми, живущими на этой земле, воспитывать любовь к родным местам, ко всему, что окружает нас. Культура родного края должна войти в сердце каждого и стать неотъемлемой частью его души. </a:t>
            </a:r>
          </a:p>
          <a:p>
            <a:endParaRPr lang="ru-RU" dirty="0"/>
          </a:p>
          <a:p>
            <a:r>
              <a:rPr lang="ru-RU" dirty="0"/>
              <a:t>Игры детей ханты и манси, направлены на познание окружающей действительности, усвоения обычаев, </a:t>
            </a:r>
          </a:p>
          <a:p>
            <a:r>
              <a:rPr lang="ru-RU" dirty="0"/>
              <a:t>традиций и обрядов. А также на овладение необходимыми для жизни умениями и навыками. </a:t>
            </a:r>
          </a:p>
          <a:p>
            <a:r>
              <a:rPr lang="ru-RU" dirty="0"/>
              <a:t>Традиционные игры детей не только развивают ум ребенка, </a:t>
            </a:r>
          </a:p>
          <a:p>
            <a:r>
              <a:rPr lang="ru-RU" dirty="0"/>
              <a:t>но и закаляют его нравственно и физически, укрепляют здоровье.</a:t>
            </a:r>
          </a:p>
        </p:txBody>
      </p:sp>
    </p:spTree>
    <p:extLst>
      <p:ext uri="{BB962C8B-B14F-4D97-AF65-F5344CB8AC3E}">
        <p14:creationId xmlns:p14="http://schemas.microsoft.com/office/powerpoint/2010/main" val="6268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b6a5283d63f1250c1c454f320fba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1" y="761582"/>
            <a:ext cx="5980375" cy="4544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e62d456144e51c841a91776474a21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8621" y="2025484"/>
            <a:ext cx="6063589" cy="4645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81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Игры  народов севера воспитывают в подрастающем поколении уважение к своей нации, к традициям своих предков, воспитывают доброжелательное отношение друг к другу, сохраняя правила гостеприимства, взаимовыручки; готовят к тяжелым трудовым условиям, связанным с кочевым образом жизни.</a:t>
            </a:r>
            <a:br>
              <a:rPr lang="ru-RU" sz="20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271" y="2128603"/>
            <a:ext cx="5975663" cy="3882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12106" y="1852399"/>
            <a:ext cx="3481008" cy="500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7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239440" cy="3880773"/>
          </a:xfrm>
        </p:spPr>
        <p:txBody>
          <a:bodyPr>
            <a:noAutofit/>
          </a:bodyPr>
          <a:lstStyle/>
          <a:p>
            <a:r>
              <a:rPr lang="ru-RU" sz="2000" dirty="0"/>
              <a:t>Из национальных видов соревнований наиболее распространены  гонки на оленьих упряжках, метание </a:t>
            </a:r>
            <a:r>
              <a:rPr lang="ru-RU" sz="2000" dirty="0" err="1"/>
              <a:t>тынзея</a:t>
            </a:r>
            <a:r>
              <a:rPr lang="ru-RU" sz="2000" dirty="0"/>
              <a:t> (аркана), топора, прыжки через нарты, перетягивание палки. Традиционные спортивные игры сохраняются и в настоящее время. Устраиваются состязания в масштабах районов и  округов.</a:t>
            </a:r>
          </a:p>
          <a:p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3594" y="2160588"/>
            <a:ext cx="5782815" cy="427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0" rIns="0" bIns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u="sng" dirty="0" smtClean="0"/>
              <a:t>Национальные спортивные состязания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8319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pasenieugry.ucitizen.ru/upload/resize_cache/iblock/9e1/589_390_0/9e131112b32bf34f1e7481b925af2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6" y="350943"/>
            <a:ext cx="6618387" cy="43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pasenieugry.ucitizen.ru/upload/resize_cache/iblock/3fb/589_390_0/3fbae0fd8e85194862dfda7cea4a2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708" y="2278506"/>
            <a:ext cx="6293990" cy="4170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97" y="18010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Национальные подвижные игры и состязания народов ханты и манси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1) Волк </a:t>
            </a:r>
            <a:r>
              <a:rPr lang="ru-RU" b="1" dirty="0"/>
              <a:t>и зайцы</a:t>
            </a:r>
            <a:endParaRPr lang="ru-RU" dirty="0"/>
          </a:p>
          <a:p>
            <a:r>
              <a:rPr lang="ru-RU" i="1" dirty="0" smtClean="0"/>
              <a:t>Игра </a:t>
            </a:r>
            <a:r>
              <a:rPr lang="ru-RU" i="1" dirty="0"/>
              <a:t>развивает решительность, ловкость, смелость, реакцию, силу ног</a:t>
            </a:r>
            <a:r>
              <a:rPr lang="ru-RU" i="1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shkola.of.by/praekt-umacavanne-zdaroya-dushi-i-cela-praz-supolenuyu-tvorcha/46962_html_m57b08c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957" y="3067781"/>
            <a:ext cx="4818207" cy="379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5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346365"/>
            <a:ext cx="8969202" cy="5694998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/>
              <a:t>2) Догонялки </a:t>
            </a:r>
            <a:r>
              <a:rPr lang="ru-RU" b="1" dirty="0"/>
              <a:t>(“</a:t>
            </a:r>
            <a:r>
              <a:rPr lang="ru-RU" b="1" dirty="0" err="1"/>
              <a:t>Пэнкинат</a:t>
            </a:r>
            <a:r>
              <a:rPr lang="ru-RU" b="1" dirty="0"/>
              <a:t>”)</a:t>
            </a:r>
            <a:endParaRPr lang="ru-RU" dirty="0"/>
          </a:p>
          <a:p>
            <a:r>
              <a:rPr lang="ru-RU" i="1" dirty="0"/>
              <a:t>(Игра способствует развитию быстроты, ловкости, выносливости, в зимнее время является хорошим закаливающим средством.)</a:t>
            </a:r>
            <a:endParaRPr lang="ru-RU" dirty="0"/>
          </a:p>
          <a:p>
            <a:endParaRPr lang="ru-RU" dirty="0"/>
          </a:p>
        </p:txBody>
      </p:sp>
      <p:pic>
        <p:nvPicPr>
          <p:cNvPr id="3076" name="Picture 4" descr="ÐÐ°ÑÑÐ¸Ð½ÐºÐ¸ Ð¿Ð¾ Ð·Ð°Ð¿ÑÐ¾ÑÑ ÐÐ¾Ð³Ð¾Ð½ÑÐ»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98" y="1846119"/>
            <a:ext cx="6342206" cy="39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1289</TotalTime>
  <Words>337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Constantia</vt:lpstr>
      <vt:lpstr>Trebuchet MS</vt:lpstr>
      <vt:lpstr>Wingdings 3</vt:lpstr>
      <vt:lpstr>Аспект</vt:lpstr>
      <vt:lpstr>Национальные подвижные игры и состязания народов ханты и манси </vt:lpstr>
      <vt:lpstr>Презентация PowerPoint</vt:lpstr>
      <vt:lpstr>Презентация PowerPoint</vt:lpstr>
      <vt:lpstr>Презентация PowerPoint</vt:lpstr>
      <vt:lpstr>Игры  народов севера воспитывают в подрастающем поколении уважение к своей нации, к традициям своих предков, воспитывают доброжелательное отношение друг к другу, сохраняя правила гостеприимства, взаимовыручки; готовят к тяжелым трудовым условиям, связанным с кочевым образом жизни. </vt:lpstr>
      <vt:lpstr>Национальные спортивные состязания</vt:lpstr>
      <vt:lpstr>Презентация PowerPoint</vt:lpstr>
      <vt:lpstr>Национальные подвижные игры и состязания народов ханты и манси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Национальные подвижные игры и состязания народов ханты и манси </dc:title>
  <dc:creator>Пользователь Windows</dc:creator>
  <cp:lastModifiedBy>123</cp:lastModifiedBy>
  <cp:revision>8</cp:revision>
  <dcterms:created xsi:type="dcterms:W3CDTF">2019-03-30T10:56:55Z</dcterms:created>
  <dcterms:modified xsi:type="dcterms:W3CDTF">2021-04-05T14:04:05Z</dcterms:modified>
</cp:coreProperties>
</file>