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5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ость" initials="Г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applause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11" Type="http://schemas.openxmlformats.org/officeDocument/2006/relationships/image" Target="../media/image52.png"/><Relationship Id="rId5" Type="http://schemas.openxmlformats.org/officeDocument/2006/relationships/image" Target="../media/image1.png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11" Type="http://schemas.openxmlformats.org/officeDocument/2006/relationships/image" Target="../media/image58.png"/><Relationship Id="rId5" Type="http://schemas.openxmlformats.org/officeDocument/2006/relationships/image" Target="../media/image1.png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6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41.png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11" Type="http://schemas.openxmlformats.org/officeDocument/2006/relationships/image" Target="../media/image70.png"/><Relationship Id="rId5" Type="http://schemas.openxmlformats.org/officeDocument/2006/relationships/image" Target="../media/image41.png"/><Relationship Id="rId10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12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41.png"/><Relationship Id="rId10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audio" Target="../media/audio1.wav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12" Type="http://schemas.openxmlformats.org/officeDocument/2006/relationships/image" Target="../media/image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41.png"/><Relationship Id="rId10" Type="http://schemas.openxmlformats.org/officeDocument/2006/relationships/image" Target="../media/image89.png"/><Relationship Id="rId4" Type="http://schemas.openxmlformats.org/officeDocument/2006/relationships/audio" Target="../media/audio1.wav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12" Type="http://schemas.openxmlformats.org/officeDocument/2006/relationships/image" Target="../media/image3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78.png"/><Relationship Id="rId10" Type="http://schemas.openxmlformats.org/officeDocument/2006/relationships/image" Target="../media/image95.png"/><Relationship Id="rId4" Type="http://schemas.openxmlformats.org/officeDocument/2006/relationships/audio" Target="../media/audio1.wav"/><Relationship Id="rId9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12" Type="http://schemas.openxmlformats.org/officeDocument/2006/relationships/image" Target="../media/image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audio" Target="../media/audio1.wav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5.png"/><Relationship Id="rId12" Type="http://schemas.openxmlformats.org/officeDocument/2006/relationships/image" Target="../media/image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97.png"/><Relationship Id="rId10" Type="http://schemas.openxmlformats.org/officeDocument/2006/relationships/image" Target="../media/image108.png"/><Relationship Id="rId4" Type="http://schemas.openxmlformats.org/officeDocument/2006/relationships/audio" Target="../media/audio1.wav"/><Relationship Id="rId9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1.png"/><Relationship Id="rId12" Type="http://schemas.openxmlformats.org/officeDocument/2006/relationships/image" Target="../media/image34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97.png"/><Relationship Id="rId10" Type="http://schemas.openxmlformats.org/officeDocument/2006/relationships/image" Target="../media/image114.png"/><Relationship Id="rId4" Type="http://schemas.openxmlformats.org/officeDocument/2006/relationships/audio" Target="../media/audio1.wav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7.png"/><Relationship Id="rId12" Type="http://schemas.openxmlformats.org/officeDocument/2006/relationships/image" Target="../media/image34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97.png"/><Relationship Id="rId10" Type="http://schemas.openxmlformats.org/officeDocument/2006/relationships/image" Target="../media/image120.png"/><Relationship Id="rId4" Type="http://schemas.openxmlformats.org/officeDocument/2006/relationships/audio" Target="../media/audio1.wav"/><Relationship Id="rId9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3.png"/><Relationship Id="rId12" Type="http://schemas.openxmlformats.org/officeDocument/2006/relationships/image" Target="../media/image34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97.png"/><Relationship Id="rId10" Type="http://schemas.openxmlformats.org/officeDocument/2006/relationships/image" Target="../media/image126.png"/><Relationship Id="rId4" Type="http://schemas.openxmlformats.org/officeDocument/2006/relationships/audio" Target="../media/audio1.wav"/><Relationship Id="rId9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9.png"/><Relationship Id="rId12" Type="http://schemas.openxmlformats.org/officeDocument/2006/relationships/image" Target="../media/image3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97.png"/><Relationship Id="rId10" Type="http://schemas.openxmlformats.org/officeDocument/2006/relationships/image" Target="../media/image132.png"/><Relationship Id="rId4" Type="http://schemas.openxmlformats.org/officeDocument/2006/relationships/audio" Target="../media/audio1.wav"/><Relationship Id="rId9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5.png"/><Relationship Id="rId12" Type="http://schemas.openxmlformats.org/officeDocument/2006/relationships/image" Target="../media/image34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97.png"/><Relationship Id="rId10" Type="http://schemas.openxmlformats.org/officeDocument/2006/relationships/image" Target="../media/image138.png"/><Relationship Id="rId4" Type="http://schemas.openxmlformats.org/officeDocument/2006/relationships/audio" Target="../media/audio1.wav"/><Relationship Id="rId9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3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34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7.png"/><Relationship Id="rId12" Type="http://schemas.openxmlformats.org/officeDocument/2006/relationships/image" Target="../media/image34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0.png"/><Relationship Id="rId10" Type="http://schemas.openxmlformats.org/officeDocument/2006/relationships/image" Target="../media/image150.png"/><Relationship Id="rId4" Type="http://schemas.openxmlformats.org/officeDocument/2006/relationships/audio" Target="../media/audio1.wav"/><Relationship Id="rId9" Type="http://schemas.openxmlformats.org/officeDocument/2006/relationships/image" Target="../media/image1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3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52.png"/><Relationship Id="rId5" Type="http://schemas.openxmlformats.org/officeDocument/2006/relationships/image" Target="../media/image140.pn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9.png"/><Relationship Id="rId3" Type="http://schemas.microsoft.com/office/2007/relationships/media" Target="../media/media8.wav"/><Relationship Id="rId7" Type="http://schemas.openxmlformats.org/officeDocument/2006/relationships/image" Target="../media/image3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8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27564" y="1149746"/>
            <a:ext cx="5340958" cy="2480145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Методическое пособие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«Мы учим звуки!»</a:t>
            </a:r>
          </a:p>
        </p:txBody>
      </p:sp>
      <p:pic>
        <p:nvPicPr>
          <p:cNvPr id="5" name="Zvuk-NAChALO-FANFARY(mp3-blog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7171" y="5301208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47864" y="4506689"/>
            <a:ext cx="4496543" cy="5760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учитель-логопед МДОУ «Детский сад «Буратино» г. Надыма»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41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608512" cy="64807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Ч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24215" r="7592" b="23686"/>
          <a:stretch/>
        </p:blipFill>
        <p:spPr bwMode="auto">
          <a:xfrm>
            <a:off x="1701406" y="1844824"/>
            <a:ext cx="1508527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36" y="1863706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89" y="1878316"/>
            <a:ext cx="1360545" cy="129043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14" y="3880730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536" y="3880730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34" y="3863181"/>
            <a:ext cx="140970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724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6539" y="922276"/>
            <a:ext cx="4968552" cy="64807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Щ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80" y="2065276"/>
            <a:ext cx="1389509" cy="129457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07238"/>
            <a:ext cx="1582684" cy="128758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26" y="2067182"/>
            <a:ext cx="1512168" cy="116769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641477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84" y="3733800"/>
            <a:ext cx="1554415" cy="132781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01" y="3641316"/>
            <a:ext cx="1432296" cy="139316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724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8" y="0"/>
            <a:ext cx="9149827" cy="68252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72900" y="908720"/>
            <a:ext cx="4680520" cy="5760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Р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15" y="1983950"/>
            <a:ext cx="1291207" cy="132738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86" y="1731764"/>
            <a:ext cx="1974428" cy="1831753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00" y="2065343"/>
            <a:ext cx="1500758" cy="128473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71" y="3902757"/>
            <a:ext cx="1294648" cy="122413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02757"/>
            <a:ext cx="1495425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28610"/>
            <a:ext cx="1500758" cy="1326443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271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680520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РЬ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7166" y="3490118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21" y="2000250"/>
            <a:ext cx="13906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61" y="2000250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21" y="2000250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57" y="3857935"/>
            <a:ext cx="1474787" cy="141920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08" y="4077071"/>
            <a:ext cx="1428750" cy="122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22" y="3857935"/>
            <a:ext cx="1313575" cy="15392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008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680520" cy="64807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Л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34" y="2051720"/>
            <a:ext cx="1533525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2000250"/>
            <a:ext cx="1628775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90" y="1996593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34" y="3843584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3898176"/>
            <a:ext cx="160020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90" y="3863181"/>
            <a:ext cx="1304925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99857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96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7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836712"/>
            <a:ext cx="4680520" cy="59595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Звук ЛЬ</a:t>
            </a:r>
            <a:endParaRPr lang="ru-RU" sz="44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61939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916832"/>
            <a:ext cx="1740262" cy="137385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14" y="1896478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49" y="3858195"/>
            <a:ext cx="1471100" cy="129043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06" y="4032238"/>
            <a:ext cx="1571997" cy="121546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571" y="3772684"/>
            <a:ext cx="847725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45244" y="3166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20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2377" y="836712"/>
            <a:ext cx="4680520" cy="57606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Й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846" y="1908237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92" y="1887835"/>
            <a:ext cx="1498597" cy="141245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71293"/>
            <a:ext cx="1570606" cy="141245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81" y="3645024"/>
            <a:ext cx="1476375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84" y="3544667"/>
            <a:ext cx="1499106" cy="162946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23738"/>
            <a:ext cx="1570606" cy="152910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3212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5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908720"/>
            <a:ext cx="4608512" cy="64807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М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07" y="1941963"/>
            <a:ext cx="1363018" cy="135444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1" y="1929230"/>
            <a:ext cx="1258441" cy="134204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42132"/>
            <a:ext cx="1383590" cy="131624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773" y="3774852"/>
            <a:ext cx="1368152" cy="12239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11" y="3690851"/>
            <a:ext cx="1326329" cy="132632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11" y="3630229"/>
            <a:ext cx="1462254" cy="129043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33231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6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47303" y="905597"/>
            <a:ext cx="4680520" cy="5760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Н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01726"/>
            <a:ext cx="1551469" cy="121843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50" y="1862259"/>
            <a:ext cx="1575619" cy="121843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9307"/>
            <a:ext cx="1562100" cy="113949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3715101"/>
            <a:ext cx="1551469" cy="122413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49" y="3648798"/>
            <a:ext cx="1661913" cy="129043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5189"/>
            <a:ext cx="1562100" cy="12382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86460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18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55456"/>
            <a:ext cx="4680520" cy="64807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Б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49" y="1904200"/>
            <a:ext cx="1368152" cy="129614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888023"/>
            <a:ext cx="1312321" cy="131232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63" y="1874685"/>
            <a:ext cx="1348397" cy="128351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53" y="3855014"/>
            <a:ext cx="1368152" cy="107441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96" y="3882188"/>
            <a:ext cx="1413013" cy="116447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63" y="3834667"/>
            <a:ext cx="1381229" cy="121199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69649" y="4929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12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620688"/>
            <a:ext cx="5112568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Варианты использования данного пособия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1556792"/>
            <a:ext cx="5328592" cy="39604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Вариант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№1 </a:t>
            </a:r>
          </a:p>
          <a:p>
            <a:pPr algn="just"/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Обследование </a:t>
            </a:r>
            <a:r>
              <a:rPr lang="ru-RU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звукопроизношения 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Вариант№2</a:t>
            </a:r>
          </a:p>
          <a:p>
            <a:pPr algn="just"/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Игра по формированию фонематического слуха «Определи место звука в слове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Вариант№3</a:t>
            </a: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Автоматизация поставленных звуков 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84275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836712"/>
            <a:ext cx="4680520" cy="5760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Д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06" y="1844824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31" y="1911127"/>
            <a:ext cx="1560031" cy="12961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44824"/>
            <a:ext cx="1296144" cy="129614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82" y="3863181"/>
            <a:ext cx="1503611" cy="122413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9" y="3777714"/>
            <a:ext cx="1359594" cy="122886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3181"/>
            <a:ext cx="1409431" cy="122413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03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836712"/>
            <a:ext cx="4680520" cy="5760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В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26" y="1844824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1296144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05" y="1844824"/>
            <a:ext cx="1330449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12" y="3855098"/>
            <a:ext cx="1528564" cy="129614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55098"/>
            <a:ext cx="1298866" cy="136244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807" y="3821947"/>
            <a:ext cx="1244368" cy="136244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11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836712"/>
            <a:ext cx="4680520" cy="64807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К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77615"/>
            <a:ext cx="1555373" cy="129614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71" y="1872597"/>
            <a:ext cx="1428750" cy="123514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38883"/>
            <a:ext cx="1440690" cy="110256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40" y="3573016"/>
            <a:ext cx="1485702" cy="136815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47" y="3573016"/>
            <a:ext cx="1436778" cy="12781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74" y="3527994"/>
            <a:ext cx="1377408" cy="132313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6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680520" cy="64807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КЬ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8561"/>
            <a:ext cx="1550572" cy="122413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67" y="2138560"/>
            <a:ext cx="1528564" cy="114642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89" y="2138561"/>
            <a:ext cx="1528564" cy="114642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37" y="3853521"/>
            <a:ext cx="1527932" cy="117838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28" y="3758980"/>
            <a:ext cx="1519225" cy="130356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67" y="3758980"/>
            <a:ext cx="1284831" cy="125443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91236" y="3360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19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680520" cy="72008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Г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0826"/>
            <a:ext cx="1624575" cy="121843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1"/>
            <a:ext cx="1537979" cy="121843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12" y="1811362"/>
            <a:ext cx="1456556" cy="129043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24" y="3513228"/>
            <a:ext cx="1426651" cy="158417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13228"/>
            <a:ext cx="1423403" cy="157195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12" y="3584831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24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9274" y="836712"/>
            <a:ext cx="4680520" cy="64807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ГЬ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42" y="2132082"/>
            <a:ext cx="1525666" cy="121843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05" y="2046858"/>
            <a:ext cx="1621989" cy="117535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85240"/>
            <a:ext cx="1212726" cy="121272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75" y="3882395"/>
            <a:ext cx="1448365" cy="144016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30" y="3794643"/>
            <a:ext cx="1528564" cy="136244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7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680520" cy="6291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Х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34" y="2051720"/>
            <a:ext cx="1428750" cy="1428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25" y="2148838"/>
            <a:ext cx="1497779" cy="118871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56" y="2162612"/>
            <a:ext cx="1261492" cy="118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72" y="3862835"/>
            <a:ext cx="1391676" cy="114071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25" y="3779080"/>
            <a:ext cx="1404165" cy="130822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46" y="3841189"/>
            <a:ext cx="1548666" cy="128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94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680520" cy="5760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ХЬ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10037"/>
            <a:ext cx="1872208" cy="1282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60" y="2337828"/>
            <a:ext cx="1542467" cy="135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69880"/>
            <a:ext cx="1720585" cy="129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38748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" b="8772"/>
          <a:stretch/>
        </p:blipFill>
        <p:spPr bwMode="auto">
          <a:xfrm>
            <a:off x="2320168" y="1412776"/>
            <a:ext cx="4844120" cy="3525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00350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80" y="-6571"/>
            <a:ext cx="9167487" cy="68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620688"/>
            <a:ext cx="5256584" cy="72008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С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94" y="1984171"/>
            <a:ext cx="1612438" cy="1584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59" y="3733800"/>
            <a:ext cx="1558847" cy="1553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21" y="3790172"/>
            <a:ext cx="1920875" cy="1583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47" y="3790172"/>
            <a:ext cx="1523304" cy="1272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813" y="2033117"/>
            <a:ext cx="1750385" cy="1672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02" y="1922677"/>
            <a:ext cx="1642775" cy="1642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" y="0"/>
            <a:ext cx="9144000" cy="686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764704"/>
            <a:ext cx="5544616" cy="72008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СЬ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30" y="2152364"/>
            <a:ext cx="1537827" cy="1219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53" y="1975647"/>
            <a:ext cx="144684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60534"/>
            <a:ext cx="1519576" cy="1411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3170" r="72269" b="74040"/>
          <a:stretch/>
        </p:blipFill>
        <p:spPr bwMode="auto">
          <a:xfrm>
            <a:off x="1337223" y="3877031"/>
            <a:ext cx="1699277" cy="1136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9" t="13636" r="44219" b="59768"/>
          <a:stretch/>
        </p:blipFill>
        <p:spPr bwMode="auto">
          <a:xfrm>
            <a:off x="3563888" y="4177448"/>
            <a:ext cx="2397577" cy="1458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57179" r="67112"/>
          <a:stretch/>
        </p:blipFill>
        <p:spPr bwMode="auto">
          <a:xfrm>
            <a:off x="6471242" y="3913907"/>
            <a:ext cx="1177476" cy="133999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79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97" y="-47968"/>
            <a:ext cx="92196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908720"/>
            <a:ext cx="4968552" cy="64807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З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21" y="1993895"/>
            <a:ext cx="1512168" cy="1586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94" y="1903047"/>
            <a:ext cx="1477985" cy="1477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29" y="1919525"/>
            <a:ext cx="1468130" cy="1477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21" y="3680587"/>
            <a:ext cx="142875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11817"/>
            <a:ext cx="1725187" cy="1320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19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980728"/>
            <a:ext cx="4752528" cy="64807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ЗЬ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47" y="1916831"/>
            <a:ext cx="1877957" cy="1877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13958"/>
            <a:ext cx="1363588" cy="1704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28170"/>
            <a:ext cx="2019300" cy="1566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82" y="2297103"/>
            <a:ext cx="1419225" cy="1428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00" y="4209404"/>
            <a:ext cx="1935791" cy="1451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88243"/>
            <a:ext cx="1713936" cy="135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99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5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680520" cy="64807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Ц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9" y="2015174"/>
            <a:ext cx="1873797" cy="1419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24" y="1915798"/>
            <a:ext cx="1296145" cy="151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294" y="1997661"/>
            <a:ext cx="2189842" cy="139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82" y="3573016"/>
            <a:ext cx="19526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8" b="56696"/>
          <a:stretch/>
        </p:blipFill>
        <p:spPr bwMode="auto">
          <a:xfrm>
            <a:off x="3941098" y="3693159"/>
            <a:ext cx="1639014" cy="1526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52" y="3573016"/>
            <a:ext cx="14573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53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Zvuk-NAChALO-FANFARY(mp3-blog.info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4680520" cy="64807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Ш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00249"/>
            <a:ext cx="1676703" cy="1676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01" y="1912033"/>
            <a:ext cx="1376398" cy="1752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64647"/>
            <a:ext cx="1381125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53" y="3789040"/>
            <a:ext cx="156210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26" y="3701826"/>
            <a:ext cx="1318183" cy="1704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39725"/>
            <a:ext cx="1155469" cy="1378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68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38830" y="764704"/>
            <a:ext cx="4680520" cy="5760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Звук Ж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60" y="1930996"/>
            <a:ext cx="1760211" cy="127126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882552"/>
            <a:ext cx="1277300" cy="136815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" t="8028" r="66191" b="61454"/>
          <a:stretch/>
        </p:blipFill>
        <p:spPr bwMode="auto">
          <a:xfrm>
            <a:off x="6121235" y="1930996"/>
            <a:ext cx="1743627" cy="11864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69" y="3842411"/>
            <a:ext cx="1666875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228" y="3842411"/>
            <a:ext cx="1428750" cy="142875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31" y="3842411"/>
            <a:ext cx="1317034" cy="138207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0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100</Words>
  <Application>Microsoft Office PowerPoint</Application>
  <PresentationFormat>Экран (4:3)</PresentationFormat>
  <Paragraphs>35</Paragraphs>
  <Slides>28</Slides>
  <Notes>0</Notes>
  <HiddenSlides>0</HiddenSlides>
  <MMClips>28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Гость</dc:creator>
  <cp:lastModifiedBy>admin</cp:lastModifiedBy>
  <cp:revision>82</cp:revision>
  <dcterms:created xsi:type="dcterms:W3CDTF">2015-01-23T09:21:12Z</dcterms:created>
  <dcterms:modified xsi:type="dcterms:W3CDTF">2016-02-29T10:27:29Z</dcterms:modified>
</cp:coreProperties>
</file>