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9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9"/>
  </p:notesMasterIdLst>
  <p:sldIdLst>
    <p:sldId id="256" r:id="rId2"/>
    <p:sldId id="304" r:id="rId3"/>
    <p:sldId id="305" r:id="rId4"/>
    <p:sldId id="263" r:id="rId5"/>
    <p:sldId id="281" r:id="rId6"/>
    <p:sldId id="279" r:id="rId7"/>
    <p:sldId id="280" r:id="rId8"/>
    <p:sldId id="264" r:id="rId9"/>
    <p:sldId id="267" r:id="rId10"/>
    <p:sldId id="289" r:id="rId11"/>
    <p:sldId id="294" r:id="rId12"/>
    <p:sldId id="308" r:id="rId13"/>
    <p:sldId id="309" r:id="rId14"/>
    <p:sldId id="260" r:id="rId15"/>
    <p:sldId id="262" r:id="rId16"/>
    <p:sldId id="290" r:id="rId17"/>
    <p:sldId id="257" r:id="rId18"/>
    <p:sldId id="310" r:id="rId19"/>
    <p:sldId id="291" r:id="rId20"/>
    <p:sldId id="266" r:id="rId21"/>
    <p:sldId id="288" r:id="rId22"/>
    <p:sldId id="293" r:id="rId23"/>
    <p:sldId id="270" r:id="rId24"/>
    <p:sldId id="272" r:id="rId25"/>
    <p:sldId id="273" r:id="rId26"/>
    <p:sldId id="274" r:id="rId27"/>
    <p:sldId id="276" r:id="rId28"/>
    <p:sldId id="261" r:id="rId29"/>
    <p:sldId id="277" r:id="rId30"/>
    <p:sldId id="269" r:id="rId31"/>
    <p:sldId id="271" r:id="rId32"/>
    <p:sldId id="295" r:id="rId33"/>
    <p:sldId id="292" r:id="rId34"/>
    <p:sldId id="296" r:id="rId35"/>
    <p:sldId id="275" r:id="rId36"/>
    <p:sldId id="265" r:id="rId37"/>
    <p:sldId id="258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416" autoAdjust="0"/>
  </p:normalViewPr>
  <p:slideViewPr>
    <p:cSldViewPr>
      <p:cViewPr varScale="1">
        <p:scale>
          <a:sx n="59" d="100"/>
          <a:sy n="59" d="100"/>
        </p:scale>
        <p:origin x="171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036458-D08D-42B7-AF1A-68E3658574D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C35C52-4B34-4375-983F-96C1005F15E0}">
      <dgm:prSet phldrT="[Текст]" custT="1"/>
      <dgm:spPr/>
      <dgm:t>
        <a:bodyPr/>
        <a:lstStyle/>
        <a:p>
          <a:endParaRPr lang="en-US" sz="8000" b="1" dirty="0"/>
        </a:p>
      </dgm:t>
    </dgm:pt>
    <dgm:pt modelId="{79275C4E-6B5F-4C55-A498-A93C203978FF}" type="parTrans" cxnId="{59925F66-9A29-405E-8AB0-5021D963586E}">
      <dgm:prSet/>
      <dgm:spPr/>
      <dgm:t>
        <a:bodyPr/>
        <a:lstStyle/>
        <a:p>
          <a:endParaRPr lang="en-US" b="1"/>
        </a:p>
      </dgm:t>
    </dgm:pt>
    <dgm:pt modelId="{84289B57-702A-4521-B6AA-FC00E0CCA348}" type="sibTrans" cxnId="{59925F66-9A29-405E-8AB0-5021D963586E}">
      <dgm:prSet/>
      <dgm:spPr/>
      <dgm:t>
        <a:bodyPr/>
        <a:lstStyle/>
        <a:p>
          <a:endParaRPr lang="en-US" b="1"/>
        </a:p>
      </dgm:t>
    </dgm:pt>
    <dgm:pt modelId="{5628AEC1-2D4D-4C3D-ACFA-11F432430B41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6600" b="1" dirty="0"/>
            <a:t>а</a:t>
          </a:r>
        </a:p>
      </dgm:t>
    </dgm:pt>
    <dgm:pt modelId="{3E1EB2A4-6B0C-4FA5-838D-AF9B8ADE2846}" type="parTrans" cxnId="{FFEECD27-9E17-4C2E-861D-344B22BF8A29}">
      <dgm:prSet/>
      <dgm:spPr/>
      <dgm:t>
        <a:bodyPr/>
        <a:lstStyle/>
        <a:p>
          <a:endParaRPr lang="en-US" b="1"/>
        </a:p>
      </dgm:t>
    </dgm:pt>
    <dgm:pt modelId="{FF4C9141-5582-4526-AC27-21B55D9602FF}" type="sibTrans" cxnId="{FFEECD27-9E17-4C2E-861D-344B22BF8A29}">
      <dgm:prSet/>
      <dgm:spPr/>
      <dgm:t>
        <a:bodyPr/>
        <a:lstStyle/>
        <a:p>
          <a:endParaRPr lang="en-US" b="1"/>
        </a:p>
      </dgm:t>
    </dgm:pt>
    <dgm:pt modelId="{6CF9C5AC-97AE-4B4E-8245-56C63ACFF4A6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/>
            <a:t>о</a:t>
          </a:r>
          <a:endParaRPr lang="en-US" b="1" dirty="0"/>
        </a:p>
      </dgm:t>
    </dgm:pt>
    <dgm:pt modelId="{07113F17-7A18-43A2-BD19-DF2BA2DCB671}" type="parTrans" cxnId="{6E138E0A-C074-4392-8B3F-F27DA8D08E1E}">
      <dgm:prSet/>
      <dgm:spPr/>
      <dgm:t>
        <a:bodyPr/>
        <a:lstStyle/>
        <a:p>
          <a:endParaRPr lang="en-US" b="1"/>
        </a:p>
      </dgm:t>
    </dgm:pt>
    <dgm:pt modelId="{3A76CB4F-E80F-455A-8A8C-FA913EFD3717}" type="sibTrans" cxnId="{6E138E0A-C074-4392-8B3F-F27DA8D08E1E}">
      <dgm:prSet/>
      <dgm:spPr/>
      <dgm:t>
        <a:bodyPr/>
        <a:lstStyle/>
        <a:p>
          <a:endParaRPr lang="en-US" b="1"/>
        </a:p>
      </dgm:t>
    </dgm:pt>
    <dgm:pt modelId="{2B9DAB56-38EC-4B27-A608-76EB4C3A3314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/>
            <a:t>у</a:t>
          </a:r>
          <a:endParaRPr lang="en-US" b="1" dirty="0"/>
        </a:p>
      </dgm:t>
    </dgm:pt>
    <dgm:pt modelId="{30C10271-CA22-42EE-9F7F-BF806AA1C3ED}" type="parTrans" cxnId="{A037EEE2-B989-4210-A41A-4A33E074D4EB}">
      <dgm:prSet/>
      <dgm:spPr/>
      <dgm:t>
        <a:bodyPr/>
        <a:lstStyle/>
        <a:p>
          <a:endParaRPr lang="en-US" b="1"/>
        </a:p>
      </dgm:t>
    </dgm:pt>
    <dgm:pt modelId="{8F5D2727-44B0-4D74-87F7-8E4B0333180E}" type="sibTrans" cxnId="{A037EEE2-B989-4210-A41A-4A33E074D4EB}">
      <dgm:prSet/>
      <dgm:spPr/>
      <dgm:t>
        <a:bodyPr/>
        <a:lstStyle/>
        <a:p>
          <a:endParaRPr lang="en-US" b="1"/>
        </a:p>
      </dgm:t>
    </dgm:pt>
    <dgm:pt modelId="{91BC9B08-B2BC-4BB4-BEE0-9AE7BD78BA13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/>
            <a:t>э</a:t>
          </a:r>
          <a:endParaRPr lang="en-US" b="1" dirty="0"/>
        </a:p>
      </dgm:t>
    </dgm:pt>
    <dgm:pt modelId="{1F889F1A-CA30-4B17-B0BA-E9AFF050E315}" type="parTrans" cxnId="{861F35CD-7CA7-4A83-88CC-A717852DCCDF}">
      <dgm:prSet/>
      <dgm:spPr/>
      <dgm:t>
        <a:bodyPr/>
        <a:lstStyle/>
        <a:p>
          <a:endParaRPr lang="en-US" b="1"/>
        </a:p>
      </dgm:t>
    </dgm:pt>
    <dgm:pt modelId="{A6D9B0CB-AA69-42C3-AC01-3C1C04B25351}" type="sibTrans" cxnId="{861F35CD-7CA7-4A83-88CC-A717852DCCDF}">
      <dgm:prSet/>
      <dgm:spPr/>
      <dgm:t>
        <a:bodyPr/>
        <a:lstStyle/>
        <a:p>
          <a:endParaRPr lang="en-US" b="1"/>
        </a:p>
      </dgm:t>
    </dgm:pt>
    <dgm:pt modelId="{BED27BBE-90FB-474C-BC0A-3D28ED5F8734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 err="1"/>
            <a:t>ы</a:t>
          </a:r>
          <a:endParaRPr lang="en-US" b="1" dirty="0"/>
        </a:p>
      </dgm:t>
    </dgm:pt>
    <dgm:pt modelId="{D40CFD72-DE06-4BDF-895A-2D9E0E0C8E89}" type="parTrans" cxnId="{315D2E67-00B5-4C81-8563-79E700A784B7}">
      <dgm:prSet/>
      <dgm:spPr/>
      <dgm:t>
        <a:bodyPr/>
        <a:lstStyle/>
        <a:p>
          <a:endParaRPr lang="en-US" b="1"/>
        </a:p>
      </dgm:t>
    </dgm:pt>
    <dgm:pt modelId="{CE8AAAF2-341B-454B-A933-82A97FBF915C}" type="sibTrans" cxnId="{315D2E67-00B5-4C81-8563-79E700A784B7}">
      <dgm:prSet/>
      <dgm:spPr/>
      <dgm:t>
        <a:bodyPr/>
        <a:lstStyle/>
        <a:p>
          <a:endParaRPr lang="en-US" b="1"/>
        </a:p>
      </dgm:t>
    </dgm:pt>
    <dgm:pt modelId="{66783D8C-9E9F-4540-BB85-A80110F2CAEA}" type="pres">
      <dgm:prSet presAssocID="{97036458-D08D-42B7-AF1A-68E3658574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E14DDDA-F1FB-431B-B3C8-C8321E97BACF}" type="pres">
      <dgm:prSet presAssocID="{5FC35C52-4B34-4375-983F-96C1005F15E0}" presName="root1" presStyleCnt="0"/>
      <dgm:spPr/>
    </dgm:pt>
    <dgm:pt modelId="{AD269C4D-659C-495C-94FF-D357A0BB3AF5}" type="pres">
      <dgm:prSet presAssocID="{5FC35C52-4B34-4375-983F-96C1005F15E0}" presName="LevelOneTextNode" presStyleLbl="node0" presStyleIdx="0" presStyleCnt="1" custScaleY="163684" custLinFactNeighborX="-57987" custLinFactNeighborY="-6033">
        <dgm:presLayoutVars>
          <dgm:chPref val="3"/>
        </dgm:presLayoutVars>
      </dgm:prSet>
      <dgm:spPr/>
    </dgm:pt>
    <dgm:pt modelId="{759F11E7-954D-4545-ABA3-2D29999D85AC}" type="pres">
      <dgm:prSet presAssocID="{5FC35C52-4B34-4375-983F-96C1005F15E0}" presName="level2hierChild" presStyleCnt="0"/>
      <dgm:spPr/>
    </dgm:pt>
    <dgm:pt modelId="{AC64147E-A003-4476-AB7A-3142BC9A1C3B}" type="pres">
      <dgm:prSet presAssocID="{3E1EB2A4-6B0C-4FA5-838D-AF9B8ADE2846}" presName="conn2-1" presStyleLbl="parChTrans1D2" presStyleIdx="0" presStyleCnt="5"/>
      <dgm:spPr/>
    </dgm:pt>
    <dgm:pt modelId="{862CA264-BBD3-4283-8014-F1905E84EB08}" type="pres">
      <dgm:prSet presAssocID="{3E1EB2A4-6B0C-4FA5-838D-AF9B8ADE2846}" presName="connTx" presStyleLbl="parChTrans1D2" presStyleIdx="0" presStyleCnt="5"/>
      <dgm:spPr/>
    </dgm:pt>
    <dgm:pt modelId="{1B60D151-C6B5-45BB-BF4E-3F9152468505}" type="pres">
      <dgm:prSet presAssocID="{5628AEC1-2D4D-4C3D-ACFA-11F432430B41}" presName="root2" presStyleCnt="0"/>
      <dgm:spPr/>
    </dgm:pt>
    <dgm:pt modelId="{45FD1541-C2DE-41D8-99A9-47BEBC5F7BC2}" type="pres">
      <dgm:prSet presAssocID="{5628AEC1-2D4D-4C3D-ACFA-11F432430B41}" presName="LevelTwoTextNode" presStyleLbl="node2" presStyleIdx="0" presStyleCnt="5" custScaleX="97316" custLinFactNeighborX="60753" custLinFactNeighborY="6428">
        <dgm:presLayoutVars>
          <dgm:chPref val="3"/>
        </dgm:presLayoutVars>
      </dgm:prSet>
      <dgm:spPr/>
    </dgm:pt>
    <dgm:pt modelId="{69950E56-4BBD-4AD5-8DF7-6026EB9FF458}" type="pres">
      <dgm:prSet presAssocID="{5628AEC1-2D4D-4C3D-ACFA-11F432430B41}" presName="level3hierChild" presStyleCnt="0"/>
      <dgm:spPr/>
    </dgm:pt>
    <dgm:pt modelId="{B031C240-0753-49D2-AB5F-5C20B5752459}" type="pres">
      <dgm:prSet presAssocID="{07113F17-7A18-43A2-BD19-DF2BA2DCB671}" presName="conn2-1" presStyleLbl="parChTrans1D2" presStyleIdx="1" presStyleCnt="5"/>
      <dgm:spPr/>
    </dgm:pt>
    <dgm:pt modelId="{B3A3676C-BD16-4C1C-A94A-DD83D7B5D09F}" type="pres">
      <dgm:prSet presAssocID="{07113F17-7A18-43A2-BD19-DF2BA2DCB671}" presName="connTx" presStyleLbl="parChTrans1D2" presStyleIdx="1" presStyleCnt="5"/>
      <dgm:spPr/>
    </dgm:pt>
    <dgm:pt modelId="{41096D28-D2DC-4A2D-8BF4-DF143A3613BF}" type="pres">
      <dgm:prSet presAssocID="{6CF9C5AC-97AE-4B4E-8245-56C63ACFF4A6}" presName="root2" presStyleCnt="0"/>
      <dgm:spPr/>
    </dgm:pt>
    <dgm:pt modelId="{260FFC74-4A5B-4941-AF24-74B857DDEA93}" type="pres">
      <dgm:prSet presAssocID="{6CF9C5AC-97AE-4B4E-8245-56C63ACFF4A6}" presName="LevelTwoTextNode" presStyleLbl="node2" presStyleIdx="1" presStyleCnt="5" custLinFactNeighborX="60753" custLinFactNeighborY="3494">
        <dgm:presLayoutVars>
          <dgm:chPref val="3"/>
        </dgm:presLayoutVars>
      </dgm:prSet>
      <dgm:spPr/>
    </dgm:pt>
    <dgm:pt modelId="{9F049544-8371-4E97-9F7F-ADDE2B582D29}" type="pres">
      <dgm:prSet presAssocID="{6CF9C5AC-97AE-4B4E-8245-56C63ACFF4A6}" presName="level3hierChild" presStyleCnt="0"/>
      <dgm:spPr/>
    </dgm:pt>
    <dgm:pt modelId="{BD4E8F50-115D-4F70-87CE-A47E53308920}" type="pres">
      <dgm:prSet presAssocID="{30C10271-CA22-42EE-9F7F-BF806AA1C3ED}" presName="conn2-1" presStyleLbl="parChTrans1D2" presStyleIdx="2" presStyleCnt="5"/>
      <dgm:spPr/>
    </dgm:pt>
    <dgm:pt modelId="{9B9DC51D-BA8E-4989-A81E-0C83F04E4F4E}" type="pres">
      <dgm:prSet presAssocID="{30C10271-CA22-42EE-9F7F-BF806AA1C3ED}" presName="connTx" presStyleLbl="parChTrans1D2" presStyleIdx="2" presStyleCnt="5"/>
      <dgm:spPr/>
    </dgm:pt>
    <dgm:pt modelId="{2A124D60-6A16-4B44-BE68-9E88216675AB}" type="pres">
      <dgm:prSet presAssocID="{2B9DAB56-38EC-4B27-A608-76EB4C3A3314}" presName="root2" presStyleCnt="0"/>
      <dgm:spPr/>
    </dgm:pt>
    <dgm:pt modelId="{101D0B1C-BF54-436D-A3A5-D8185A02F6F4}" type="pres">
      <dgm:prSet presAssocID="{2B9DAB56-38EC-4B27-A608-76EB4C3A3314}" presName="LevelTwoTextNode" presStyleLbl="node2" presStyleIdx="2" presStyleCnt="5" custLinFactNeighborX="60753" custLinFactNeighborY="559">
        <dgm:presLayoutVars>
          <dgm:chPref val="3"/>
        </dgm:presLayoutVars>
      </dgm:prSet>
      <dgm:spPr/>
    </dgm:pt>
    <dgm:pt modelId="{39561698-E131-4B16-8A5A-41A99EDC5D24}" type="pres">
      <dgm:prSet presAssocID="{2B9DAB56-38EC-4B27-A608-76EB4C3A3314}" presName="level3hierChild" presStyleCnt="0"/>
      <dgm:spPr/>
    </dgm:pt>
    <dgm:pt modelId="{B5E6B8F3-BA23-406A-B075-2CC0D63C3545}" type="pres">
      <dgm:prSet presAssocID="{1F889F1A-CA30-4B17-B0BA-E9AFF050E315}" presName="conn2-1" presStyleLbl="parChTrans1D2" presStyleIdx="3" presStyleCnt="5"/>
      <dgm:spPr/>
    </dgm:pt>
    <dgm:pt modelId="{8855A10C-5793-46E4-96D2-67B4E14F8B24}" type="pres">
      <dgm:prSet presAssocID="{1F889F1A-CA30-4B17-B0BA-E9AFF050E315}" presName="connTx" presStyleLbl="parChTrans1D2" presStyleIdx="3" presStyleCnt="5"/>
      <dgm:spPr/>
    </dgm:pt>
    <dgm:pt modelId="{006D172A-88E6-415E-A93E-C037C902D415}" type="pres">
      <dgm:prSet presAssocID="{91BC9B08-B2BC-4BB4-BEE0-9AE7BD78BA13}" presName="root2" presStyleCnt="0"/>
      <dgm:spPr/>
    </dgm:pt>
    <dgm:pt modelId="{4E965B64-5CBD-49A8-B5F4-8075C8B693BC}" type="pres">
      <dgm:prSet presAssocID="{91BC9B08-B2BC-4BB4-BEE0-9AE7BD78BA13}" presName="LevelTwoTextNode" presStyleLbl="node2" presStyleIdx="3" presStyleCnt="5" custLinFactNeighborX="65254" custLinFactNeighborY="-10749">
        <dgm:presLayoutVars>
          <dgm:chPref val="3"/>
        </dgm:presLayoutVars>
      </dgm:prSet>
      <dgm:spPr/>
    </dgm:pt>
    <dgm:pt modelId="{B3728082-FA1D-48D2-8984-B4C483F99C7F}" type="pres">
      <dgm:prSet presAssocID="{91BC9B08-B2BC-4BB4-BEE0-9AE7BD78BA13}" presName="level3hierChild" presStyleCnt="0"/>
      <dgm:spPr/>
    </dgm:pt>
    <dgm:pt modelId="{AB2C67C2-04D9-4457-9A74-8F9283CFE306}" type="pres">
      <dgm:prSet presAssocID="{D40CFD72-DE06-4BDF-895A-2D9E0E0C8E89}" presName="conn2-1" presStyleLbl="parChTrans1D2" presStyleIdx="4" presStyleCnt="5"/>
      <dgm:spPr/>
    </dgm:pt>
    <dgm:pt modelId="{8BACFEE0-D61C-4097-B66A-16269E2C29EF}" type="pres">
      <dgm:prSet presAssocID="{D40CFD72-DE06-4BDF-895A-2D9E0E0C8E89}" presName="connTx" presStyleLbl="parChTrans1D2" presStyleIdx="4" presStyleCnt="5"/>
      <dgm:spPr/>
    </dgm:pt>
    <dgm:pt modelId="{71DD0527-7985-4AB5-8164-CD83533ED20A}" type="pres">
      <dgm:prSet presAssocID="{BED27BBE-90FB-474C-BC0A-3D28ED5F8734}" presName="root2" presStyleCnt="0"/>
      <dgm:spPr/>
    </dgm:pt>
    <dgm:pt modelId="{C9E04456-E5E4-4737-A757-279057F29E05}" type="pres">
      <dgm:prSet presAssocID="{BED27BBE-90FB-474C-BC0A-3D28ED5F8734}" presName="LevelTwoTextNode" presStyleLbl="node2" presStyleIdx="4" presStyleCnt="5" custLinFactNeighborX="64049" custLinFactNeighborY="-5309">
        <dgm:presLayoutVars>
          <dgm:chPref val="3"/>
        </dgm:presLayoutVars>
      </dgm:prSet>
      <dgm:spPr/>
    </dgm:pt>
    <dgm:pt modelId="{B69ED6E3-B444-4209-BC23-C9A4BB85A83C}" type="pres">
      <dgm:prSet presAssocID="{BED27BBE-90FB-474C-BC0A-3D28ED5F8734}" presName="level3hierChild" presStyleCnt="0"/>
      <dgm:spPr/>
    </dgm:pt>
  </dgm:ptLst>
  <dgm:cxnLst>
    <dgm:cxn modelId="{CB540505-0886-4837-8BDD-E716F2E68847}" type="presOf" srcId="{97036458-D08D-42B7-AF1A-68E3658574D0}" destId="{66783D8C-9E9F-4540-BB85-A80110F2CAEA}" srcOrd="0" destOrd="0" presId="urn:microsoft.com/office/officeart/2005/8/layout/hierarchy2"/>
    <dgm:cxn modelId="{6E138E0A-C074-4392-8B3F-F27DA8D08E1E}" srcId="{5FC35C52-4B34-4375-983F-96C1005F15E0}" destId="{6CF9C5AC-97AE-4B4E-8245-56C63ACFF4A6}" srcOrd="1" destOrd="0" parTransId="{07113F17-7A18-43A2-BD19-DF2BA2DCB671}" sibTransId="{3A76CB4F-E80F-455A-8A8C-FA913EFD3717}"/>
    <dgm:cxn modelId="{0FE8AD17-C05A-4083-BC93-2B6343E61BE5}" type="presOf" srcId="{30C10271-CA22-42EE-9F7F-BF806AA1C3ED}" destId="{9B9DC51D-BA8E-4989-A81E-0C83F04E4F4E}" srcOrd="1" destOrd="0" presId="urn:microsoft.com/office/officeart/2005/8/layout/hierarchy2"/>
    <dgm:cxn modelId="{ABF55A1A-B994-4F1A-B095-BEE454993317}" type="presOf" srcId="{30C10271-CA22-42EE-9F7F-BF806AA1C3ED}" destId="{BD4E8F50-115D-4F70-87CE-A47E53308920}" srcOrd="0" destOrd="0" presId="urn:microsoft.com/office/officeart/2005/8/layout/hierarchy2"/>
    <dgm:cxn modelId="{FFEECD27-9E17-4C2E-861D-344B22BF8A29}" srcId="{5FC35C52-4B34-4375-983F-96C1005F15E0}" destId="{5628AEC1-2D4D-4C3D-ACFA-11F432430B41}" srcOrd="0" destOrd="0" parTransId="{3E1EB2A4-6B0C-4FA5-838D-AF9B8ADE2846}" sibTransId="{FF4C9141-5582-4526-AC27-21B55D9602FF}"/>
    <dgm:cxn modelId="{23E63A40-5063-4ED2-B76B-2CBA3B45D60E}" type="presOf" srcId="{5FC35C52-4B34-4375-983F-96C1005F15E0}" destId="{AD269C4D-659C-495C-94FF-D357A0BB3AF5}" srcOrd="0" destOrd="0" presId="urn:microsoft.com/office/officeart/2005/8/layout/hierarchy2"/>
    <dgm:cxn modelId="{7E6F125B-CD7D-4331-84DF-4B4FE8E6BF27}" type="presOf" srcId="{07113F17-7A18-43A2-BD19-DF2BA2DCB671}" destId="{B3A3676C-BD16-4C1C-A94A-DD83D7B5D09F}" srcOrd="1" destOrd="0" presId="urn:microsoft.com/office/officeart/2005/8/layout/hierarchy2"/>
    <dgm:cxn modelId="{59925F66-9A29-405E-8AB0-5021D963586E}" srcId="{97036458-D08D-42B7-AF1A-68E3658574D0}" destId="{5FC35C52-4B34-4375-983F-96C1005F15E0}" srcOrd="0" destOrd="0" parTransId="{79275C4E-6B5F-4C55-A498-A93C203978FF}" sibTransId="{84289B57-702A-4521-B6AA-FC00E0CCA348}"/>
    <dgm:cxn modelId="{315D2E67-00B5-4C81-8563-79E700A784B7}" srcId="{5FC35C52-4B34-4375-983F-96C1005F15E0}" destId="{BED27BBE-90FB-474C-BC0A-3D28ED5F8734}" srcOrd="4" destOrd="0" parTransId="{D40CFD72-DE06-4BDF-895A-2D9E0E0C8E89}" sibTransId="{CE8AAAF2-341B-454B-A933-82A97FBF915C}"/>
    <dgm:cxn modelId="{B17FF949-264D-4111-A9A9-9C09D2A17588}" type="presOf" srcId="{2B9DAB56-38EC-4B27-A608-76EB4C3A3314}" destId="{101D0B1C-BF54-436D-A3A5-D8185A02F6F4}" srcOrd="0" destOrd="0" presId="urn:microsoft.com/office/officeart/2005/8/layout/hierarchy2"/>
    <dgm:cxn modelId="{DAF1544B-FB31-4E11-B971-3924D771975C}" type="presOf" srcId="{6CF9C5AC-97AE-4B4E-8245-56C63ACFF4A6}" destId="{260FFC74-4A5B-4941-AF24-74B857DDEA93}" srcOrd="0" destOrd="0" presId="urn:microsoft.com/office/officeart/2005/8/layout/hierarchy2"/>
    <dgm:cxn modelId="{12742B6C-68E2-4D80-9275-FB8DD5DA26DF}" type="presOf" srcId="{1F889F1A-CA30-4B17-B0BA-E9AFF050E315}" destId="{B5E6B8F3-BA23-406A-B075-2CC0D63C3545}" srcOrd="0" destOrd="0" presId="urn:microsoft.com/office/officeart/2005/8/layout/hierarchy2"/>
    <dgm:cxn modelId="{FA9D1770-1AE6-4D81-985D-39B3B685655A}" type="presOf" srcId="{D40CFD72-DE06-4BDF-895A-2D9E0E0C8E89}" destId="{8BACFEE0-D61C-4097-B66A-16269E2C29EF}" srcOrd="1" destOrd="0" presId="urn:microsoft.com/office/officeart/2005/8/layout/hierarchy2"/>
    <dgm:cxn modelId="{544D0B79-B38C-42AD-A298-70652E81862E}" type="presOf" srcId="{91BC9B08-B2BC-4BB4-BEE0-9AE7BD78BA13}" destId="{4E965B64-5CBD-49A8-B5F4-8075C8B693BC}" srcOrd="0" destOrd="0" presId="urn:microsoft.com/office/officeart/2005/8/layout/hierarchy2"/>
    <dgm:cxn modelId="{10DDEF86-E24D-4BC3-87AA-9AC9E051EE45}" type="presOf" srcId="{3E1EB2A4-6B0C-4FA5-838D-AF9B8ADE2846}" destId="{AC64147E-A003-4476-AB7A-3142BC9A1C3B}" srcOrd="0" destOrd="0" presId="urn:microsoft.com/office/officeart/2005/8/layout/hierarchy2"/>
    <dgm:cxn modelId="{0E3EA08B-0A04-40E2-B352-29731F72CE71}" type="presOf" srcId="{BED27BBE-90FB-474C-BC0A-3D28ED5F8734}" destId="{C9E04456-E5E4-4737-A757-279057F29E05}" srcOrd="0" destOrd="0" presId="urn:microsoft.com/office/officeart/2005/8/layout/hierarchy2"/>
    <dgm:cxn modelId="{620D1291-C1F3-4CC6-8A4E-AF3D8A5D8B9F}" type="presOf" srcId="{1F889F1A-CA30-4B17-B0BA-E9AFF050E315}" destId="{8855A10C-5793-46E4-96D2-67B4E14F8B24}" srcOrd="1" destOrd="0" presId="urn:microsoft.com/office/officeart/2005/8/layout/hierarchy2"/>
    <dgm:cxn modelId="{AC3FE89A-6A19-4D33-BB29-33F31940BB61}" type="presOf" srcId="{3E1EB2A4-6B0C-4FA5-838D-AF9B8ADE2846}" destId="{862CA264-BBD3-4283-8014-F1905E84EB08}" srcOrd="1" destOrd="0" presId="urn:microsoft.com/office/officeart/2005/8/layout/hierarchy2"/>
    <dgm:cxn modelId="{D1C7369D-41ED-478F-AF35-5D30A6AF8699}" type="presOf" srcId="{07113F17-7A18-43A2-BD19-DF2BA2DCB671}" destId="{B031C240-0753-49D2-AB5F-5C20B5752459}" srcOrd="0" destOrd="0" presId="urn:microsoft.com/office/officeart/2005/8/layout/hierarchy2"/>
    <dgm:cxn modelId="{861F35CD-7CA7-4A83-88CC-A717852DCCDF}" srcId="{5FC35C52-4B34-4375-983F-96C1005F15E0}" destId="{91BC9B08-B2BC-4BB4-BEE0-9AE7BD78BA13}" srcOrd="3" destOrd="0" parTransId="{1F889F1A-CA30-4B17-B0BA-E9AFF050E315}" sibTransId="{A6D9B0CB-AA69-42C3-AC01-3C1C04B25351}"/>
    <dgm:cxn modelId="{A037EEE2-B989-4210-A41A-4A33E074D4EB}" srcId="{5FC35C52-4B34-4375-983F-96C1005F15E0}" destId="{2B9DAB56-38EC-4B27-A608-76EB4C3A3314}" srcOrd="2" destOrd="0" parTransId="{30C10271-CA22-42EE-9F7F-BF806AA1C3ED}" sibTransId="{8F5D2727-44B0-4D74-87F7-8E4B0333180E}"/>
    <dgm:cxn modelId="{21D2AFF8-E1C1-4CD0-8FA5-0801D4FB13A4}" type="presOf" srcId="{5628AEC1-2D4D-4C3D-ACFA-11F432430B41}" destId="{45FD1541-C2DE-41D8-99A9-47BEBC5F7BC2}" srcOrd="0" destOrd="0" presId="urn:microsoft.com/office/officeart/2005/8/layout/hierarchy2"/>
    <dgm:cxn modelId="{01163CFE-E29F-45A6-B795-A95321DC702C}" type="presOf" srcId="{D40CFD72-DE06-4BDF-895A-2D9E0E0C8E89}" destId="{AB2C67C2-04D9-4457-9A74-8F9283CFE306}" srcOrd="0" destOrd="0" presId="urn:microsoft.com/office/officeart/2005/8/layout/hierarchy2"/>
    <dgm:cxn modelId="{6D032F7E-1D79-4BAC-81B0-818FF6373BE0}" type="presParOf" srcId="{66783D8C-9E9F-4540-BB85-A80110F2CAEA}" destId="{AE14DDDA-F1FB-431B-B3C8-C8321E97BACF}" srcOrd="0" destOrd="0" presId="urn:microsoft.com/office/officeart/2005/8/layout/hierarchy2"/>
    <dgm:cxn modelId="{D936EAEF-C6D9-441D-8AE9-3938EC93F3D9}" type="presParOf" srcId="{AE14DDDA-F1FB-431B-B3C8-C8321E97BACF}" destId="{AD269C4D-659C-495C-94FF-D357A0BB3AF5}" srcOrd="0" destOrd="0" presId="urn:microsoft.com/office/officeart/2005/8/layout/hierarchy2"/>
    <dgm:cxn modelId="{8F233EC6-111F-405F-B27F-1E8F52A04AED}" type="presParOf" srcId="{AE14DDDA-F1FB-431B-B3C8-C8321E97BACF}" destId="{759F11E7-954D-4545-ABA3-2D29999D85AC}" srcOrd="1" destOrd="0" presId="urn:microsoft.com/office/officeart/2005/8/layout/hierarchy2"/>
    <dgm:cxn modelId="{27C16608-D3E1-47DD-AE53-3A76B9B223DE}" type="presParOf" srcId="{759F11E7-954D-4545-ABA3-2D29999D85AC}" destId="{AC64147E-A003-4476-AB7A-3142BC9A1C3B}" srcOrd="0" destOrd="0" presId="urn:microsoft.com/office/officeart/2005/8/layout/hierarchy2"/>
    <dgm:cxn modelId="{DF45D509-0A35-40AA-A8DB-30BAD73D8CBB}" type="presParOf" srcId="{AC64147E-A003-4476-AB7A-3142BC9A1C3B}" destId="{862CA264-BBD3-4283-8014-F1905E84EB08}" srcOrd="0" destOrd="0" presId="urn:microsoft.com/office/officeart/2005/8/layout/hierarchy2"/>
    <dgm:cxn modelId="{2CE9FB4C-361A-473D-A5CB-292DAD9C0DF4}" type="presParOf" srcId="{759F11E7-954D-4545-ABA3-2D29999D85AC}" destId="{1B60D151-C6B5-45BB-BF4E-3F9152468505}" srcOrd="1" destOrd="0" presId="urn:microsoft.com/office/officeart/2005/8/layout/hierarchy2"/>
    <dgm:cxn modelId="{36ADCF3F-9887-4E25-BBFD-83B9BD6DC9B5}" type="presParOf" srcId="{1B60D151-C6B5-45BB-BF4E-3F9152468505}" destId="{45FD1541-C2DE-41D8-99A9-47BEBC5F7BC2}" srcOrd="0" destOrd="0" presId="urn:microsoft.com/office/officeart/2005/8/layout/hierarchy2"/>
    <dgm:cxn modelId="{6AA8E519-D755-42C3-9EA4-7ED53F2E9683}" type="presParOf" srcId="{1B60D151-C6B5-45BB-BF4E-3F9152468505}" destId="{69950E56-4BBD-4AD5-8DF7-6026EB9FF458}" srcOrd="1" destOrd="0" presId="urn:microsoft.com/office/officeart/2005/8/layout/hierarchy2"/>
    <dgm:cxn modelId="{EDA4B17A-AC5E-4702-A4AD-397B435D3948}" type="presParOf" srcId="{759F11E7-954D-4545-ABA3-2D29999D85AC}" destId="{B031C240-0753-49D2-AB5F-5C20B5752459}" srcOrd="2" destOrd="0" presId="urn:microsoft.com/office/officeart/2005/8/layout/hierarchy2"/>
    <dgm:cxn modelId="{55F9B937-83C1-4575-AB27-45DC9A625203}" type="presParOf" srcId="{B031C240-0753-49D2-AB5F-5C20B5752459}" destId="{B3A3676C-BD16-4C1C-A94A-DD83D7B5D09F}" srcOrd="0" destOrd="0" presId="urn:microsoft.com/office/officeart/2005/8/layout/hierarchy2"/>
    <dgm:cxn modelId="{2495C532-E2DA-406F-A997-DFC4F142A0CA}" type="presParOf" srcId="{759F11E7-954D-4545-ABA3-2D29999D85AC}" destId="{41096D28-D2DC-4A2D-8BF4-DF143A3613BF}" srcOrd="3" destOrd="0" presId="urn:microsoft.com/office/officeart/2005/8/layout/hierarchy2"/>
    <dgm:cxn modelId="{FE9BE2F0-9AF7-40DC-A8D4-771CEFB425F9}" type="presParOf" srcId="{41096D28-D2DC-4A2D-8BF4-DF143A3613BF}" destId="{260FFC74-4A5B-4941-AF24-74B857DDEA93}" srcOrd="0" destOrd="0" presId="urn:microsoft.com/office/officeart/2005/8/layout/hierarchy2"/>
    <dgm:cxn modelId="{31FF3FA2-58E9-4A6C-8DA4-19CB3D211ACA}" type="presParOf" srcId="{41096D28-D2DC-4A2D-8BF4-DF143A3613BF}" destId="{9F049544-8371-4E97-9F7F-ADDE2B582D29}" srcOrd="1" destOrd="0" presId="urn:microsoft.com/office/officeart/2005/8/layout/hierarchy2"/>
    <dgm:cxn modelId="{27C48BA1-AD0D-4F88-890C-F1EF18262F91}" type="presParOf" srcId="{759F11E7-954D-4545-ABA3-2D29999D85AC}" destId="{BD4E8F50-115D-4F70-87CE-A47E53308920}" srcOrd="4" destOrd="0" presId="urn:microsoft.com/office/officeart/2005/8/layout/hierarchy2"/>
    <dgm:cxn modelId="{0B4E4AD8-6AE4-48EE-85F7-68FA64149918}" type="presParOf" srcId="{BD4E8F50-115D-4F70-87CE-A47E53308920}" destId="{9B9DC51D-BA8E-4989-A81E-0C83F04E4F4E}" srcOrd="0" destOrd="0" presId="urn:microsoft.com/office/officeart/2005/8/layout/hierarchy2"/>
    <dgm:cxn modelId="{8B7AB88F-A1BD-49CF-BC82-1EFEB4D42754}" type="presParOf" srcId="{759F11E7-954D-4545-ABA3-2D29999D85AC}" destId="{2A124D60-6A16-4B44-BE68-9E88216675AB}" srcOrd="5" destOrd="0" presId="urn:microsoft.com/office/officeart/2005/8/layout/hierarchy2"/>
    <dgm:cxn modelId="{EC6BFF2B-9843-4F6C-952A-CCDDB915F756}" type="presParOf" srcId="{2A124D60-6A16-4B44-BE68-9E88216675AB}" destId="{101D0B1C-BF54-436D-A3A5-D8185A02F6F4}" srcOrd="0" destOrd="0" presId="urn:microsoft.com/office/officeart/2005/8/layout/hierarchy2"/>
    <dgm:cxn modelId="{1B8FCDA2-E066-450B-A849-4DAD14F4BADF}" type="presParOf" srcId="{2A124D60-6A16-4B44-BE68-9E88216675AB}" destId="{39561698-E131-4B16-8A5A-41A99EDC5D24}" srcOrd="1" destOrd="0" presId="urn:microsoft.com/office/officeart/2005/8/layout/hierarchy2"/>
    <dgm:cxn modelId="{03583753-593A-40DC-BBBE-FF7EFE6495EB}" type="presParOf" srcId="{759F11E7-954D-4545-ABA3-2D29999D85AC}" destId="{B5E6B8F3-BA23-406A-B075-2CC0D63C3545}" srcOrd="6" destOrd="0" presId="urn:microsoft.com/office/officeart/2005/8/layout/hierarchy2"/>
    <dgm:cxn modelId="{80DBC346-DCDA-4D07-AE3E-9DBEF16EDF5B}" type="presParOf" srcId="{B5E6B8F3-BA23-406A-B075-2CC0D63C3545}" destId="{8855A10C-5793-46E4-96D2-67B4E14F8B24}" srcOrd="0" destOrd="0" presId="urn:microsoft.com/office/officeart/2005/8/layout/hierarchy2"/>
    <dgm:cxn modelId="{FB0A9BBC-ECA3-4186-A7CC-76C26C671F24}" type="presParOf" srcId="{759F11E7-954D-4545-ABA3-2D29999D85AC}" destId="{006D172A-88E6-415E-A93E-C037C902D415}" srcOrd="7" destOrd="0" presId="urn:microsoft.com/office/officeart/2005/8/layout/hierarchy2"/>
    <dgm:cxn modelId="{2D45F95E-FFDB-4E4B-9F89-705CEBEC1DD1}" type="presParOf" srcId="{006D172A-88E6-415E-A93E-C037C902D415}" destId="{4E965B64-5CBD-49A8-B5F4-8075C8B693BC}" srcOrd="0" destOrd="0" presId="urn:microsoft.com/office/officeart/2005/8/layout/hierarchy2"/>
    <dgm:cxn modelId="{7D78F0CC-215B-4820-8109-C26B787752CA}" type="presParOf" srcId="{006D172A-88E6-415E-A93E-C037C902D415}" destId="{B3728082-FA1D-48D2-8984-B4C483F99C7F}" srcOrd="1" destOrd="0" presId="urn:microsoft.com/office/officeart/2005/8/layout/hierarchy2"/>
    <dgm:cxn modelId="{D2E49556-4A2A-4E8B-A012-084117FB1252}" type="presParOf" srcId="{759F11E7-954D-4545-ABA3-2D29999D85AC}" destId="{AB2C67C2-04D9-4457-9A74-8F9283CFE306}" srcOrd="8" destOrd="0" presId="urn:microsoft.com/office/officeart/2005/8/layout/hierarchy2"/>
    <dgm:cxn modelId="{03E489F0-412E-4403-95C1-C88384FA6B66}" type="presParOf" srcId="{AB2C67C2-04D9-4457-9A74-8F9283CFE306}" destId="{8BACFEE0-D61C-4097-B66A-16269E2C29EF}" srcOrd="0" destOrd="0" presId="urn:microsoft.com/office/officeart/2005/8/layout/hierarchy2"/>
    <dgm:cxn modelId="{5B3493BE-3430-45B6-B8D5-7DA89FECD23B}" type="presParOf" srcId="{759F11E7-954D-4545-ABA3-2D29999D85AC}" destId="{71DD0527-7985-4AB5-8164-CD83533ED20A}" srcOrd="9" destOrd="0" presId="urn:microsoft.com/office/officeart/2005/8/layout/hierarchy2"/>
    <dgm:cxn modelId="{B1FBA061-A555-48C3-88B9-2AF3699B07BF}" type="presParOf" srcId="{71DD0527-7985-4AB5-8164-CD83533ED20A}" destId="{C9E04456-E5E4-4737-A757-279057F29E05}" srcOrd="0" destOrd="0" presId="urn:microsoft.com/office/officeart/2005/8/layout/hierarchy2"/>
    <dgm:cxn modelId="{A56EC935-83DA-4030-A687-6FEBB286A4EB}" type="presParOf" srcId="{71DD0527-7985-4AB5-8164-CD83533ED20A}" destId="{B69ED6E3-B444-4209-BC23-C9A4BB85A83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DDBED64-C470-4531-8D04-D08B6B24AAF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0ED40C-587F-42D5-B31D-2A834846DC65}">
      <dgm:prSet phldrT="[Текст]" custT="1"/>
      <dgm:spPr/>
      <dgm:t>
        <a:bodyPr/>
        <a:lstStyle/>
        <a:p>
          <a:r>
            <a:rPr lang="ru-RU" sz="7200" b="1" dirty="0"/>
            <a:t>ша</a:t>
          </a:r>
          <a:endParaRPr lang="en-US" sz="7200" b="1" dirty="0"/>
        </a:p>
      </dgm:t>
    </dgm:pt>
    <dgm:pt modelId="{8D2AF9AB-E74C-4C17-947C-B0BB2AF6C610}" type="parTrans" cxnId="{F943D6CC-4486-48BB-AEB7-B8AD16D28817}">
      <dgm:prSet/>
      <dgm:spPr/>
      <dgm:t>
        <a:bodyPr/>
        <a:lstStyle/>
        <a:p>
          <a:endParaRPr lang="en-US" sz="3200" b="1"/>
        </a:p>
      </dgm:t>
    </dgm:pt>
    <dgm:pt modelId="{5E336E75-DAFF-42A7-A72E-62646E2A274F}" type="sibTrans" cxnId="{F943D6CC-4486-48BB-AEB7-B8AD16D28817}">
      <dgm:prSet/>
      <dgm:spPr/>
      <dgm:t>
        <a:bodyPr/>
        <a:lstStyle/>
        <a:p>
          <a:endParaRPr lang="en-US" sz="3200" b="1"/>
        </a:p>
      </dgm:t>
    </dgm:pt>
    <dgm:pt modelId="{C4DB0727-F7FA-4F4A-8F97-04464158A71E}">
      <dgm:prSet phldrT="[Текст]" custT="1"/>
      <dgm:spPr/>
      <dgm:t>
        <a:bodyPr/>
        <a:lstStyle/>
        <a:p>
          <a:r>
            <a:rPr lang="ru-RU" sz="7200" b="1" dirty="0" err="1"/>
            <a:t>Са</a:t>
          </a:r>
          <a:r>
            <a:rPr lang="ru-RU" sz="7200" b="1" dirty="0"/>
            <a:t> </a:t>
          </a:r>
          <a:endParaRPr lang="en-US" sz="7200" b="1" dirty="0"/>
        </a:p>
      </dgm:t>
    </dgm:pt>
    <dgm:pt modelId="{A7681FB5-5F8B-400A-9A6F-8DD7EBA4D831}" type="parTrans" cxnId="{EC3124BC-621D-4EC7-BCE7-0C0BFB80F7C4}">
      <dgm:prSet custT="1"/>
      <dgm:spPr/>
      <dgm:t>
        <a:bodyPr/>
        <a:lstStyle/>
        <a:p>
          <a:endParaRPr lang="en-US" sz="3600" b="1"/>
        </a:p>
      </dgm:t>
    </dgm:pt>
    <dgm:pt modelId="{CE056480-BD0F-48DB-87CD-B6459B404A21}" type="sibTrans" cxnId="{EC3124BC-621D-4EC7-BCE7-0C0BFB80F7C4}">
      <dgm:prSet/>
      <dgm:spPr/>
      <dgm:t>
        <a:bodyPr/>
        <a:lstStyle/>
        <a:p>
          <a:endParaRPr lang="en-US" sz="3200" b="1"/>
        </a:p>
      </dgm:t>
    </dgm:pt>
    <dgm:pt modelId="{72907D65-69FA-4CE9-A6BA-C90921AFDACD}">
      <dgm:prSet custT="1"/>
      <dgm:spPr/>
      <dgm:t>
        <a:bodyPr/>
        <a:lstStyle/>
        <a:p>
          <a:r>
            <a:rPr lang="ru-RU" sz="7200" b="1" dirty="0"/>
            <a:t>Ню </a:t>
          </a:r>
          <a:endParaRPr lang="en-US" sz="7200" b="1" dirty="0"/>
        </a:p>
      </dgm:t>
    </dgm:pt>
    <dgm:pt modelId="{6D6648E5-4CF5-4665-845A-5E19D51BC497}" type="parTrans" cxnId="{CAC855B8-75DB-4763-9FEC-97CB2FCD5718}">
      <dgm:prSet custT="1"/>
      <dgm:spPr/>
      <dgm:t>
        <a:bodyPr/>
        <a:lstStyle/>
        <a:p>
          <a:endParaRPr lang="en-US" sz="2800" b="1"/>
        </a:p>
      </dgm:t>
    </dgm:pt>
    <dgm:pt modelId="{6B5DF69E-27BE-407D-9900-497F968C99D5}" type="sibTrans" cxnId="{CAC855B8-75DB-4763-9FEC-97CB2FCD5718}">
      <dgm:prSet/>
      <dgm:spPr/>
      <dgm:t>
        <a:bodyPr/>
        <a:lstStyle/>
        <a:p>
          <a:endParaRPr lang="en-US" sz="3200" b="1"/>
        </a:p>
      </dgm:t>
    </dgm:pt>
    <dgm:pt modelId="{44B73052-2BFD-4C38-B66A-45D2A64636D3}">
      <dgm:prSet custT="1"/>
      <dgm:spPr/>
      <dgm:t>
        <a:bodyPr/>
        <a:lstStyle/>
        <a:p>
          <a:r>
            <a:rPr lang="ru-RU" sz="7200" b="1" dirty="0" err="1"/>
            <a:t>Ма</a:t>
          </a:r>
          <a:r>
            <a:rPr lang="ru-RU" sz="7200" b="1" dirty="0"/>
            <a:t> </a:t>
          </a:r>
          <a:endParaRPr lang="en-US" sz="7200" b="1" dirty="0"/>
        </a:p>
      </dgm:t>
    </dgm:pt>
    <dgm:pt modelId="{CA756650-2E23-4418-97E8-F1FB091C6F0D}" type="parTrans" cxnId="{C435B847-1159-4893-B218-969869A8E88F}">
      <dgm:prSet custT="1"/>
      <dgm:spPr/>
      <dgm:t>
        <a:bodyPr/>
        <a:lstStyle/>
        <a:p>
          <a:endParaRPr lang="en-US" sz="3200" b="1"/>
        </a:p>
      </dgm:t>
    </dgm:pt>
    <dgm:pt modelId="{412E0504-1333-47CE-A9DF-44026E00CB65}" type="sibTrans" cxnId="{C435B847-1159-4893-B218-969869A8E88F}">
      <dgm:prSet/>
      <dgm:spPr/>
      <dgm:t>
        <a:bodyPr/>
        <a:lstStyle/>
        <a:p>
          <a:endParaRPr lang="en-US" sz="3200" b="1"/>
        </a:p>
      </dgm:t>
    </dgm:pt>
    <dgm:pt modelId="{EFDEE21C-D08B-484C-8290-95EC19C66722}">
      <dgm:prSet custT="1"/>
      <dgm:spPr/>
      <dgm:t>
        <a:bodyPr/>
        <a:lstStyle/>
        <a:p>
          <a:r>
            <a:rPr lang="ru-RU" sz="7200" b="1" dirty="0"/>
            <a:t>Па </a:t>
          </a:r>
          <a:endParaRPr lang="en-US" sz="7200" b="1" dirty="0"/>
        </a:p>
      </dgm:t>
    </dgm:pt>
    <dgm:pt modelId="{3164A832-0406-470C-BEAA-9093013511C5}" type="parTrans" cxnId="{DC8C931C-334C-4356-A94F-C478CBCD1D2E}">
      <dgm:prSet custT="1"/>
      <dgm:spPr/>
      <dgm:t>
        <a:bodyPr/>
        <a:lstStyle/>
        <a:p>
          <a:endParaRPr lang="en-US" sz="3200" b="1"/>
        </a:p>
      </dgm:t>
    </dgm:pt>
    <dgm:pt modelId="{AC19A046-D1DD-4E87-A3AE-1B7F3E988C55}" type="sibTrans" cxnId="{DC8C931C-334C-4356-A94F-C478CBCD1D2E}">
      <dgm:prSet/>
      <dgm:spPr/>
      <dgm:t>
        <a:bodyPr/>
        <a:lstStyle/>
        <a:p>
          <a:endParaRPr lang="en-US" sz="3200" b="1"/>
        </a:p>
      </dgm:t>
    </dgm:pt>
    <dgm:pt modelId="{F88C06EB-8C92-410E-A824-8C5B2D972D4D}">
      <dgm:prSet custT="1"/>
      <dgm:spPr/>
      <dgm:t>
        <a:bodyPr/>
        <a:lstStyle/>
        <a:p>
          <a:r>
            <a:rPr lang="ru-RU" sz="7200" b="1" dirty="0"/>
            <a:t>Лу </a:t>
          </a:r>
          <a:endParaRPr lang="en-US" sz="7200" b="1" dirty="0"/>
        </a:p>
      </dgm:t>
    </dgm:pt>
    <dgm:pt modelId="{8C9CCBC6-52D9-4865-9B06-4D5554957E13}" type="parTrans" cxnId="{6A2E8A37-84AE-4047-9ECB-917856AF3CEB}">
      <dgm:prSet custT="1"/>
      <dgm:spPr/>
      <dgm:t>
        <a:bodyPr/>
        <a:lstStyle/>
        <a:p>
          <a:endParaRPr lang="en-US" sz="2800" b="1"/>
        </a:p>
      </dgm:t>
    </dgm:pt>
    <dgm:pt modelId="{B2C82826-CFD7-4398-A82F-EDAEF3F2BD8B}" type="sibTrans" cxnId="{6A2E8A37-84AE-4047-9ECB-917856AF3CEB}">
      <dgm:prSet/>
      <dgm:spPr/>
      <dgm:t>
        <a:bodyPr/>
        <a:lstStyle/>
        <a:p>
          <a:endParaRPr lang="en-US" sz="3200" b="1"/>
        </a:p>
      </dgm:t>
    </dgm:pt>
    <dgm:pt modelId="{7D5E92B0-FF2C-4620-BD98-42FD766E33C2}">
      <dgm:prSet custT="1"/>
      <dgm:spPr/>
      <dgm:t>
        <a:bodyPr/>
        <a:lstStyle/>
        <a:p>
          <a:r>
            <a:rPr lang="ru-RU" sz="7200" b="1" dirty="0" err="1"/>
            <a:t>Лё</a:t>
          </a:r>
          <a:r>
            <a:rPr lang="ru-RU" sz="7200" b="1" dirty="0"/>
            <a:t> </a:t>
          </a:r>
          <a:endParaRPr lang="en-US" sz="7200" b="1" dirty="0"/>
        </a:p>
      </dgm:t>
    </dgm:pt>
    <dgm:pt modelId="{2989239A-B342-4656-B44A-57F2ACC7A52B}" type="parTrans" cxnId="{5F7F565F-2246-4998-9CBF-203E4363C70C}">
      <dgm:prSet custT="1"/>
      <dgm:spPr/>
      <dgm:t>
        <a:bodyPr/>
        <a:lstStyle/>
        <a:p>
          <a:endParaRPr lang="en-US" sz="3200" b="1"/>
        </a:p>
      </dgm:t>
    </dgm:pt>
    <dgm:pt modelId="{6444A1A5-E622-4C3A-9B79-CF8DF125C0E4}" type="sibTrans" cxnId="{5F7F565F-2246-4998-9CBF-203E4363C70C}">
      <dgm:prSet/>
      <dgm:spPr/>
      <dgm:t>
        <a:bodyPr/>
        <a:lstStyle/>
        <a:p>
          <a:endParaRPr lang="en-US" sz="3200" b="1"/>
        </a:p>
      </dgm:t>
    </dgm:pt>
    <dgm:pt modelId="{46956586-08F2-4372-9648-103E1E8F9BE3}">
      <dgm:prSet custT="1"/>
      <dgm:spPr/>
      <dgm:t>
        <a:bodyPr/>
        <a:lstStyle/>
        <a:p>
          <a:r>
            <a:rPr lang="ru-RU" sz="7200" b="1" dirty="0"/>
            <a:t>Ми </a:t>
          </a:r>
          <a:endParaRPr lang="en-US" sz="7200" b="1" dirty="0"/>
        </a:p>
      </dgm:t>
    </dgm:pt>
    <dgm:pt modelId="{49D2D8A1-EAE8-4F59-B5E6-0CF3BDF4AFAD}" type="parTrans" cxnId="{5D9594EA-FFC2-49B7-BCF1-4754FFBA0F9C}">
      <dgm:prSet custT="1"/>
      <dgm:spPr/>
      <dgm:t>
        <a:bodyPr/>
        <a:lstStyle/>
        <a:p>
          <a:endParaRPr lang="en-US" sz="3600" b="1"/>
        </a:p>
      </dgm:t>
    </dgm:pt>
    <dgm:pt modelId="{F2AEEE59-B332-4078-9F08-667AFF1F4F8B}" type="sibTrans" cxnId="{5D9594EA-FFC2-49B7-BCF1-4754FFBA0F9C}">
      <dgm:prSet/>
      <dgm:spPr/>
      <dgm:t>
        <a:bodyPr/>
        <a:lstStyle/>
        <a:p>
          <a:endParaRPr lang="en-US" sz="3200" b="1"/>
        </a:p>
      </dgm:t>
    </dgm:pt>
    <dgm:pt modelId="{160ED830-4580-4AB4-8698-F7ACA208E729}" type="pres">
      <dgm:prSet presAssocID="{ADDBED64-C470-4531-8D04-D08B6B24AAF2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93A59EF1-33D5-460F-BEF4-0AB3108DE881}" type="pres">
      <dgm:prSet presAssocID="{700ED40C-587F-42D5-B31D-2A834846DC65}" presName="root1" presStyleCnt="0"/>
      <dgm:spPr/>
    </dgm:pt>
    <dgm:pt modelId="{0710F75C-BCEB-42D8-85C6-2FF2226CA950}" type="pres">
      <dgm:prSet presAssocID="{700ED40C-587F-42D5-B31D-2A834846DC65}" presName="LevelOneTextNode" presStyleLbl="node0" presStyleIdx="0" presStyleCnt="1" custScaleY="176594" custLinFactX="36535" custLinFactNeighborX="100000" custLinFactNeighborY="7239">
        <dgm:presLayoutVars>
          <dgm:chPref val="3"/>
        </dgm:presLayoutVars>
      </dgm:prSet>
      <dgm:spPr/>
    </dgm:pt>
    <dgm:pt modelId="{0B73C7C1-E52F-45C9-94B5-CBE47CF1205D}" type="pres">
      <dgm:prSet presAssocID="{700ED40C-587F-42D5-B31D-2A834846DC65}" presName="level2hierChild" presStyleCnt="0"/>
      <dgm:spPr/>
    </dgm:pt>
    <dgm:pt modelId="{FABE9C71-7672-4675-87AB-E3F235DE970D}" type="pres">
      <dgm:prSet presAssocID="{A7681FB5-5F8B-400A-9A6F-8DD7EBA4D831}" presName="conn2-1" presStyleLbl="parChTrans1D2" presStyleIdx="0" presStyleCnt="7"/>
      <dgm:spPr/>
    </dgm:pt>
    <dgm:pt modelId="{C5896B39-8322-41F4-BDB8-1ACD8B504C26}" type="pres">
      <dgm:prSet presAssocID="{A7681FB5-5F8B-400A-9A6F-8DD7EBA4D831}" presName="connTx" presStyleLbl="parChTrans1D2" presStyleIdx="0" presStyleCnt="7"/>
      <dgm:spPr/>
    </dgm:pt>
    <dgm:pt modelId="{7E123D0E-27EA-47D6-AC33-6EE5CE012FF5}" type="pres">
      <dgm:prSet presAssocID="{C4DB0727-F7FA-4F4A-8F97-04464158A71E}" presName="root2" presStyleCnt="0"/>
      <dgm:spPr/>
    </dgm:pt>
    <dgm:pt modelId="{7E90FDA7-7805-4A10-AE73-B663EE773365}" type="pres">
      <dgm:prSet presAssocID="{C4DB0727-F7FA-4F4A-8F97-04464158A71E}" presName="LevelTwoTextNode" presStyleLbl="node2" presStyleIdx="0" presStyleCnt="7" custLinFactX="-32114" custLinFactNeighborX="-100000" custLinFactNeighborY="-367">
        <dgm:presLayoutVars>
          <dgm:chPref val="3"/>
        </dgm:presLayoutVars>
      </dgm:prSet>
      <dgm:spPr/>
    </dgm:pt>
    <dgm:pt modelId="{F9E51A71-C442-4C07-B353-E7AD531A4B46}" type="pres">
      <dgm:prSet presAssocID="{C4DB0727-F7FA-4F4A-8F97-04464158A71E}" presName="level3hierChild" presStyleCnt="0"/>
      <dgm:spPr/>
    </dgm:pt>
    <dgm:pt modelId="{7F8085EB-51D5-4452-B98D-1F73439D5215}" type="pres">
      <dgm:prSet presAssocID="{CA756650-2E23-4418-97E8-F1FB091C6F0D}" presName="conn2-1" presStyleLbl="parChTrans1D2" presStyleIdx="1" presStyleCnt="7"/>
      <dgm:spPr/>
    </dgm:pt>
    <dgm:pt modelId="{ECE9240C-600B-4A65-BB59-BDA05978788C}" type="pres">
      <dgm:prSet presAssocID="{CA756650-2E23-4418-97E8-F1FB091C6F0D}" presName="connTx" presStyleLbl="parChTrans1D2" presStyleIdx="1" presStyleCnt="7"/>
      <dgm:spPr/>
    </dgm:pt>
    <dgm:pt modelId="{3793A6EA-B1B5-49CE-82BD-A9040CB747F3}" type="pres">
      <dgm:prSet presAssocID="{44B73052-2BFD-4C38-B66A-45D2A64636D3}" presName="root2" presStyleCnt="0"/>
      <dgm:spPr/>
    </dgm:pt>
    <dgm:pt modelId="{5655CB0D-598E-4235-827D-231CBD18DF3F}" type="pres">
      <dgm:prSet presAssocID="{44B73052-2BFD-4C38-B66A-45D2A64636D3}" presName="LevelTwoTextNode" presStyleLbl="node2" presStyleIdx="1" presStyleCnt="7" custLinFactX="-32342" custLinFactNeighborX="-100000" custLinFactNeighborY="-2834">
        <dgm:presLayoutVars>
          <dgm:chPref val="3"/>
        </dgm:presLayoutVars>
      </dgm:prSet>
      <dgm:spPr/>
    </dgm:pt>
    <dgm:pt modelId="{6DEC5FF7-1A7C-498D-B0C5-714732CA221A}" type="pres">
      <dgm:prSet presAssocID="{44B73052-2BFD-4C38-B66A-45D2A64636D3}" presName="level3hierChild" presStyleCnt="0"/>
      <dgm:spPr/>
    </dgm:pt>
    <dgm:pt modelId="{A8FFE2ED-B445-4391-89CE-0F23B92AA9A6}" type="pres">
      <dgm:prSet presAssocID="{3164A832-0406-470C-BEAA-9093013511C5}" presName="conn2-1" presStyleLbl="parChTrans1D2" presStyleIdx="2" presStyleCnt="7"/>
      <dgm:spPr/>
    </dgm:pt>
    <dgm:pt modelId="{0AA6CC21-E8DE-4517-8D3F-D6808A34B74C}" type="pres">
      <dgm:prSet presAssocID="{3164A832-0406-470C-BEAA-9093013511C5}" presName="connTx" presStyleLbl="parChTrans1D2" presStyleIdx="2" presStyleCnt="7"/>
      <dgm:spPr/>
    </dgm:pt>
    <dgm:pt modelId="{6C0C368A-CCCB-44C2-BC64-8DB46E97AF68}" type="pres">
      <dgm:prSet presAssocID="{EFDEE21C-D08B-484C-8290-95EC19C66722}" presName="root2" presStyleCnt="0"/>
      <dgm:spPr/>
    </dgm:pt>
    <dgm:pt modelId="{3ADAC5A1-F962-48FC-9D2F-5E7FFE64D34B}" type="pres">
      <dgm:prSet presAssocID="{EFDEE21C-D08B-484C-8290-95EC19C66722}" presName="LevelTwoTextNode" presStyleLbl="node2" presStyleIdx="2" presStyleCnt="7" custLinFactX="-33552" custLinFactNeighborX="-100000" custLinFactNeighborY="-2859">
        <dgm:presLayoutVars>
          <dgm:chPref val="3"/>
        </dgm:presLayoutVars>
      </dgm:prSet>
      <dgm:spPr/>
    </dgm:pt>
    <dgm:pt modelId="{AD0426C4-4FEC-493C-B5B3-3C64E0D86C5F}" type="pres">
      <dgm:prSet presAssocID="{EFDEE21C-D08B-484C-8290-95EC19C66722}" presName="level3hierChild" presStyleCnt="0"/>
      <dgm:spPr/>
    </dgm:pt>
    <dgm:pt modelId="{B306B740-7A73-4CAB-A3E1-A1C2ED16438A}" type="pres">
      <dgm:prSet presAssocID="{6D6648E5-4CF5-4665-845A-5E19D51BC497}" presName="conn2-1" presStyleLbl="parChTrans1D2" presStyleIdx="3" presStyleCnt="7"/>
      <dgm:spPr/>
    </dgm:pt>
    <dgm:pt modelId="{A3126570-9AE0-4BAD-9016-1498950C89DB}" type="pres">
      <dgm:prSet presAssocID="{6D6648E5-4CF5-4665-845A-5E19D51BC497}" presName="connTx" presStyleLbl="parChTrans1D2" presStyleIdx="3" presStyleCnt="7"/>
      <dgm:spPr/>
    </dgm:pt>
    <dgm:pt modelId="{34B99C11-7DBD-4F22-B814-E37ECA6F3DD5}" type="pres">
      <dgm:prSet presAssocID="{72907D65-69FA-4CE9-A6BA-C90921AFDACD}" presName="root2" presStyleCnt="0"/>
      <dgm:spPr/>
    </dgm:pt>
    <dgm:pt modelId="{901E89D9-7F56-4FDD-A590-07EB07A7A753}" type="pres">
      <dgm:prSet presAssocID="{72907D65-69FA-4CE9-A6BA-C90921AFDACD}" presName="LevelTwoTextNode" presStyleLbl="node2" presStyleIdx="3" presStyleCnt="7" custLinFactX="-33339" custLinFactNeighborX="-100000" custLinFactNeighborY="-3934">
        <dgm:presLayoutVars>
          <dgm:chPref val="3"/>
        </dgm:presLayoutVars>
      </dgm:prSet>
      <dgm:spPr/>
    </dgm:pt>
    <dgm:pt modelId="{D638C1E2-F97B-46C6-847A-D8194F2EAF1F}" type="pres">
      <dgm:prSet presAssocID="{72907D65-69FA-4CE9-A6BA-C90921AFDACD}" presName="level3hierChild" presStyleCnt="0"/>
      <dgm:spPr/>
    </dgm:pt>
    <dgm:pt modelId="{5F6EA937-00EC-4836-BF60-C6E0CDC8F036}" type="pres">
      <dgm:prSet presAssocID="{8C9CCBC6-52D9-4865-9B06-4D5554957E13}" presName="conn2-1" presStyleLbl="parChTrans1D2" presStyleIdx="4" presStyleCnt="7"/>
      <dgm:spPr/>
    </dgm:pt>
    <dgm:pt modelId="{7EE91DE4-D302-4AAF-8655-41208164A88F}" type="pres">
      <dgm:prSet presAssocID="{8C9CCBC6-52D9-4865-9B06-4D5554957E13}" presName="connTx" presStyleLbl="parChTrans1D2" presStyleIdx="4" presStyleCnt="7"/>
      <dgm:spPr/>
    </dgm:pt>
    <dgm:pt modelId="{C3C6CF2D-0B16-4D8B-8A73-E0679FB3F492}" type="pres">
      <dgm:prSet presAssocID="{F88C06EB-8C92-410E-A824-8C5B2D972D4D}" presName="root2" presStyleCnt="0"/>
      <dgm:spPr/>
    </dgm:pt>
    <dgm:pt modelId="{A542A9C0-9B39-479B-9344-7188FFA9B232}" type="pres">
      <dgm:prSet presAssocID="{F88C06EB-8C92-410E-A824-8C5B2D972D4D}" presName="LevelTwoTextNode" presStyleLbl="node2" presStyleIdx="4" presStyleCnt="7" custLinFactX="-32946" custLinFactNeighborX="-100000" custLinFactNeighborY="-7727">
        <dgm:presLayoutVars>
          <dgm:chPref val="3"/>
        </dgm:presLayoutVars>
      </dgm:prSet>
      <dgm:spPr/>
    </dgm:pt>
    <dgm:pt modelId="{CE0AFA67-00B6-4D5E-B57A-6DB712C3D973}" type="pres">
      <dgm:prSet presAssocID="{F88C06EB-8C92-410E-A824-8C5B2D972D4D}" presName="level3hierChild" presStyleCnt="0"/>
      <dgm:spPr/>
    </dgm:pt>
    <dgm:pt modelId="{D5559B3D-00B6-454B-992C-935FDF2053B2}" type="pres">
      <dgm:prSet presAssocID="{2989239A-B342-4656-B44A-57F2ACC7A52B}" presName="conn2-1" presStyleLbl="parChTrans1D2" presStyleIdx="5" presStyleCnt="7"/>
      <dgm:spPr/>
    </dgm:pt>
    <dgm:pt modelId="{FAA0AF51-65A9-4170-B910-01273AA6E99E}" type="pres">
      <dgm:prSet presAssocID="{2989239A-B342-4656-B44A-57F2ACC7A52B}" presName="connTx" presStyleLbl="parChTrans1D2" presStyleIdx="5" presStyleCnt="7"/>
      <dgm:spPr/>
    </dgm:pt>
    <dgm:pt modelId="{E7FACB7B-ABE5-42D2-B8D2-336855D61331}" type="pres">
      <dgm:prSet presAssocID="{7D5E92B0-FF2C-4620-BD98-42FD766E33C2}" presName="root2" presStyleCnt="0"/>
      <dgm:spPr/>
    </dgm:pt>
    <dgm:pt modelId="{D8C6AC39-84C3-4469-9357-85F7168A0F5E}" type="pres">
      <dgm:prSet presAssocID="{7D5E92B0-FF2C-4620-BD98-42FD766E33C2}" presName="LevelTwoTextNode" presStyleLbl="node2" presStyleIdx="5" presStyleCnt="7" custLinFactX="-32946" custLinFactNeighborX="-100000" custLinFactNeighborY="-2910">
        <dgm:presLayoutVars>
          <dgm:chPref val="3"/>
        </dgm:presLayoutVars>
      </dgm:prSet>
      <dgm:spPr/>
    </dgm:pt>
    <dgm:pt modelId="{D0450104-56F2-43D8-B048-E64C74454FB4}" type="pres">
      <dgm:prSet presAssocID="{7D5E92B0-FF2C-4620-BD98-42FD766E33C2}" presName="level3hierChild" presStyleCnt="0"/>
      <dgm:spPr/>
    </dgm:pt>
    <dgm:pt modelId="{EF939994-231C-4CA3-BC45-0ECE99D564A6}" type="pres">
      <dgm:prSet presAssocID="{49D2D8A1-EAE8-4F59-B5E6-0CF3BDF4AFAD}" presName="conn2-1" presStyleLbl="parChTrans1D2" presStyleIdx="6" presStyleCnt="7"/>
      <dgm:spPr/>
    </dgm:pt>
    <dgm:pt modelId="{078D2DBB-F3AB-4BEB-9DC4-F3EAFDF5CC8B}" type="pres">
      <dgm:prSet presAssocID="{49D2D8A1-EAE8-4F59-B5E6-0CF3BDF4AFAD}" presName="connTx" presStyleLbl="parChTrans1D2" presStyleIdx="6" presStyleCnt="7"/>
      <dgm:spPr/>
    </dgm:pt>
    <dgm:pt modelId="{C62656D0-A606-4000-B977-267301878562}" type="pres">
      <dgm:prSet presAssocID="{46956586-08F2-4372-9648-103E1E8F9BE3}" presName="root2" presStyleCnt="0"/>
      <dgm:spPr/>
    </dgm:pt>
    <dgm:pt modelId="{0E5074A6-7A2B-40FA-9532-11F99E55C259}" type="pres">
      <dgm:prSet presAssocID="{46956586-08F2-4372-9648-103E1E8F9BE3}" presName="LevelTwoTextNode" presStyleLbl="node2" presStyleIdx="6" presStyleCnt="7" custLinFactX="-31340" custLinFactNeighborX="-100000" custLinFactNeighborY="367">
        <dgm:presLayoutVars>
          <dgm:chPref val="3"/>
        </dgm:presLayoutVars>
      </dgm:prSet>
      <dgm:spPr/>
    </dgm:pt>
    <dgm:pt modelId="{2D1AB5EC-FD8E-4859-9FF1-8562D0C73A0E}" type="pres">
      <dgm:prSet presAssocID="{46956586-08F2-4372-9648-103E1E8F9BE3}" presName="level3hierChild" presStyleCnt="0"/>
      <dgm:spPr/>
    </dgm:pt>
  </dgm:ptLst>
  <dgm:cxnLst>
    <dgm:cxn modelId="{4C579B04-3F60-4642-AE80-E4572C3DB519}" type="presOf" srcId="{7D5E92B0-FF2C-4620-BD98-42FD766E33C2}" destId="{D8C6AC39-84C3-4469-9357-85F7168A0F5E}" srcOrd="0" destOrd="0" presId="urn:microsoft.com/office/officeart/2005/8/layout/hierarchy2"/>
    <dgm:cxn modelId="{BE65790F-AE02-4D66-B721-9CAA4D921D44}" type="presOf" srcId="{A7681FB5-5F8B-400A-9A6F-8DD7EBA4D831}" destId="{FABE9C71-7672-4675-87AB-E3F235DE970D}" srcOrd="0" destOrd="0" presId="urn:microsoft.com/office/officeart/2005/8/layout/hierarchy2"/>
    <dgm:cxn modelId="{52F63610-8A29-4B1E-A357-F9642AA6CB0B}" type="presOf" srcId="{49D2D8A1-EAE8-4F59-B5E6-0CF3BDF4AFAD}" destId="{078D2DBB-F3AB-4BEB-9DC4-F3EAFDF5CC8B}" srcOrd="1" destOrd="0" presId="urn:microsoft.com/office/officeart/2005/8/layout/hierarchy2"/>
    <dgm:cxn modelId="{1E88591A-4C0C-449F-98E6-FB9F2D543998}" type="presOf" srcId="{72907D65-69FA-4CE9-A6BA-C90921AFDACD}" destId="{901E89D9-7F56-4FDD-A590-07EB07A7A753}" srcOrd="0" destOrd="0" presId="urn:microsoft.com/office/officeart/2005/8/layout/hierarchy2"/>
    <dgm:cxn modelId="{586E691C-DEA5-4A93-B326-6F5834DCED88}" type="presOf" srcId="{8C9CCBC6-52D9-4865-9B06-4D5554957E13}" destId="{7EE91DE4-D302-4AAF-8655-41208164A88F}" srcOrd="1" destOrd="0" presId="urn:microsoft.com/office/officeart/2005/8/layout/hierarchy2"/>
    <dgm:cxn modelId="{DC8C931C-334C-4356-A94F-C478CBCD1D2E}" srcId="{700ED40C-587F-42D5-B31D-2A834846DC65}" destId="{EFDEE21C-D08B-484C-8290-95EC19C66722}" srcOrd="2" destOrd="0" parTransId="{3164A832-0406-470C-BEAA-9093013511C5}" sibTransId="{AC19A046-D1DD-4E87-A3AE-1B7F3E988C55}"/>
    <dgm:cxn modelId="{8C7DDD1E-0B2E-48B7-BC7B-9B24C9EDB4FC}" type="presOf" srcId="{EFDEE21C-D08B-484C-8290-95EC19C66722}" destId="{3ADAC5A1-F962-48FC-9D2F-5E7FFE64D34B}" srcOrd="0" destOrd="0" presId="urn:microsoft.com/office/officeart/2005/8/layout/hierarchy2"/>
    <dgm:cxn modelId="{7BF7E91E-5517-41FD-A7CA-590B385CD5C3}" type="presOf" srcId="{2989239A-B342-4656-B44A-57F2ACC7A52B}" destId="{FAA0AF51-65A9-4170-B910-01273AA6E99E}" srcOrd="1" destOrd="0" presId="urn:microsoft.com/office/officeart/2005/8/layout/hierarchy2"/>
    <dgm:cxn modelId="{33022A20-C9B5-42F9-81E2-4AD2195FC2E6}" type="presOf" srcId="{3164A832-0406-470C-BEAA-9093013511C5}" destId="{0AA6CC21-E8DE-4517-8D3F-D6808A34B74C}" srcOrd="1" destOrd="0" presId="urn:microsoft.com/office/officeart/2005/8/layout/hierarchy2"/>
    <dgm:cxn modelId="{A9C30328-F74A-4D20-9437-C922EAACBB51}" type="presOf" srcId="{46956586-08F2-4372-9648-103E1E8F9BE3}" destId="{0E5074A6-7A2B-40FA-9532-11F99E55C259}" srcOrd="0" destOrd="0" presId="urn:microsoft.com/office/officeart/2005/8/layout/hierarchy2"/>
    <dgm:cxn modelId="{3B7E7F2C-EACF-47E5-ACAB-F634C46E3FAC}" type="presOf" srcId="{700ED40C-587F-42D5-B31D-2A834846DC65}" destId="{0710F75C-BCEB-42D8-85C6-2FF2226CA950}" srcOrd="0" destOrd="0" presId="urn:microsoft.com/office/officeart/2005/8/layout/hierarchy2"/>
    <dgm:cxn modelId="{6A2E8A37-84AE-4047-9ECB-917856AF3CEB}" srcId="{700ED40C-587F-42D5-B31D-2A834846DC65}" destId="{F88C06EB-8C92-410E-A824-8C5B2D972D4D}" srcOrd="4" destOrd="0" parTransId="{8C9CCBC6-52D9-4865-9B06-4D5554957E13}" sibTransId="{B2C82826-CFD7-4398-A82F-EDAEF3F2BD8B}"/>
    <dgm:cxn modelId="{9828C95D-9A35-4B79-8ACA-3714C932A2A5}" type="presOf" srcId="{6D6648E5-4CF5-4665-845A-5E19D51BC497}" destId="{B306B740-7A73-4CAB-A3E1-A1C2ED16438A}" srcOrd="0" destOrd="0" presId="urn:microsoft.com/office/officeart/2005/8/layout/hierarchy2"/>
    <dgm:cxn modelId="{5F7F565F-2246-4998-9CBF-203E4363C70C}" srcId="{700ED40C-587F-42D5-B31D-2A834846DC65}" destId="{7D5E92B0-FF2C-4620-BD98-42FD766E33C2}" srcOrd="5" destOrd="0" parTransId="{2989239A-B342-4656-B44A-57F2ACC7A52B}" sibTransId="{6444A1A5-E622-4C3A-9B79-CF8DF125C0E4}"/>
    <dgm:cxn modelId="{FDD61747-5295-481E-8E66-DDCF3EF219FB}" type="presOf" srcId="{3164A832-0406-470C-BEAA-9093013511C5}" destId="{A8FFE2ED-B445-4391-89CE-0F23B92AA9A6}" srcOrd="0" destOrd="0" presId="urn:microsoft.com/office/officeart/2005/8/layout/hierarchy2"/>
    <dgm:cxn modelId="{C435B847-1159-4893-B218-969869A8E88F}" srcId="{700ED40C-587F-42D5-B31D-2A834846DC65}" destId="{44B73052-2BFD-4C38-B66A-45D2A64636D3}" srcOrd="1" destOrd="0" parTransId="{CA756650-2E23-4418-97E8-F1FB091C6F0D}" sibTransId="{412E0504-1333-47CE-A9DF-44026E00CB65}"/>
    <dgm:cxn modelId="{B87DC952-C71D-4CCC-9F3C-2A8F03A69DFB}" type="presOf" srcId="{6D6648E5-4CF5-4665-845A-5E19D51BC497}" destId="{A3126570-9AE0-4BAD-9016-1498950C89DB}" srcOrd="1" destOrd="0" presId="urn:microsoft.com/office/officeart/2005/8/layout/hierarchy2"/>
    <dgm:cxn modelId="{44B77E58-03F8-4AF9-AD6F-7A8ACF41DD52}" type="presOf" srcId="{CA756650-2E23-4418-97E8-F1FB091C6F0D}" destId="{ECE9240C-600B-4A65-BB59-BDA05978788C}" srcOrd="1" destOrd="0" presId="urn:microsoft.com/office/officeart/2005/8/layout/hierarchy2"/>
    <dgm:cxn modelId="{E86DC591-28BD-4181-8DE1-A9E8D0D40F10}" type="presOf" srcId="{CA756650-2E23-4418-97E8-F1FB091C6F0D}" destId="{7F8085EB-51D5-4452-B98D-1F73439D5215}" srcOrd="0" destOrd="0" presId="urn:microsoft.com/office/officeart/2005/8/layout/hierarchy2"/>
    <dgm:cxn modelId="{EC923C92-C2F0-415E-9448-EDC09276012D}" type="presOf" srcId="{44B73052-2BFD-4C38-B66A-45D2A64636D3}" destId="{5655CB0D-598E-4235-827D-231CBD18DF3F}" srcOrd="0" destOrd="0" presId="urn:microsoft.com/office/officeart/2005/8/layout/hierarchy2"/>
    <dgm:cxn modelId="{861784B7-3B10-44AF-BCE0-C56BBC066629}" type="presOf" srcId="{C4DB0727-F7FA-4F4A-8F97-04464158A71E}" destId="{7E90FDA7-7805-4A10-AE73-B663EE773365}" srcOrd="0" destOrd="0" presId="urn:microsoft.com/office/officeart/2005/8/layout/hierarchy2"/>
    <dgm:cxn modelId="{CAC855B8-75DB-4763-9FEC-97CB2FCD5718}" srcId="{700ED40C-587F-42D5-B31D-2A834846DC65}" destId="{72907D65-69FA-4CE9-A6BA-C90921AFDACD}" srcOrd="3" destOrd="0" parTransId="{6D6648E5-4CF5-4665-845A-5E19D51BC497}" sibTransId="{6B5DF69E-27BE-407D-9900-497F968C99D5}"/>
    <dgm:cxn modelId="{26D30DB9-5144-4105-87AC-938113133706}" type="presOf" srcId="{8C9CCBC6-52D9-4865-9B06-4D5554957E13}" destId="{5F6EA937-00EC-4836-BF60-C6E0CDC8F036}" srcOrd="0" destOrd="0" presId="urn:microsoft.com/office/officeart/2005/8/layout/hierarchy2"/>
    <dgm:cxn modelId="{EC3124BC-621D-4EC7-BCE7-0C0BFB80F7C4}" srcId="{700ED40C-587F-42D5-B31D-2A834846DC65}" destId="{C4DB0727-F7FA-4F4A-8F97-04464158A71E}" srcOrd="0" destOrd="0" parTransId="{A7681FB5-5F8B-400A-9A6F-8DD7EBA4D831}" sibTransId="{CE056480-BD0F-48DB-87CD-B6459B404A21}"/>
    <dgm:cxn modelId="{FC8A5AC3-0F93-4C0D-BA5C-7E26C2BE6B3D}" type="presOf" srcId="{ADDBED64-C470-4531-8D04-D08B6B24AAF2}" destId="{160ED830-4580-4AB4-8698-F7ACA208E729}" srcOrd="0" destOrd="0" presId="urn:microsoft.com/office/officeart/2005/8/layout/hierarchy2"/>
    <dgm:cxn modelId="{88CB6BCA-F3F6-4C45-ABC3-EAC64B1ED8D4}" type="presOf" srcId="{49D2D8A1-EAE8-4F59-B5E6-0CF3BDF4AFAD}" destId="{EF939994-231C-4CA3-BC45-0ECE99D564A6}" srcOrd="0" destOrd="0" presId="urn:microsoft.com/office/officeart/2005/8/layout/hierarchy2"/>
    <dgm:cxn modelId="{F943D6CC-4486-48BB-AEB7-B8AD16D28817}" srcId="{ADDBED64-C470-4531-8D04-D08B6B24AAF2}" destId="{700ED40C-587F-42D5-B31D-2A834846DC65}" srcOrd="0" destOrd="0" parTransId="{8D2AF9AB-E74C-4C17-947C-B0BB2AF6C610}" sibTransId="{5E336E75-DAFF-42A7-A72E-62646E2A274F}"/>
    <dgm:cxn modelId="{A3CDC4D2-43BD-4B0D-828F-20C9CFF7EDF5}" type="presOf" srcId="{A7681FB5-5F8B-400A-9A6F-8DD7EBA4D831}" destId="{C5896B39-8322-41F4-BDB8-1ACD8B504C26}" srcOrd="1" destOrd="0" presId="urn:microsoft.com/office/officeart/2005/8/layout/hierarchy2"/>
    <dgm:cxn modelId="{F42DA9E4-3D4A-46B1-8B87-01E1E24B6AAA}" type="presOf" srcId="{2989239A-B342-4656-B44A-57F2ACC7A52B}" destId="{D5559B3D-00B6-454B-992C-935FDF2053B2}" srcOrd="0" destOrd="0" presId="urn:microsoft.com/office/officeart/2005/8/layout/hierarchy2"/>
    <dgm:cxn modelId="{0992ABE9-D396-48F7-B056-99E147784A6F}" type="presOf" srcId="{F88C06EB-8C92-410E-A824-8C5B2D972D4D}" destId="{A542A9C0-9B39-479B-9344-7188FFA9B232}" srcOrd="0" destOrd="0" presId="urn:microsoft.com/office/officeart/2005/8/layout/hierarchy2"/>
    <dgm:cxn modelId="{5D9594EA-FFC2-49B7-BCF1-4754FFBA0F9C}" srcId="{700ED40C-587F-42D5-B31D-2A834846DC65}" destId="{46956586-08F2-4372-9648-103E1E8F9BE3}" srcOrd="6" destOrd="0" parTransId="{49D2D8A1-EAE8-4F59-B5E6-0CF3BDF4AFAD}" sibTransId="{F2AEEE59-B332-4078-9F08-667AFF1F4F8B}"/>
    <dgm:cxn modelId="{C67D1935-C36B-42E9-A48B-FF2ADB9842F0}" type="presParOf" srcId="{160ED830-4580-4AB4-8698-F7ACA208E729}" destId="{93A59EF1-33D5-460F-BEF4-0AB3108DE881}" srcOrd="0" destOrd="0" presId="urn:microsoft.com/office/officeart/2005/8/layout/hierarchy2"/>
    <dgm:cxn modelId="{F14F8817-AC8C-4B6C-B1AE-2A4E6AB51FF2}" type="presParOf" srcId="{93A59EF1-33D5-460F-BEF4-0AB3108DE881}" destId="{0710F75C-BCEB-42D8-85C6-2FF2226CA950}" srcOrd="0" destOrd="0" presId="urn:microsoft.com/office/officeart/2005/8/layout/hierarchy2"/>
    <dgm:cxn modelId="{2A9B2A57-C756-4A42-A15D-1ADDBCA06A2E}" type="presParOf" srcId="{93A59EF1-33D5-460F-BEF4-0AB3108DE881}" destId="{0B73C7C1-E52F-45C9-94B5-CBE47CF1205D}" srcOrd="1" destOrd="0" presId="urn:microsoft.com/office/officeart/2005/8/layout/hierarchy2"/>
    <dgm:cxn modelId="{D9AD8D1A-AD36-401B-A7ED-34D8E2BC7FC1}" type="presParOf" srcId="{0B73C7C1-E52F-45C9-94B5-CBE47CF1205D}" destId="{FABE9C71-7672-4675-87AB-E3F235DE970D}" srcOrd="0" destOrd="0" presId="urn:microsoft.com/office/officeart/2005/8/layout/hierarchy2"/>
    <dgm:cxn modelId="{D4A6727B-0CE0-4AB8-80CA-B69A508FE21B}" type="presParOf" srcId="{FABE9C71-7672-4675-87AB-E3F235DE970D}" destId="{C5896B39-8322-41F4-BDB8-1ACD8B504C26}" srcOrd="0" destOrd="0" presId="urn:microsoft.com/office/officeart/2005/8/layout/hierarchy2"/>
    <dgm:cxn modelId="{D6A729DF-DE19-45F7-921B-78159D51A756}" type="presParOf" srcId="{0B73C7C1-E52F-45C9-94B5-CBE47CF1205D}" destId="{7E123D0E-27EA-47D6-AC33-6EE5CE012FF5}" srcOrd="1" destOrd="0" presId="urn:microsoft.com/office/officeart/2005/8/layout/hierarchy2"/>
    <dgm:cxn modelId="{CA91737C-A5F0-480C-99F3-772EA406B9D5}" type="presParOf" srcId="{7E123D0E-27EA-47D6-AC33-6EE5CE012FF5}" destId="{7E90FDA7-7805-4A10-AE73-B663EE773365}" srcOrd="0" destOrd="0" presId="urn:microsoft.com/office/officeart/2005/8/layout/hierarchy2"/>
    <dgm:cxn modelId="{7A9939EB-0B20-4E88-AC0C-5B46D1F57230}" type="presParOf" srcId="{7E123D0E-27EA-47D6-AC33-6EE5CE012FF5}" destId="{F9E51A71-C442-4C07-B353-E7AD531A4B46}" srcOrd="1" destOrd="0" presId="urn:microsoft.com/office/officeart/2005/8/layout/hierarchy2"/>
    <dgm:cxn modelId="{91D31B94-113C-4728-9FF1-95E103CCF7F3}" type="presParOf" srcId="{0B73C7C1-E52F-45C9-94B5-CBE47CF1205D}" destId="{7F8085EB-51D5-4452-B98D-1F73439D5215}" srcOrd="2" destOrd="0" presId="urn:microsoft.com/office/officeart/2005/8/layout/hierarchy2"/>
    <dgm:cxn modelId="{809F6EEB-5CD2-445E-9B79-D835B76060EF}" type="presParOf" srcId="{7F8085EB-51D5-4452-B98D-1F73439D5215}" destId="{ECE9240C-600B-4A65-BB59-BDA05978788C}" srcOrd="0" destOrd="0" presId="urn:microsoft.com/office/officeart/2005/8/layout/hierarchy2"/>
    <dgm:cxn modelId="{D0E2427C-BD7C-45D3-A2FC-718061A2310E}" type="presParOf" srcId="{0B73C7C1-E52F-45C9-94B5-CBE47CF1205D}" destId="{3793A6EA-B1B5-49CE-82BD-A9040CB747F3}" srcOrd="3" destOrd="0" presId="urn:microsoft.com/office/officeart/2005/8/layout/hierarchy2"/>
    <dgm:cxn modelId="{9120B708-7628-47C3-9492-6D85BD030683}" type="presParOf" srcId="{3793A6EA-B1B5-49CE-82BD-A9040CB747F3}" destId="{5655CB0D-598E-4235-827D-231CBD18DF3F}" srcOrd="0" destOrd="0" presId="urn:microsoft.com/office/officeart/2005/8/layout/hierarchy2"/>
    <dgm:cxn modelId="{E390A540-C671-48A9-BAC5-56D0B99AF7FB}" type="presParOf" srcId="{3793A6EA-B1B5-49CE-82BD-A9040CB747F3}" destId="{6DEC5FF7-1A7C-498D-B0C5-714732CA221A}" srcOrd="1" destOrd="0" presId="urn:microsoft.com/office/officeart/2005/8/layout/hierarchy2"/>
    <dgm:cxn modelId="{28B87DAF-9FA8-4870-BE18-2993999F8F36}" type="presParOf" srcId="{0B73C7C1-E52F-45C9-94B5-CBE47CF1205D}" destId="{A8FFE2ED-B445-4391-89CE-0F23B92AA9A6}" srcOrd="4" destOrd="0" presId="urn:microsoft.com/office/officeart/2005/8/layout/hierarchy2"/>
    <dgm:cxn modelId="{EC20BAD7-F4B6-4006-8F1E-45496A9E8F75}" type="presParOf" srcId="{A8FFE2ED-B445-4391-89CE-0F23B92AA9A6}" destId="{0AA6CC21-E8DE-4517-8D3F-D6808A34B74C}" srcOrd="0" destOrd="0" presId="urn:microsoft.com/office/officeart/2005/8/layout/hierarchy2"/>
    <dgm:cxn modelId="{D9511522-4A96-4307-8306-6F472B64DC27}" type="presParOf" srcId="{0B73C7C1-E52F-45C9-94B5-CBE47CF1205D}" destId="{6C0C368A-CCCB-44C2-BC64-8DB46E97AF68}" srcOrd="5" destOrd="0" presId="urn:microsoft.com/office/officeart/2005/8/layout/hierarchy2"/>
    <dgm:cxn modelId="{ABA863CA-98ED-4928-9F49-DEF7633FD51A}" type="presParOf" srcId="{6C0C368A-CCCB-44C2-BC64-8DB46E97AF68}" destId="{3ADAC5A1-F962-48FC-9D2F-5E7FFE64D34B}" srcOrd="0" destOrd="0" presId="urn:microsoft.com/office/officeart/2005/8/layout/hierarchy2"/>
    <dgm:cxn modelId="{1D03F6F1-8A1B-4F94-A8C1-3A74AD3906F2}" type="presParOf" srcId="{6C0C368A-CCCB-44C2-BC64-8DB46E97AF68}" destId="{AD0426C4-4FEC-493C-B5B3-3C64E0D86C5F}" srcOrd="1" destOrd="0" presId="urn:microsoft.com/office/officeart/2005/8/layout/hierarchy2"/>
    <dgm:cxn modelId="{2633B500-180A-41CC-A2BD-21503BDFBDA3}" type="presParOf" srcId="{0B73C7C1-E52F-45C9-94B5-CBE47CF1205D}" destId="{B306B740-7A73-4CAB-A3E1-A1C2ED16438A}" srcOrd="6" destOrd="0" presId="urn:microsoft.com/office/officeart/2005/8/layout/hierarchy2"/>
    <dgm:cxn modelId="{3FCC5FD1-16E0-42EC-BA10-D1E6B7965C65}" type="presParOf" srcId="{B306B740-7A73-4CAB-A3E1-A1C2ED16438A}" destId="{A3126570-9AE0-4BAD-9016-1498950C89DB}" srcOrd="0" destOrd="0" presId="urn:microsoft.com/office/officeart/2005/8/layout/hierarchy2"/>
    <dgm:cxn modelId="{BABA1D69-9E44-48E4-8665-AED51BF5451E}" type="presParOf" srcId="{0B73C7C1-E52F-45C9-94B5-CBE47CF1205D}" destId="{34B99C11-7DBD-4F22-B814-E37ECA6F3DD5}" srcOrd="7" destOrd="0" presId="urn:microsoft.com/office/officeart/2005/8/layout/hierarchy2"/>
    <dgm:cxn modelId="{FD957F0E-9FBD-4758-8B0D-4CC84B9CCFEB}" type="presParOf" srcId="{34B99C11-7DBD-4F22-B814-E37ECA6F3DD5}" destId="{901E89D9-7F56-4FDD-A590-07EB07A7A753}" srcOrd="0" destOrd="0" presId="urn:microsoft.com/office/officeart/2005/8/layout/hierarchy2"/>
    <dgm:cxn modelId="{8DD41B27-9B5D-4467-9BFB-141FD5E69464}" type="presParOf" srcId="{34B99C11-7DBD-4F22-B814-E37ECA6F3DD5}" destId="{D638C1E2-F97B-46C6-847A-D8194F2EAF1F}" srcOrd="1" destOrd="0" presId="urn:microsoft.com/office/officeart/2005/8/layout/hierarchy2"/>
    <dgm:cxn modelId="{687102CB-C9E1-4569-8EA2-7FE41FA99E42}" type="presParOf" srcId="{0B73C7C1-E52F-45C9-94B5-CBE47CF1205D}" destId="{5F6EA937-00EC-4836-BF60-C6E0CDC8F036}" srcOrd="8" destOrd="0" presId="urn:microsoft.com/office/officeart/2005/8/layout/hierarchy2"/>
    <dgm:cxn modelId="{BEDB905F-0EE0-4707-B8BA-6C5C0F65DCE2}" type="presParOf" srcId="{5F6EA937-00EC-4836-BF60-C6E0CDC8F036}" destId="{7EE91DE4-D302-4AAF-8655-41208164A88F}" srcOrd="0" destOrd="0" presId="urn:microsoft.com/office/officeart/2005/8/layout/hierarchy2"/>
    <dgm:cxn modelId="{3C365600-44A1-4959-AF8C-24D144FB4B27}" type="presParOf" srcId="{0B73C7C1-E52F-45C9-94B5-CBE47CF1205D}" destId="{C3C6CF2D-0B16-4D8B-8A73-E0679FB3F492}" srcOrd="9" destOrd="0" presId="urn:microsoft.com/office/officeart/2005/8/layout/hierarchy2"/>
    <dgm:cxn modelId="{4F90D7B5-8983-49D8-9F7A-2201A4B80637}" type="presParOf" srcId="{C3C6CF2D-0B16-4D8B-8A73-E0679FB3F492}" destId="{A542A9C0-9B39-479B-9344-7188FFA9B232}" srcOrd="0" destOrd="0" presId="urn:microsoft.com/office/officeart/2005/8/layout/hierarchy2"/>
    <dgm:cxn modelId="{6D7D953A-1E88-492E-9E7B-90090D622DBC}" type="presParOf" srcId="{C3C6CF2D-0B16-4D8B-8A73-E0679FB3F492}" destId="{CE0AFA67-00B6-4D5E-B57A-6DB712C3D973}" srcOrd="1" destOrd="0" presId="urn:microsoft.com/office/officeart/2005/8/layout/hierarchy2"/>
    <dgm:cxn modelId="{E6E4ADB4-6112-43BA-B324-81CDE4BF142E}" type="presParOf" srcId="{0B73C7C1-E52F-45C9-94B5-CBE47CF1205D}" destId="{D5559B3D-00B6-454B-992C-935FDF2053B2}" srcOrd="10" destOrd="0" presId="urn:microsoft.com/office/officeart/2005/8/layout/hierarchy2"/>
    <dgm:cxn modelId="{AB23EECD-9432-425C-AE30-8800064B481F}" type="presParOf" srcId="{D5559B3D-00B6-454B-992C-935FDF2053B2}" destId="{FAA0AF51-65A9-4170-B910-01273AA6E99E}" srcOrd="0" destOrd="0" presId="urn:microsoft.com/office/officeart/2005/8/layout/hierarchy2"/>
    <dgm:cxn modelId="{7D388B3C-DDFC-4B82-9F01-DAEC5A95820B}" type="presParOf" srcId="{0B73C7C1-E52F-45C9-94B5-CBE47CF1205D}" destId="{E7FACB7B-ABE5-42D2-B8D2-336855D61331}" srcOrd="11" destOrd="0" presId="urn:microsoft.com/office/officeart/2005/8/layout/hierarchy2"/>
    <dgm:cxn modelId="{D2A20E82-0314-4928-B70B-AEF5C9BD7E1C}" type="presParOf" srcId="{E7FACB7B-ABE5-42D2-B8D2-336855D61331}" destId="{D8C6AC39-84C3-4469-9357-85F7168A0F5E}" srcOrd="0" destOrd="0" presId="urn:microsoft.com/office/officeart/2005/8/layout/hierarchy2"/>
    <dgm:cxn modelId="{EDD437EE-B3FC-48C6-9D3D-F1C76502737B}" type="presParOf" srcId="{E7FACB7B-ABE5-42D2-B8D2-336855D61331}" destId="{D0450104-56F2-43D8-B048-E64C74454FB4}" srcOrd="1" destOrd="0" presId="urn:microsoft.com/office/officeart/2005/8/layout/hierarchy2"/>
    <dgm:cxn modelId="{25DFE7C9-E3F7-4C34-9AD2-63266BC7F5D3}" type="presParOf" srcId="{0B73C7C1-E52F-45C9-94B5-CBE47CF1205D}" destId="{EF939994-231C-4CA3-BC45-0ECE99D564A6}" srcOrd="12" destOrd="0" presId="urn:microsoft.com/office/officeart/2005/8/layout/hierarchy2"/>
    <dgm:cxn modelId="{27833583-B14C-42DB-8D70-CFFA6431AD5A}" type="presParOf" srcId="{EF939994-231C-4CA3-BC45-0ECE99D564A6}" destId="{078D2DBB-F3AB-4BEB-9DC4-F3EAFDF5CC8B}" srcOrd="0" destOrd="0" presId="urn:microsoft.com/office/officeart/2005/8/layout/hierarchy2"/>
    <dgm:cxn modelId="{DF840DBD-BAC0-493A-A067-AB0773500FEA}" type="presParOf" srcId="{0B73C7C1-E52F-45C9-94B5-CBE47CF1205D}" destId="{C62656D0-A606-4000-B977-267301878562}" srcOrd="13" destOrd="0" presId="urn:microsoft.com/office/officeart/2005/8/layout/hierarchy2"/>
    <dgm:cxn modelId="{4D622EF1-F714-458D-A6C0-F1AF355F5342}" type="presParOf" srcId="{C62656D0-A606-4000-B977-267301878562}" destId="{0E5074A6-7A2B-40FA-9532-11F99E55C259}" srcOrd="0" destOrd="0" presId="urn:microsoft.com/office/officeart/2005/8/layout/hierarchy2"/>
    <dgm:cxn modelId="{1E88790C-F3D7-41B1-8C27-C143F3A52127}" type="presParOf" srcId="{C62656D0-A606-4000-B977-267301878562}" destId="{2D1AB5EC-FD8E-4859-9FF1-8562D0C73A0E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D54BE18-FAE8-44AF-95F7-841A08FC49FB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F40689-AE80-42C4-94EC-0BC07DF543EC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5400" b="1" dirty="0"/>
            <a:t>ЧУ </a:t>
          </a:r>
        </a:p>
        <a:p>
          <a:r>
            <a:rPr lang="ru-RU" sz="5400" b="1" dirty="0"/>
            <a:t>ЩУ</a:t>
          </a:r>
          <a:endParaRPr lang="en-US" sz="4400" b="1" dirty="0"/>
        </a:p>
      </dgm:t>
    </dgm:pt>
    <dgm:pt modelId="{B4B77510-F127-4D67-87B5-3D02522BC89B}" type="parTrans" cxnId="{D893C786-C306-49FC-9708-646564FCD5F5}">
      <dgm:prSet/>
      <dgm:spPr/>
      <dgm:t>
        <a:bodyPr/>
        <a:lstStyle/>
        <a:p>
          <a:endParaRPr lang="en-US" sz="4400" b="1"/>
        </a:p>
      </dgm:t>
    </dgm:pt>
    <dgm:pt modelId="{56296B69-8C12-4BFF-82B9-8D25B593C523}" type="sibTrans" cxnId="{D893C786-C306-49FC-9708-646564FCD5F5}">
      <dgm:prSet/>
      <dgm:spPr/>
      <dgm:t>
        <a:bodyPr/>
        <a:lstStyle/>
        <a:p>
          <a:endParaRPr lang="en-US" sz="4400" b="1"/>
        </a:p>
      </dgm:t>
    </dgm:pt>
    <dgm:pt modelId="{DD3441C3-D245-4676-BF33-4644D5AD9208}">
      <dgm:prSet phldrT="[Текст]" custT="1"/>
      <dgm:spPr/>
      <dgm:t>
        <a:bodyPr/>
        <a:lstStyle/>
        <a:p>
          <a:r>
            <a:rPr lang="ru-RU" sz="5400" b="1" dirty="0"/>
            <a:t>и</a:t>
          </a:r>
          <a:endParaRPr lang="en-US" sz="5400" b="1" dirty="0"/>
        </a:p>
      </dgm:t>
    </dgm:pt>
    <dgm:pt modelId="{EE9D11DD-E790-45A4-92A1-518156A05F84}" type="parTrans" cxnId="{CDC8F407-7385-48FD-B803-1661BF404375}">
      <dgm:prSet custT="1"/>
      <dgm:spPr/>
      <dgm:t>
        <a:bodyPr/>
        <a:lstStyle/>
        <a:p>
          <a:endParaRPr lang="en-US" sz="1200" b="1"/>
        </a:p>
      </dgm:t>
    </dgm:pt>
    <dgm:pt modelId="{1E93B52D-627F-4DA3-9482-8FF1F18AFE3A}" type="sibTrans" cxnId="{CDC8F407-7385-48FD-B803-1661BF404375}">
      <dgm:prSet/>
      <dgm:spPr/>
      <dgm:t>
        <a:bodyPr/>
        <a:lstStyle/>
        <a:p>
          <a:endParaRPr lang="en-US" sz="4400" b="1"/>
        </a:p>
      </dgm:t>
    </dgm:pt>
    <dgm:pt modelId="{14768D5D-1C4D-472D-89A9-4F24925C2259}">
      <dgm:prSet phldrT="[Текст]" custT="1"/>
      <dgm:spPr/>
      <dgm:t>
        <a:bodyPr/>
        <a:lstStyle/>
        <a:p>
          <a:r>
            <a:rPr lang="ru-RU" sz="5400" b="1" dirty="0"/>
            <a:t>то</a:t>
          </a:r>
          <a:endParaRPr lang="en-US" sz="5400" b="1" dirty="0"/>
        </a:p>
      </dgm:t>
    </dgm:pt>
    <dgm:pt modelId="{F51C86CC-54F7-4183-A150-523690474E3F}" type="parTrans" cxnId="{8588BF74-1E63-470E-B2F0-698F4F6BC67F}">
      <dgm:prSet custT="1"/>
      <dgm:spPr/>
      <dgm:t>
        <a:bodyPr/>
        <a:lstStyle/>
        <a:p>
          <a:endParaRPr lang="en-US" sz="1100" b="1"/>
        </a:p>
      </dgm:t>
    </dgm:pt>
    <dgm:pt modelId="{44FA2693-81C9-4895-9D12-527210C0924D}" type="sibTrans" cxnId="{8588BF74-1E63-470E-B2F0-698F4F6BC67F}">
      <dgm:prSet/>
      <dgm:spPr/>
      <dgm:t>
        <a:bodyPr/>
        <a:lstStyle/>
        <a:p>
          <a:endParaRPr lang="en-US" sz="4400" b="1"/>
        </a:p>
      </dgm:t>
    </dgm:pt>
    <dgm:pt modelId="{179C2FEB-BDBB-449A-9018-6CC4D4516ED5}">
      <dgm:prSet phldrT="[Текст]" custT="1"/>
      <dgm:spPr/>
      <dgm:t>
        <a:bodyPr/>
        <a:lstStyle/>
        <a:p>
          <a:r>
            <a:rPr lang="ru-RU" sz="5400" b="1" dirty="0"/>
            <a:t>пи</a:t>
          </a:r>
          <a:endParaRPr lang="en-US" sz="5400" b="1" dirty="0"/>
        </a:p>
      </dgm:t>
    </dgm:pt>
    <dgm:pt modelId="{687ABEBF-9DAE-4CD5-91D8-2EAD1BEC10F5}" type="parTrans" cxnId="{ADE86F96-BB21-4B37-8CD3-87CA742CAA06}">
      <dgm:prSet custT="1"/>
      <dgm:spPr/>
      <dgm:t>
        <a:bodyPr/>
        <a:lstStyle/>
        <a:p>
          <a:endParaRPr lang="en-US" sz="1100" b="1"/>
        </a:p>
      </dgm:t>
    </dgm:pt>
    <dgm:pt modelId="{2E88792A-B983-4439-918C-957064A12670}" type="sibTrans" cxnId="{ADE86F96-BB21-4B37-8CD3-87CA742CAA06}">
      <dgm:prSet/>
      <dgm:spPr/>
      <dgm:t>
        <a:bodyPr/>
        <a:lstStyle/>
        <a:p>
          <a:endParaRPr lang="en-US" sz="4400" b="1"/>
        </a:p>
      </dgm:t>
    </dgm:pt>
    <dgm:pt modelId="{9667F594-42AE-4313-8AAF-F0F44C2D8C63}">
      <dgm:prSet custT="1"/>
      <dgm:spPr/>
      <dgm:t>
        <a:bodyPr/>
        <a:lstStyle/>
        <a:p>
          <a:r>
            <a:rPr lang="ru-RU" sz="5400" b="1" dirty="0"/>
            <a:t>ка</a:t>
          </a:r>
          <a:endParaRPr lang="en-US" sz="5400" b="1" dirty="0"/>
        </a:p>
      </dgm:t>
    </dgm:pt>
    <dgm:pt modelId="{F8A780A3-33EB-4BFF-BA1B-3D025BCA7445}" type="parTrans" cxnId="{7D6EF370-04E6-418D-B6DC-82A070F32386}">
      <dgm:prSet custT="1"/>
      <dgm:spPr/>
      <dgm:t>
        <a:bodyPr/>
        <a:lstStyle/>
        <a:p>
          <a:endParaRPr lang="en-US" sz="1100" b="1"/>
        </a:p>
      </dgm:t>
    </dgm:pt>
    <dgm:pt modelId="{99F5A949-E0EC-4AF6-AF88-AE16C1811A78}" type="sibTrans" cxnId="{7D6EF370-04E6-418D-B6DC-82A070F32386}">
      <dgm:prSet/>
      <dgm:spPr/>
      <dgm:t>
        <a:bodyPr/>
        <a:lstStyle/>
        <a:p>
          <a:endParaRPr lang="en-US" sz="4400" b="1"/>
        </a:p>
      </dgm:t>
    </dgm:pt>
    <dgm:pt modelId="{A2F72820-68D1-4115-B9CC-E2F5A9790392}">
      <dgm:prSet custT="1"/>
      <dgm:spPr/>
      <dgm:t>
        <a:bodyPr/>
        <a:lstStyle/>
        <a:p>
          <a:r>
            <a:rPr lang="ru-RU" sz="5400" b="1" dirty="0"/>
            <a:t>у</a:t>
          </a:r>
          <a:endParaRPr lang="en-US" sz="5400" b="1" dirty="0"/>
        </a:p>
      </dgm:t>
    </dgm:pt>
    <dgm:pt modelId="{F99127FB-36BA-49B5-ADFE-C32C674CB3B6}" type="parTrans" cxnId="{E09BBACE-B5E9-499C-8AD6-756A3A12A1DD}">
      <dgm:prSet custT="1"/>
      <dgm:spPr/>
      <dgm:t>
        <a:bodyPr/>
        <a:lstStyle/>
        <a:p>
          <a:endParaRPr lang="en-US" sz="1100" b="1"/>
        </a:p>
      </dgm:t>
    </dgm:pt>
    <dgm:pt modelId="{850C89D8-C261-4005-A7A7-F6C4DFF8BFFC}" type="sibTrans" cxnId="{E09BBACE-B5E9-499C-8AD6-756A3A12A1DD}">
      <dgm:prSet/>
      <dgm:spPr/>
      <dgm:t>
        <a:bodyPr/>
        <a:lstStyle/>
        <a:p>
          <a:endParaRPr lang="en-US" sz="4400" b="1"/>
        </a:p>
      </dgm:t>
    </dgm:pt>
    <dgm:pt modelId="{32DE05DC-FC14-4DE5-B9D8-2A1009ABE308}">
      <dgm:prSet custT="1"/>
      <dgm:spPr/>
      <dgm:t>
        <a:bodyPr/>
        <a:lstStyle/>
        <a:p>
          <a:r>
            <a:rPr lang="ru-RU" sz="5400" b="1" dirty="0"/>
            <a:t>та</a:t>
          </a:r>
          <a:endParaRPr lang="en-US" sz="5400" b="1" dirty="0"/>
        </a:p>
      </dgm:t>
    </dgm:pt>
    <dgm:pt modelId="{BA502B0B-56BD-46D7-AC83-8EBC05C887AA}" type="parTrans" cxnId="{DD1530F5-054D-4331-AB65-FF2E804B7F77}">
      <dgm:prSet custT="1"/>
      <dgm:spPr/>
      <dgm:t>
        <a:bodyPr/>
        <a:lstStyle/>
        <a:p>
          <a:endParaRPr lang="en-US" sz="1100" b="1"/>
        </a:p>
      </dgm:t>
    </dgm:pt>
    <dgm:pt modelId="{0982CA60-CB2C-42BE-BA1E-1373D1404A38}" type="sibTrans" cxnId="{DD1530F5-054D-4331-AB65-FF2E804B7F77}">
      <dgm:prSet/>
      <dgm:spPr/>
      <dgm:t>
        <a:bodyPr/>
        <a:lstStyle/>
        <a:p>
          <a:endParaRPr lang="en-US" sz="4400" b="1"/>
        </a:p>
      </dgm:t>
    </dgm:pt>
    <dgm:pt modelId="{382845EF-54F0-42AA-9776-76C89953EA15}">
      <dgm:prSet custT="1"/>
      <dgm:spPr/>
      <dgm:t>
        <a:bodyPr/>
        <a:lstStyle/>
        <a:p>
          <a:r>
            <a:rPr lang="ru-RU" sz="5400" b="1" dirty="0"/>
            <a:t>до</a:t>
          </a:r>
          <a:endParaRPr lang="en-US" sz="5400" b="1" dirty="0"/>
        </a:p>
      </dgm:t>
    </dgm:pt>
    <dgm:pt modelId="{1358BA96-5DD1-44ED-B286-B0D0222A2B7F}" type="parTrans" cxnId="{D1B900D4-C381-43F7-9913-0D9EC3B8C283}">
      <dgm:prSet custT="1"/>
      <dgm:spPr/>
      <dgm:t>
        <a:bodyPr/>
        <a:lstStyle/>
        <a:p>
          <a:endParaRPr lang="en-US" sz="1100" b="1"/>
        </a:p>
      </dgm:t>
    </dgm:pt>
    <dgm:pt modelId="{B66444EE-A567-4936-B4BD-4EEA9BCF6B14}" type="sibTrans" cxnId="{D1B900D4-C381-43F7-9913-0D9EC3B8C283}">
      <dgm:prSet/>
      <dgm:spPr/>
      <dgm:t>
        <a:bodyPr/>
        <a:lstStyle/>
        <a:p>
          <a:endParaRPr lang="en-US" sz="4400" b="1"/>
        </a:p>
      </dgm:t>
    </dgm:pt>
    <dgm:pt modelId="{57E9DDB2-C14E-428A-A10C-16D2C99B1CA0}">
      <dgm:prSet custT="1"/>
      <dgm:spPr/>
      <dgm:t>
        <a:bodyPr/>
        <a:lstStyle/>
        <a:p>
          <a:r>
            <a:rPr lang="ru-RU" sz="5400" b="1" dirty="0" err="1"/>
            <a:t>гун</a:t>
          </a:r>
          <a:endParaRPr lang="en-US" sz="5400" b="1" dirty="0"/>
        </a:p>
      </dgm:t>
    </dgm:pt>
    <dgm:pt modelId="{9831E66E-6825-42C7-AEE7-2BAFF370E3F6}" type="parTrans" cxnId="{3F97A1A8-D248-43E3-BD23-F1440F6D84F9}">
      <dgm:prSet custT="1"/>
      <dgm:spPr/>
      <dgm:t>
        <a:bodyPr/>
        <a:lstStyle/>
        <a:p>
          <a:endParaRPr lang="en-US" sz="1200" b="1"/>
        </a:p>
      </dgm:t>
    </dgm:pt>
    <dgm:pt modelId="{DCD163A2-4CC8-4AAC-A5AF-FCFB85481A0E}" type="sibTrans" cxnId="{3F97A1A8-D248-43E3-BD23-F1440F6D84F9}">
      <dgm:prSet/>
      <dgm:spPr/>
      <dgm:t>
        <a:bodyPr/>
        <a:lstStyle/>
        <a:p>
          <a:endParaRPr lang="en-US" sz="4400" b="1"/>
        </a:p>
      </dgm:t>
    </dgm:pt>
    <dgm:pt modelId="{FC6A6C1D-A7E4-49C7-A4CB-98725FA29E2D}" type="pres">
      <dgm:prSet presAssocID="{DD54BE18-FAE8-44AF-95F7-841A08FC49F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19D9331-B674-4425-9A01-8D548792DA49}" type="pres">
      <dgm:prSet presAssocID="{1EF40689-AE80-42C4-94EC-0BC07DF543EC}" presName="centerShape" presStyleLbl="node0" presStyleIdx="0" presStyleCnt="1" custScaleX="136800" custScaleY="141091" custLinFactNeighborX="3292" custLinFactNeighborY="284"/>
      <dgm:spPr/>
    </dgm:pt>
    <dgm:pt modelId="{C6DC61B5-3FDD-4D2D-ACD4-0048AC55A285}" type="pres">
      <dgm:prSet presAssocID="{EE9D11DD-E790-45A4-92A1-518156A05F84}" presName="Name9" presStyleLbl="parChTrans1D2" presStyleIdx="0" presStyleCnt="8"/>
      <dgm:spPr/>
    </dgm:pt>
    <dgm:pt modelId="{CD129B1A-39E4-4F7A-A21F-EADB172FC461}" type="pres">
      <dgm:prSet presAssocID="{EE9D11DD-E790-45A4-92A1-518156A05F84}" presName="connTx" presStyleLbl="parChTrans1D2" presStyleIdx="0" presStyleCnt="8"/>
      <dgm:spPr/>
    </dgm:pt>
    <dgm:pt modelId="{C6BAAFF8-5CE0-4F50-89D9-5B1E7EF3AB20}" type="pres">
      <dgm:prSet presAssocID="{DD3441C3-D245-4676-BF33-4644D5AD9208}" presName="node" presStyleLbl="node1" presStyleIdx="0" presStyleCnt="8">
        <dgm:presLayoutVars>
          <dgm:bulletEnabled val="1"/>
        </dgm:presLayoutVars>
      </dgm:prSet>
      <dgm:spPr/>
    </dgm:pt>
    <dgm:pt modelId="{C45DE434-121B-47A1-8B19-398C2B0CC041}" type="pres">
      <dgm:prSet presAssocID="{F51C86CC-54F7-4183-A150-523690474E3F}" presName="Name9" presStyleLbl="parChTrans1D2" presStyleIdx="1" presStyleCnt="8"/>
      <dgm:spPr/>
    </dgm:pt>
    <dgm:pt modelId="{6E5D84CC-E334-457F-8FA4-E7CC65148D3C}" type="pres">
      <dgm:prSet presAssocID="{F51C86CC-54F7-4183-A150-523690474E3F}" presName="connTx" presStyleLbl="parChTrans1D2" presStyleIdx="1" presStyleCnt="8"/>
      <dgm:spPr/>
    </dgm:pt>
    <dgm:pt modelId="{EBCBB4E7-01F9-476E-A7A8-C86283443094}" type="pres">
      <dgm:prSet presAssocID="{14768D5D-1C4D-472D-89A9-4F24925C2259}" presName="node" presStyleLbl="node1" presStyleIdx="1" presStyleCnt="8">
        <dgm:presLayoutVars>
          <dgm:bulletEnabled val="1"/>
        </dgm:presLayoutVars>
      </dgm:prSet>
      <dgm:spPr/>
    </dgm:pt>
    <dgm:pt modelId="{FC9DAC5B-1A8B-48C9-8AEE-04D3D3BEDAF8}" type="pres">
      <dgm:prSet presAssocID="{687ABEBF-9DAE-4CD5-91D8-2EAD1BEC10F5}" presName="Name9" presStyleLbl="parChTrans1D2" presStyleIdx="2" presStyleCnt="8"/>
      <dgm:spPr/>
    </dgm:pt>
    <dgm:pt modelId="{14A12D92-5546-43C4-900B-57992E07CF75}" type="pres">
      <dgm:prSet presAssocID="{687ABEBF-9DAE-4CD5-91D8-2EAD1BEC10F5}" presName="connTx" presStyleLbl="parChTrans1D2" presStyleIdx="2" presStyleCnt="8"/>
      <dgm:spPr/>
    </dgm:pt>
    <dgm:pt modelId="{10856A19-9D9B-4070-B081-A9DBDDF7ED0E}" type="pres">
      <dgm:prSet presAssocID="{179C2FEB-BDBB-449A-9018-6CC4D4516ED5}" presName="node" presStyleLbl="node1" presStyleIdx="2" presStyleCnt="8">
        <dgm:presLayoutVars>
          <dgm:bulletEnabled val="1"/>
        </dgm:presLayoutVars>
      </dgm:prSet>
      <dgm:spPr/>
    </dgm:pt>
    <dgm:pt modelId="{449CB472-4277-4F15-82F9-417556C59533}" type="pres">
      <dgm:prSet presAssocID="{F8A780A3-33EB-4BFF-BA1B-3D025BCA7445}" presName="Name9" presStyleLbl="parChTrans1D2" presStyleIdx="3" presStyleCnt="8"/>
      <dgm:spPr/>
    </dgm:pt>
    <dgm:pt modelId="{FCC71BAA-F19A-4EA5-B20D-62271AA0BF5A}" type="pres">
      <dgm:prSet presAssocID="{F8A780A3-33EB-4BFF-BA1B-3D025BCA7445}" presName="connTx" presStyleLbl="parChTrans1D2" presStyleIdx="3" presStyleCnt="8"/>
      <dgm:spPr/>
    </dgm:pt>
    <dgm:pt modelId="{A7045FFB-35CB-4F1C-AD9D-DDBF65E213C0}" type="pres">
      <dgm:prSet presAssocID="{9667F594-42AE-4313-8AAF-F0F44C2D8C63}" presName="node" presStyleLbl="node1" presStyleIdx="3" presStyleCnt="8">
        <dgm:presLayoutVars>
          <dgm:bulletEnabled val="1"/>
        </dgm:presLayoutVars>
      </dgm:prSet>
      <dgm:spPr/>
    </dgm:pt>
    <dgm:pt modelId="{99159620-3236-4100-8C0C-ED9FB784FA71}" type="pres">
      <dgm:prSet presAssocID="{F99127FB-36BA-49B5-ADFE-C32C674CB3B6}" presName="Name9" presStyleLbl="parChTrans1D2" presStyleIdx="4" presStyleCnt="8"/>
      <dgm:spPr/>
    </dgm:pt>
    <dgm:pt modelId="{1784257F-4351-48E2-9E8B-236CF510F0EA}" type="pres">
      <dgm:prSet presAssocID="{F99127FB-36BA-49B5-ADFE-C32C674CB3B6}" presName="connTx" presStyleLbl="parChTrans1D2" presStyleIdx="4" presStyleCnt="8"/>
      <dgm:spPr/>
    </dgm:pt>
    <dgm:pt modelId="{1CCA001B-69AD-46D0-84F1-2655E7FF2707}" type="pres">
      <dgm:prSet presAssocID="{A2F72820-68D1-4115-B9CC-E2F5A9790392}" presName="node" presStyleLbl="node1" presStyleIdx="4" presStyleCnt="8">
        <dgm:presLayoutVars>
          <dgm:bulletEnabled val="1"/>
        </dgm:presLayoutVars>
      </dgm:prSet>
      <dgm:spPr/>
    </dgm:pt>
    <dgm:pt modelId="{F7F5D809-3AF1-4AE6-8B7A-108ED9C283AF}" type="pres">
      <dgm:prSet presAssocID="{BA502B0B-56BD-46D7-AC83-8EBC05C887AA}" presName="Name9" presStyleLbl="parChTrans1D2" presStyleIdx="5" presStyleCnt="8"/>
      <dgm:spPr/>
    </dgm:pt>
    <dgm:pt modelId="{04A5140B-7278-4AF5-A717-A3FD262DD259}" type="pres">
      <dgm:prSet presAssocID="{BA502B0B-56BD-46D7-AC83-8EBC05C887AA}" presName="connTx" presStyleLbl="parChTrans1D2" presStyleIdx="5" presStyleCnt="8"/>
      <dgm:spPr/>
    </dgm:pt>
    <dgm:pt modelId="{F77CA865-E47B-4030-A41D-0E8DFB75A84C}" type="pres">
      <dgm:prSet presAssocID="{32DE05DC-FC14-4DE5-B9D8-2A1009ABE308}" presName="node" presStyleLbl="node1" presStyleIdx="5" presStyleCnt="8">
        <dgm:presLayoutVars>
          <dgm:bulletEnabled val="1"/>
        </dgm:presLayoutVars>
      </dgm:prSet>
      <dgm:spPr/>
    </dgm:pt>
    <dgm:pt modelId="{2819C87C-F84A-453A-97D8-CBFF87CB899D}" type="pres">
      <dgm:prSet presAssocID="{1358BA96-5DD1-44ED-B286-B0D0222A2B7F}" presName="Name9" presStyleLbl="parChTrans1D2" presStyleIdx="6" presStyleCnt="8"/>
      <dgm:spPr/>
    </dgm:pt>
    <dgm:pt modelId="{B2503357-B44A-4A8E-B3FE-0A3BB2BF1342}" type="pres">
      <dgm:prSet presAssocID="{1358BA96-5DD1-44ED-B286-B0D0222A2B7F}" presName="connTx" presStyleLbl="parChTrans1D2" presStyleIdx="6" presStyleCnt="8"/>
      <dgm:spPr/>
    </dgm:pt>
    <dgm:pt modelId="{E187702E-6C30-499D-B675-5B550C9A622E}" type="pres">
      <dgm:prSet presAssocID="{382845EF-54F0-42AA-9776-76C89953EA15}" presName="node" presStyleLbl="node1" presStyleIdx="6" presStyleCnt="8">
        <dgm:presLayoutVars>
          <dgm:bulletEnabled val="1"/>
        </dgm:presLayoutVars>
      </dgm:prSet>
      <dgm:spPr/>
    </dgm:pt>
    <dgm:pt modelId="{943FF313-7417-4BBC-BA89-07D1D3A33137}" type="pres">
      <dgm:prSet presAssocID="{9831E66E-6825-42C7-AEE7-2BAFF370E3F6}" presName="Name9" presStyleLbl="parChTrans1D2" presStyleIdx="7" presStyleCnt="8"/>
      <dgm:spPr/>
    </dgm:pt>
    <dgm:pt modelId="{99EBE782-0EF4-4263-A7E3-C061FE766159}" type="pres">
      <dgm:prSet presAssocID="{9831E66E-6825-42C7-AEE7-2BAFF370E3F6}" presName="connTx" presStyleLbl="parChTrans1D2" presStyleIdx="7" presStyleCnt="8"/>
      <dgm:spPr/>
    </dgm:pt>
    <dgm:pt modelId="{AD928C4D-00FC-495C-9B8F-B23A5609230F}" type="pres">
      <dgm:prSet presAssocID="{57E9DDB2-C14E-428A-A10C-16D2C99B1CA0}" presName="node" presStyleLbl="node1" presStyleIdx="7" presStyleCnt="8">
        <dgm:presLayoutVars>
          <dgm:bulletEnabled val="1"/>
        </dgm:presLayoutVars>
      </dgm:prSet>
      <dgm:spPr/>
    </dgm:pt>
  </dgm:ptLst>
  <dgm:cxnLst>
    <dgm:cxn modelId="{CDC8F407-7385-48FD-B803-1661BF404375}" srcId="{1EF40689-AE80-42C4-94EC-0BC07DF543EC}" destId="{DD3441C3-D245-4676-BF33-4644D5AD9208}" srcOrd="0" destOrd="0" parTransId="{EE9D11DD-E790-45A4-92A1-518156A05F84}" sibTransId="{1E93B52D-627F-4DA3-9482-8FF1F18AFE3A}"/>
    <dgm:cxn modelId="{762F0B09-4713-4988-B7E6-3F4D8FD63ED0}" type="presOf" srcId="{DD3441C3-D245-4676-BF33-4644D5AD9208}" destId="{C6BAAFF8-5CE0-4F50-89D9-5B1E7EF3AB20}" srcOrd="0" destOrd="0" presId="urn:microsoft.com/office/officeart/2005/8/layout/radial1"/>
    <dgm:cxn modelId="{B05E340C-EFBF-43DC-B229-89D0ADC0E89F}" type="presOf" srcId="{57E9DDB2-C14E-428A-A10C-16D2C99B1CA0}" destId="{AD928C4D-00FC-495C-9B8F-B23A5609230F}" srcOrd="0" destOrd="0" presId="urn:microsoft.com/office/officeart/2005/8/layout/radial1"/>
    <dgm:cxn modelId="{EFA5D10D-2F1E-4299-BDB1-A940978C2E3C}" type="presOf" srcId="{EE9D11DD-E790-45A4-92A1-518156A05F84}" destId="{CD129B1A-39E4-4F7A-A21F-EADB172FC461}" srcOrd="1" destOrd="0" presId="urn:microsoft.com/office/officeart/2005/8/layout/radial1"/>
    <dgm:cxn modelId="{D514CA23-4F9F-429B-95B9-CA001700EF39}" type="presOf" srcId="{BA502B0B-56BD-46D7-AC83-8EBC05C887AA}" destId="{04A5140B-7278-4AF5-A717-A3FD262DD259}" srcOrd="1" destOrd="0" presId="urn:microsoft.com/office/officeart/2005/8/layout/radial1"/>
    <dgm:cxn modelId="{76381E2D-FE80-40BB-96A2-8192BCB3A764}" type="presOf" srcId="{14768D5D-1C4D-472D-89A9-4F24925C2259}" destId="{EBCBB4E7-01F9-476E-A7A8-C86283443094}" srcOrd="0" destOrd="0" presId="urn:microsoft.com/office/officeart/2005/8/layout/radial1"/>
    <dgm:cxn modelId="{BD8E3D2E-4BAC-45C6-8443-1D266857F4F5}" type="presOf" srcId="{9831E66E-6825-42C7-AEE7-2BAFF370E3F6}" destId="{943FF313-7417-4BBC-BA89-07D1D3A33137}" srcOrd="0" destOrd="0" presId="urn:microsoft.com/office/officeart/2005/8/layout/radial1"/>
    <dgm:cxn modelId="{4B9F7634-D2FE-49B1-97FC-273F23E619AB}" type="presOf" srcId="{F8A780A3-33EB-4BFF-BA1B-3D025BCA7445}" destId="{449CB472-4277-4F15-82F9-417556C59533}" srcOrd="0" destOrd="0" presId="urn:microsoft.com/office/officeart/2005/8/layout/radial1"/>
    <dgm:cxn modelId="{63143F39-E708-40F6-BB81-5957DD3870A8}" type="presOf" srcId="{32DE05DC-FC14-4DE5-B9D8-2A1009ABE308}" destId="{F77CA865-E47B-4030-A41D-0E8DFB75A84C}" srcOrd="0" destOrd="0" presId="urn:microsoft.com/office/officeart/2005/8/layout/radial1"/>
    <dgm:cxn modelId="{E4F0553A-035F-4742-B2E7-E8B505FE6A41}" type="presOf" srcId="{DD54BE18-FAE8-44AF-95F7-841A08FC49FB}" destId="{FC6A6C1D-A7E4-49C7-A4CB-98725FA29E2D}" srcOrd="0" destOrd="0" presId="urn:microsoft.com/office/officeart/2005/8/layout/radial1"/>
    <dgm:cxn modelId="{2BA35B3D-5248-4A27-9FF6-99E435C1D05E}" type="presOf" srcId="{F99127FB-36BA-49B5-ADFE-C32C674CB3B6}" destId="{99159620-3236-4100-8C0C-ED9FB784FA71}" srcOrd="0" destOrd="0" presId="urn:microsoft.com/office/officeart/2005/8/layout/radial1"/>
    <dgm:cxn modelId="{B4F6B45B-201F-40BC-B344-DD1C84E3DA1E}" type="presOf" srcId="{1EF40689-AE80-42C4-94EC-0BC07DF543EC}" destId="{A19D9331-B674-4425-9A01-8D548792DA49}" srcOrd="0" destOrd="0" presId="urn:microsoft.com/office/officeart/2005/8/layout/radial1"/>
    <dgm:cxn modelId="{108C7E61-9CB0-4DAF-AE82-9162B5FE400C}" type="presOf" srcId="{1358BA96-5DD1-44ED-B286-B0D0222A2B7F}" destId="{2819C87C-F84A-453A-97D8-CBFF87CB899D}" srcOrd="0" destOrd="0" presId="urn:microsoft.com/office/officeart/2005/8/layout/radial1"/>
    <dgm:cxn modelId="{81796848-225E-48FE-B1A2-481C04C139A2}" type="presOf" srcId="{9831E66E-6825-42C7-AEE7-2BAFF370E3F6}" destId="{99EBE782-0EF4-4263-A7E3-C061FE766159}" srcOrd="1" destOrd="0" presId="urn:microsoft.com/office/officeart/2005/8/layout/radial1"/>
    <dgm:cxn modelId="{07D59D6F-3ED4-47DA-9A02-B92DA077B11B}" type="presOf" srcId="{BA502B0B-56BD-46D7-AC83-8EBC05C887AA}" destId="{F7F5D809-3AF1-4AE6-8B7A-108ED9C283AF}" srcOrd="0" destOrd="0" presId="urn:microsoft.com/office/officeart/2005/8/layout/radial1"/>
    <dgm:cxn modelId="{7D6EF370-04E6-418D-B6DC-82A070F32386}" srcId="{1EF40689-AE80-42C4-94EC-0BC07DF543EC}" destId="{9667F594-42AE-4313-8AAF-F0F44C2D8C63}" srcOrd="3" destOrd="0" parTransId="{F8A780A3-33EB-4BFF-BA1B-3D025BCA7445}" sibTransId="{99F5A949-E0EC-4AF6-AF88-AE16C1811A78}"/>
    <dgm:cxn modelId="{8588BF74-1E63-470E-B2F0-698F4F6BC67F}" srcId="{1EF40689-AE80-42C4-94EC-0BC07DF543EC}" destId="{14768D5D-1C4D-472D-89A9-4F24925C2259}" srcOrd="1" destOrd="0" parTransId="{F51C86CC-54F7-4183-A150-523690474E3F}" sibTransId="{44FA2693-81C9-4895-9D12-527210C0924D}"/>
    <dgm:cxn modelId="{9C492477-2752-4800-94B0-94ACAE2BB724}" type="presOf" srcId="{382845EF-54F0-42AA-9776-76C89953EA15}" destId="{E187702E-6C30-499D-B675-5B550C9A622E}" srcOrd="0" destOrd="0" presId="urn:microsoft.com/office/officeart/2005/8/layout/radial1"/>
    <dgm:cxn modelId="{D893C786-C306-49FC-9708-646564FCD5F5}" srcId="{DD54BE18-FAE8-44AF-95F7-841A08FC49FB}" destId="{1EF40689-AE80-42C4-94EC-0BC07DF543EC}" srcOrd="0" destOrd="0" parTransId="{B4B77510-F127-4D67-87B5-3D02522BC89B}" sibTransId="{56296B69-8C12-4BFF-82B9-8D25B593C523}"/>
    <dgm:cxn modelId="{EA331B88-D227-4A92-9BA3-C21B2E322EF6}" type="presOf" srcId="{F51C86CC-54F7-4183-A150-523690474E3F}" destId="{C45DE434-121B-47A1-8B19-398C2B0CC041}" srcOrd="0" destOrd="0" presId="urn:microsoft.com/office/officeart/2005/8/layout/radial1"/>
    <dgm:cxn modelId="{ADE86F96-BB21-4B37-8CD3-87CA742CAA06}" srcId="{1EF40689-AE80-42C4-94EC-0BC07DF543EC}" destId="{179C2FEB-BDBB-449A-9018-6CC4D4516ED5}" srcOrd="2" destOrd="0" parTransId="{687ABEBF-9DAE-4CD5-91D8-2EAD1BEC10F5}" sibTransId="{2E88792A-B983-4439-918C-957064A12670}"/>
    <dgm:cxn modelId="{CC8688A0-3121-41D4-BB00-9D3AFDA14039}" type="presOf" srcId="{179C2FEB-BDBB-449A-9018-6CC4D4516ED5}" destId="{10856A19-9D9B-4070-B081-A9DBDDF7ED0E}" srcOrd="0" destOrd="0" presId="urn:microsoft.com/office/officeart/2005/8/layout/radial1"/>
    <dgm:cxn modelId="{3F97A1A8-D248-43E3-BD23-F1440F6D84F9}" srcId="{1EF40689-AE80-42C4-94EC-0BC07DF543EC}" destId="{57E9DDB2-C14E-428A-A10C-16D2C99B1CA0}" srcOrd="7" destOrd="0" parTransId="{9831E66E-6825-42C7-AEE7-2BAFF370E3F6}" sibTransId="{DCD163A2-4CC8-4AAC-A5AF-FCFB85481A0E}"/>
    <dgm:cxn modelId="{80982DB2-5BD7-44AF-952C-EAAC9E73B836}" type="presOf" srcId="{A2F72820-68D1-4115-B9CC-E2F5A9790392}" destId="{1CCA001B-69AD-46D0-84F1-2655E7FF2707}" srcOrd="0" destOrd="0" presId="urn:microsoft.com/office/officeart/2005/8/layout/radial1"/>
    <dgm:cxn modelId="{6DAECCB4-6BF1-4B6A-BA0F-3C990E6CD406}" type="presOf" srcId="{1358BA96-5DD1-44ED-B286-B0D0222A2B7F}" destId="{B2503357-B44A-4A8E-B3FE-0A3BB2BF1342}" srcOrd="1" destOrd="0" presId="urn:microsoft.com/office/officeart/2005/8/layout/radial1"/>
    <dgm:cxn modelId="{4127F5C0-D2FE-4DFF-943C-A7CDB271D1F3}" type="presOf" srcId="{F51C86CC-54F7-4183-A150-523690474E3F}" destId="{6E5D84CC-E334-457F-8FA4-E7CC65148D3C}" srcOrd="1" destOrd="0" presId="urn:microsoft.com/office/officeart/2005/8/layout/radial1"/>
    <dgm:cxn modelId="{F634E2C3-FB2F-4CD3-9535-72FC1179A509}" type="presOf" srcId="{687ABEBF-9DAE-4CD5-91D8-2EAD1BEC10F5}" destId="{14A12D92-5546-43C4-900B-57992E07CF75}" srcOrd="1" destOrd="0" presId="urn:microsoft.com/office/officeart/2005/8/layout/radial1"/>
    <dgm:cxn modelId="{4454D4C4-1C10-42FA-A250-592CAA98AFC5}" type="presOf" srcId="{9667F594-42AE-4313-8AAF-F0F44C2D8C63}" destId="{A7045FFB-35CB-4F1C-AD9D-DDBF65E213C0}" srcOrd="0" destOrd="0" presId="urn:microsoft.com/office/officeart/2005/8/layout/radial1"/>
    <dgm:cxn modelId="{F3C438C9-8964-4B3F-BDEE-76606408BBEF}" type="presOf" srcId="{F8A780A3-33EB-4BFF-BA1B-3D025BCA7445}" destId="{FCC71BAA-F19A-4EA5-B20D-62271AA0BF5A}" srcOrd="1" destOrd="0" presId="urn:microsoft.com/office/officeart/2005/8/layout/radial1"/>
    <dgm:cxn modelId="{E09BBACE-B5E9-499C-8AD6-756A3A12A1DD}" srcId="{1EF40689-AE80-42C4-94EC-0BC07DF543EC}" destId="{A2F72820-68D1-4115-B9CC-E2F5A9790392}" srcOrd="4" destOrd="0" parTransId="{F99127FB-36BA-49B5-ADFE-C32C674CB3B6}" sibTransId="{850C89D8-C261-4005-A7A7-F6C4DFF8BFFC}"/>
    <dgm:cxn modelId="{0F1A9AD0-D950-4726-8920-9AD8938A23B6}" type="presOf" srcId="{F99127FB-36BA-49B5-ADFE-C32C674CB3B6}" destId="{1784257F-4351-48E2-9E8B-236CF510F0EA}" srcOrd="1" destOrd="0" presId="urn:microsoft.com/office/officeart/2005/8/layout/radial1"/>
    <dgm:cxn modelId="{D1B900D4-C381-43F7-9913-0D9EC3B8C283}" srcId="{1EF40689-AE80-42C4-94EC-0BC07DF543EC}" destId="{382845EF-54F0-42AA-9776-76C89953EA15}" srcOrd="6" destOrd="0" parTransId="{1358BA96-5DD1-44ED-B286-B0D0222A2B7F}" sibTransId="{B66444EE-A567-4936-B4BD-4EEA9BCF6B14}"/>
    <dgm:cxn modelId="{8E192EDF-B74F-424E-B736-FBEB90A2F671}" type="presOf" srcId="{687ABEBF-9DAE-4CD5-91D8-2EAD1BEC10F5}" destId="{FC9DAC5B-1A8B-48C9-8AEE-04D3D3BEDAF8}" srcOrd="0" destOrd="0" presId="urn:microsoft.com/office/officeart/2005/8/layout/radial1"/>
    <dgm:cxn modelId="{A245E9F0-F64F-4AE1-ABDF-5FB755844F95}" type="presOf" srcId="{EE9D11DD-E790-45A4-92A1-518156A05F84}" destId="{C6DC61B5-3FDD-4D2D-ACD4-0048AC55A285}" srcOrd="0" destOrd="0" presId="urn:microsoft.com/office/officeart/2005/8/layout/radial1"/>
    <dgm:cxn modelId="{DD1530F5-054D-4331-AB65-FF2E804B7F77}" srcId="{1EF40689-AE80-42C4-94EC-0BC07DF543EC}" destId="{32DE05DC-FC14-4DE5-B9D8-2A1009ABE308}" srcOrd="5" destOrd="0" parTransId="{BA502B0B-56BD-46D7-AC83-8EBC05C887AA}" sibTransId="{0982CA60-CB2C-42BE-BA1E-1373D1404A38}"/>
    <dgm:cxn modelId="{63345B37-D49C-4625-8D99-F69E876A73DE}" type="presParOf" srcId="{FC6A6C1D-A7E4-49C7-A4CB-98725FA29E2D}" destId="{A19D9331-B674-4425-9A01-8D548792DA49}" srcOrd="0" destOrd="0" presId="urn:microsoft.com/office/officeart/2005/8/layout/radial1"/>
    <dgm:cxn modelId="{0B97B73C-F7EE-4783-B46D-4D5CC2823328}" type="presParOf" srcId="{FC6A6C1D-A7E4-49C7-A4CB-98725FA29E2D}" destId="{C6DC61B5-3FDD-4D2D-ACD4-0048AC55A285}" srcOrd="1" destOrd="0" presId="urn:microsoft.com/office/officeart/2005/8/layout/radial1"/>
    <dgm:cxn modelId="{218DB866-C4FE-4C3E-9BA9-E4FAA8143F78}" type="presParOf" srcId="{C6DC61B5-3FDD-4D2D-ACD4-0048AC55A285}" destId="{CD129B1A-39E4-4F7A-A21F-EADB172FC461}" srcOrd="0" destOrd="0" presId="urn:microsoft.com/office/officeart/2005/8/layout/radial1"/>
    <dgm:cxn modelId="{D99FC8C9-B41F-4518-8DD8-1A44182A9F3E}" type="presParOf" srcId="{FC6A6C1D-A7E4-49C7-A4CB-98725FA29E2D}" destId="{C6BAAFF8-5CE0-4F50-89D9-5B1E7EF3AB20}" srcOrd="2" destOrd="0" presId="urn:microsoft.com/office/officeart/2005/8/layout/radial1"/>
    <dgm:cxn modelId="{5EC73043-D92E-42D0-9732-198320D34651}" type="presParOf" srcId="{FC6A6C1D-A7E4-49C7-A4CB-98725FA29E2D}" destId="{C45DE434-121B-47A1-8B19-398C2B0CC041}" srcOrd="3" destOrd="0" presId="urn:microsoft.com/office/officeart/2005/8/layout/radial1"/>
    <dgm:cxn modelId="{004D5028-9B35-4934-864C-7E0A9D8458CA}" type="presParOf" srcId="{C45DE434-121B-47A1-8B19-398C2B0CC041}" destId="{6E5D84CC-E334-457F-8FA4-E7CC65148D3C}" srcOrd="0" destOrd="0" presId="urn:microsoft.com/office/officeart/2005/8/layout/radial1"/>
    <dgm:cxn modelId="{BA495CBA-62DB-45B9-B576-E455CB936698}" type="presParOf" srcId="{FC6A6C1D-A7E4-49C7-A4CB-98725FA29E2D}" destId="{EBCBB4E7-01F9-476E-A7A8-C86283443094}" srcOrd="4" destOrd="0" presId="urn:microsoft.com/office/officeart/2005/8/layout/radial1"/>
    <dgm:cxn modelId="{AF10F518-DCFA-4DDD-A3BC-610171067DF5}" type="presParOf" srcId="{FC6A6C1D-A7E4-49C7-A4CB-98725FA29E2D}" destId="{FC9DAC5B-1A8B-48C9-8AEE-04D3D3BEDAF8}" srcOrd="5" destOrd="0" presId="urn:microsoft.com/office/officeart/2005/8/layout/radial1"/>
    <dgm:cxn modelId="{10A3F098-DEDF-4567-BE3F-49E0B52DDF84}" type="presParOf" srcId="{FC9DAC5B-1A8B-48C9-8AEE-04D3D3BEDAF8}" destId="{14A12D92-5546-43C4-900B-57992E07CF75}" srcOrd="0" destOrd="0" presId="urn:microsoft.com/office/officeart/2005/8/layout/radial1"/>
    <dgm:cxn modelId="{8C6CB74B-C6E7-4EF4-B944-E5CCA22505BA}" type="presParOf" srcId="{FC6A6C1D-A7E4-49C7-A4CB-98725FA29E2D}" destId="{10856A19-9D9B-4070-B081-A9DBDDF7ED0E}" srcOrd="6" destOrd="0" presId="urn:microsoft.com/office/officeart/2005/8/layout/radial1"/>
    <dgm:cxn modelId="{4863B716-975A-4752-A0C6-C06E2B8955FD}" type="presParOf" srcId="{FC6A6C1D-A7E4-49C7-A4CB-98725FA29E2D}" destId="{449CB472-4277-4F15-82F9-417556C59533}" srcOrd="7" destOrd="0" presId="urn:microsoft.com/office/officeart/2005/8/layout/radial1"/>
    <dgm:cxn modelId="{325ED534-A20E-4390-B2A1-3C91520D86DA}" type="presParOf" srcId="{449CB472-4277-4F15-82F9-417556C59533}" destId="{FCC71BAA-F19A-4EA5-B20D-62271AA0BF5A}" srcOrd="0" destOrd="0" presId="urn:microsoft.com/office/officeart/2005/8/layout/radial1"/>
    <dgm:cxn modelId="{BE935704-CB7F-4CE4-926E-FFD3F643E814}" type="presParOf" srcId="{FC6A6C1D-A7E4-49C7-A4CB-98725FA29E2D}" destId="{A7045FFB-35CB-4F1C-AD9D-DDBF65E213C0}" srcOrd="8" destOrd="0" presId="urn:microsoft.com/office/officeart/2005/8/layout/radial1"/>
    <dgm:cxn modelId="{BF41962E-9783-4E94-9AAE-94F6CAC29A72}" type="presParOf" srcId="{FC6A6C1D-A7E4-49C7-A4CB-98725FA29E2D}" destId="{99159620-3236-4100-8C0C-ED9FB784FA71}" srcOrd="9" destOrd="0" presId="urn:microsoft.com/office/officeart/2005/8/layout/radial1"/>
    <dgm:cxn modelId="{DA23B535-1870-4567-A65A-64656B3E6261}" type="presParOf" srcId="{99159620-3236-4100-8C0C-ED9FB784FA71}" destId="{1784257F-4351-48E2-9E8B-236CF510F0EA}" srcOrd="0" destOrd="0" presId="urn:microsoft.com/office/officeart/2005/8/layout/radial1"/>
    <dgm:cxn modelId="{42F10EB3-C6EE-4731-9771-D224E677AEBA}" type="presParOf" srcId="{FC6A6C1D-A7E4-49C7-A4CB-98725FA29E2D}" destId="{1CCA001B-69AD-46D0-84F1-2655E7FF2707}" srcOrd="10" destOrd="0" presId="urn:microsoft.com/office/officeart/2005/8/layout/radial1"/>
    <dgm:cxn modelId="{1495C730-AB8F-4E3E-A0AE-38BC4CE19963}" type="presParOf" srcId="{FC6A6C1D-A7E4-49C7-A4CB-98725FA29E2D}" destId="{F7F5D809-3AF1-4AE6-8B7A-108ED9C283AF}" srcOrd="11" destOrd="0" presId="urn:microsoft.com/office/officeart/2005/8/layout/radial1"/>
    <dgm:cxn modelId="{3FCA0EFD-535A-4C00-8A65-F221A5B91C50}" type="presParOf" srcId="{F7F5D809-3AF1-4AE6-8B7A-108ED9C283AF}" destId="{04A5140B-7278-4AF5-A717-A3FD262DD259}" srcOrd="0" destOrd="0" presId="urn:microsoft.com/office/officeart/2005/8/layout/radial1"/>
    <dgm:cxn modelId="{EDC87468-B5BC-4168-A031-9EDD6FECA2BC}" type="presParOf" srcId="{FC6A6C1D-A7E4-49C7-A4CB-98725FA29E2D}" destId="{F77CA865-E47B-4030-A41D-0E8DFB75A84C}" srcOrd="12" destOrd="0" presId="urn:microsoft.com/office/officeart/2005/8/layout/radial1"/>
    <dgm:cxn modelId="{EDA228D8-1AD7-4081-8FB6-590E8E634874}" type="presParOf" srcId="{FC6A6C1D-A7E4-49C7-A4CB-98725FA29E2D}" destId="{2819C87C-F84A-453A-97D8-CBFF87CB899D}" srcOrd="13" destOrd="0" presId="urn:microsoft.com/office/officeart/2005/8/layout/radial1"/>
    <dgm:cxn modelId="{73D37EDC-877E-47D0-AB04-89F17CE8912E}" type="presParOf" srcId="{2819C87C-F84A-453A-97D8-CBFF87CB899D}" destId="{B2503357-B44A-4A8E-B3FE-0A3BB2BF1342}" srcOrd="0" destOrd="0" presId="urn:microsoft.com/office/officeart/2005/8/layout/radial1"/>
    <dgm:cxn modelId="{BAACF761-967C-4E43-BF34-BB525E248C67}" type="presParOf" srcId="{FC6A6C1D-A7E4-49C7-A4CB-98725FA29E2D}" destId="{E187702E-6C30-499D-B675-5B550C9A622E}" srcOrd="14" destOrd="0" presId="urn:microsoft.com/office/officeart/2005/8/layout/radial1"/>
    <dgm:cxn modelId="{796793C9-0430-4976-AE89-B64BD4AA0601}" type="presParOf" srcId="{FC6A6C1D-A7E4-49C7-A4CB-98725FA29E2D}" destId="{943FF313-7417-4BBC-BA89-07D1D3A33137}" srcOrd="15" destOrd="0" presId="urn:microsoft.com/office/officeart/2005/8/layout/radial1"/>
    <dgm:cxn modelId="{63A8D0EB-B430-4BCE-9F55-097DAA98CF47}" type="presParOf" srcId="{943FF313-7417-4BBC-BA89-07D1D3A33137}" destId="{99EBE782-0EF4-4263-A7E3-C061FE766159}" srcOrd="0" destOrd="0" presId="urn:microsoft.com/office/officeart/2005/8/layout/radial1"/>
    <dgm:cxn modelId="{E846AB8A-1996-4CAC-BEE3-2F2FBF149880}" type="presParOf" srcId="{FC6A6C1D-A7E4-49C7-A4CB-98725FA29E2D}" destId="{AD928C4D-00FC-495C-9B8F-B23A5609230F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D54BE18-FAE8-44AF-95F7-841A08FC49FB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F40689-AE80-42C4-94EC-0BC07DF543EC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3600" b="1" dirty="0"/>
            <a:t>ЧУ </a:t>
          </a:r>
        </a:p>
        <a:p>
          <a:r>
            <a:rPr lang="ru-RU" sz="3600" b="1" dirty="0"/>
            <a:t>ЩУ</a:t>
          </a:r>
          <a:endParaRPr lang="en-US" sz="3600" b="1" dirty="0"/>
        </a:p>
      </dgm:t>
    </dgm:pt>
    <dgm:pt modelId="{B4B77510-F127-4D67-87B5-3D02522BC89B}" type="parTrans" cxnId="{D893C786-C306-49FC-9708-646564FCD5F5}">
      <dgm:prSet/>
      <dgm:spPr/>
      <dgm:t>
        <a:bodyPr/>
        <a:lstStyle/>
        <a:p>
          <a:endParaRPr lang="en-US" sz="2000" b="1"/>
        </a:p>
      </dgm:t>
    </dgm:pt>
    <dgm:pt modelId="{56296B69-8C12-4BFF-82B9-8D25B593C523}" type="sibTrans" cxnId="{D893C786-C306-49FC-9708-646564FCD5F5}">
      <dgm:prSet/>
      <dgm:spPr/>
      <dgm:t>
        <a:bodyPr/>
        <a:lstStyle/>
        <a:p>
          <a:endParaRPr lang="en-US" sz="2000" b="1"/>
        </a:p>
      </dgm:t>
    </dgm:pt>
    <dgm:pt modelId="{DD3441C3-D245-4676-BF33-4644D5AD9208}">
      <dgm:prSet phldrT="[Текст]" custT="1"/>
      <dgm:spPr/>
      <dgm:t>
        <a:bodyPr/>
        <a:lstStyle/>
        <a:p>
          <a:r>
            <a:rPr lang="ru-RU" sz="2800" b="1" dirty="0"/>
            <a:t>ЧЕЛО</a:t>
          </a:r>
          <a:endParaRPr lang="en-US" sz="2800" b="1" dirty="0"/>
        </a:p>
      </dgm:t>
    </dgm:pt>
    <dgm:pt modelId="{EE9D11DD-E790-45A4-92A1-518156A05F84}" type="parTrans" cxnId="{CDC8F407-7385-48FD-B803-1661BF404375}">
      <dgm:prSet custT="1"/>
      <dgm:spPr/>
      <dgm:t>
        <a:bodyPr/>
        <a:lstStyle/>
        <a:p>
          <a:endParaRPr lang="en-US" sz="700" b="1"/>
        </a:p>
      </dgm:t>
    </dgm:pt>
    <dgm:pt modelId="{1E93B52D-627F-4DA3-9482-8FF1F18AFE3A}" type="sibTrans" cxnId="{CDC8F407-7385-48FD-B803-1661BF404375}">
      <dgm:prSet/>
      <dgm:spPr/>
      <dgm:t>
        <a:bodyPr/>
        <a:lstStyle/>
        <a:p>
          <a:endParaRPr lang="en-US" sz="2000" b="1"/>
        </a:p>
      </dgm:t>
    </dgm:pt>
    <dgm:pt modelId="{14768D5D-1C4D-472D-89A9-4F24925C2259}">
      <dgm:prSet phldrT="[Текст]" custT="1"/>
      <dgm:spPr/>
      <dgm:t>
        <a:bodyPr/>
        <a:lstStyle/>
        <a:p>
          <a:r>
            <a:rPr lang="ru-RU" sz="2800" b="1" dirty="0"/>
            <a:t>РИТЬ</a:t>
          </a:r>
          <a:endParaRPr lang="en-US" sz="2800" b="1" dirty="0"/>
        </a:p>
      </dgm:t>
    </dgm:pt>
    <dgm:pt modelId="{F51C86CC-54F7-4183-A150-523690474E3F}" type="parTrans" cxnId="{8588BF74-1E63-470E-B2F0-698F4F6BC67F}">
      <dgm:prSet custT="1"/>
      <dgm:spPr/>
      <dgm:t>
        <a:bodyPr/>
        <a:lstStyle/>
        <a:p>
          <a:endParaRPr lang="en-US" sz="600" b="1"/>
        </a:p>
      </dgm:t>
    </dgm:pt>
    <dgm:pt modelId="{44FA2693-81C9-4895-9D12-527210C0924D}" type="sibTrans" cxnId="{8588BF74-1E63-470E-B2F0-698F4F6BC67F}">
      <dgm:prSet/>
      <dgm:spPr/>
      <dgm:t>
        <a:bodyPr/>
        <a:lstStyle/>
        <a:p>
          <a:endParaRPr lang="en-US" sz="2000" b="1"/>
        </a:p>
      </dgm:t>
    </dgm:pt>
    <dgm:pt modelId="{179C2FEB-BDBB-449A-9018-6CC4D4516ED5}">
      <dgm:prSet phldrT="[Текст]" custT="1"/>
      <dgm:spPr/>
      <dgm:t>
        <a:bodyPr/>
        <a:lstStyle/>
        <a:p>
          <a:r>
            <a:rPr lang="ru-RU" sz="2800" b="1" dirty="0"/>
            <a:t>ДАК</a:t>
          </a:r>
          <a:endParaRPr lang="en-US" sz="2800" b="1" dirty="0"/>
        </a:p>
      </dgm:t>
    </dgm:pt>
    <dgm:pt modelId="{687ABEBF-9DAE-4CD5-91D8-2EAD1BEC10F5}" type="parTrans" cxnId="{ADE86F96-BB21-4B37-8CD3-87CA742CAA06}">
      <dgm:prSet custT="1"/>
      <dgm:spPr/>
      <dgm:t>
        <a:bodyPr/>
        <a:lstStyle/>
        <a:p>
          <a:endParaRPr lang="en-US" sz="600" b="1"/>
        </a:p>
      </dgm:t>
    </dgm:pt>
    <dgm:pt modelId="{2E88792A-B983-4439-918C-957064A12670}" type="sibTrans" cxnId="{ADE86F96-BB21-4B37-8CD3-87CA742CAA06}">
      <dgm:prSet/>
      <dgm:spPr/>
      <dgm:t>
        <a:bodyPr/>
        <a:lstStyle/>
        <a:p>
          <a:endParaRPr lang="en-US" sz="2000" b="1"/>
        </a:p>
      </dgm:t>
    </dgm:pt>
    <dgm:pt modelId="{BFF5F610-8460-498D-9EA2-2E87F5860775}">
      <dgm:prSet phldrT="[Текст]" custT="1"/>
      <dgm:spPr/>
      <dgm:t>
        <a:bodyPr/>
        <a:lstStyle/>
        <a:p>
          <a:r>
            <a:rPr lang="ru-RU" sz="2800" b="1" dirty="0"/>
            <a:t>ЛОК</a:t>
          </a:r>
          <a:endParaRPr lang="en-US" sz="2800" b="1" dirty="0"/>
        </a:p>
      </dgm:t>
    </dgm:pt>
    <dgm:pt modelId="{0AA9FA70-A7A1-4BB4-A6A8-57F8C1709DC8}" type="parTrans" cxnId="{825525E2-7A1C-4302-83A3-C82D082AB48D}">
      <dgm:prSet custT="1"/>
      <dgm:spPr/>
      <dgm:t>
        <a:bodyPr/>
        <a:lstStyle/>
        <a:p>
          <a:endParaRPr lang="en-US" sz="700" b="1"/>
        </a:p>
      </dgm:t>
    </dgm:pt>
    <dgm:pt modelId="{CCD9C026-F421-48F1-B229-D90148A3228C}" type="sibTrans" cxnId="{825525E2-7A1C-4302-83A3-C82D082AB48D}">
      <dgm:prSet/>
      <dgm:spPr/>
      <dgm:t>
        <a:bodyPr/>
        <a:lstStyle/>
        <a:p>
          <a:endParaRPr lang="en-US" sz="2000" b="1"/>
        </a:p>
      </dgm:t>
    </dgm:pt>
    <dgm:pt modelId="{9667F594-42AE-4313-8AAF-F0F44C2D8C63}">
      <dgm:prSet custT="1"/>
      <dgm:spPr/>
      <dgm:t>
        <a:bodyPr/>
        <a:lstStyle/>
        <a:p>
          <a:r>
            <a:rPr lang="ru-RU" sz="2800" b="1" dirty="0"/>
            <a:t>СВИ</a:t>
          </a:r>
          <a:endParaRPr lang="en-US" sz="2800" b="1" dirty="0"/>
        </a:p>
      </dgm:t>
    </dgm:pt>
    <dgm:pt modelId="{F8A780A3-33EB-4BFF-BA1B-3D025BCA7445}" type="parTrans" cxnId="{7D6EF370-04E6-418D-B6DC-82A070F32386}">
      <dgm:prSet custT="1"/>
      <dgm:spPr/>
      <dgm:t>
        <a:bodyPr/>
        <a:lstStyle/>
        <a:p>
          <a:endParaRPr lang="en-US" sz="600" b="1"/>
        </a:p>
      </dgm:t>
    </dgm:pt>
    <dgm:pt modelId="{99F5A949-E0EC-4AF6-AF88-AE16C1811A78}" type="sibTrans" cxnId="{7D6EF370-04E6-418D-B6DC-82A070F32386}">
      <dgm:prSet/>
      <dgm:spPr/>
      <dgm:t>
        <a:bodyPr/>
        <a:lstStyle/>
        <a:p>
          <a:endParaRPr lang="en-US" sz="2000" b="1"/>
        </a:p>
      </dgm:t>
    </dgm:pt>
    <dgm:pt modelId="{A2F72820-68D1-4115-B9CC-E2F5A9790392}">
      <dgm:prSet custT="1"/>
      <dgm:spPr/>
      <dgm:t>
        <a:bodyPr/>
        <a:lstStyle/>
        <a:p>
          <a:r>
            <a:rPr lang="ru-RU" sz="2800" b="1" dirty="0"/>
            <a:t>КРУ</a:t>
          </a:r>
          <a:endParaRPr lang="en-US" sz="2800" b="1" dirty="0"/>
        </a:p>
      </dgm:t>
    </dgm:pt>
    <dgm:pt modelId="{F99127FB-36BA-49B5-ADFE-C32C674CB3B6}" type="parTrans" cxnId="{E09BBACE-B5E9-499C-8AD6-756A3A12A1DD}">
      <dgm:prSet custT="1"/>
      <dgm:spPr/>
      <dgm:t>
        <a:bodyPr/>
        <a:lstStyle/>
        <a:p>
          <a:endParaRPr lang="en-US" sz="600" b="1"/>
        </a:p>
      </dgm:t>
    </dgm:pt>
    <dgm:pt modelId="{850C89D8-C261-4005-A7A7-F6C4DFF8BFFC}" type="sibTrans" cxnId="{E09BBACE-B5E9-499C-8AD6-756A3A12A1DD}">
      <dgm:prSet/>
      <dgm:spPr/>
      <dgm:t>
        <a:bodyPr/>
        <a:lstStyle/>
        <a:p>
          <a:endParaRPr lang="en-US" sz="2000" b="1"/>
        </a:p>
      </dgm:t>
    </dgm:pt>
    <dgm:pt modelId="{32DE05DC-FC14-4DE5-B9D8-2A1009ABE308}">
      <dgm:prSet custT="1"/>
      <dgm:spPr/>
      <dgm:t>
        <a:bodyPr/>
        <a:lstStyle/>
        <a:p>
          <a:r>
            <a:rPr lang="ru-RU" sz="2800" b="1" dirty="0"/>
            <a:t>МОЛ</a:t>
          </a:r>
          <a:endParaRPr lang="en-US" sz="2800" b="1" dirty="0"/>
        </a:p>
      </dgm:t>
    </dgm:pt>
    <dgm:pt modelId="{BA502B0B-56BD-46D7-AC83-8EBC05C887AA}" type="parTrans" cxnId="{DD1530F5-054D-4331-AB65-FF2E804B7F77}">
      <dgm:prSet custT="1"/>
      <dgm:spPr/>
      <dgm:t>
        <a:bodyPr/>
        <a:lstStyle/>
        <a:p>
          <a:endParaRPr lang="en-US" sz="600" b="1"/>
        </a:p>
      </dgm:t>
    </dgm:pt>
    <dgm:pt modelId="{0982CA60-CB2C-42BE-BA1E-1373D1404A38}" type="sibTrans" cxnId="{DD1530F5-054D-4331-AB65-FF2E804B7F77}">
      <dgm:prSet/>
      <dgm:spPr/>
      <dgm:t>
        <a:bodyPr/>
        <a:lstStyle/>
        <a:p>
          <a:endParaRPr lang="en-US" sz="2000" b="1"/>
        </a:p>
      </dgm:t>
    </dgm:pt>
    <dgm:pt modelId="{57E9DDB2-C14E-428A-A10C-16D2C99B1CA0}">
      <dgm:prSet custT="1"/>
      <dgm:spPr/>
      <dgm:t>
        <a:bodyPr/>
        <a:lstStyle/>
        <a:p>
          <a:r>
            <a:rPr lang="ru-RU" sz="2800" b="1" dirty="0"/>
            <a:t>ЖОЙ</a:t>
          </a:r>
          <a:endParaRPr lang="en-US" sz="2800" b="1" dirty="0"/>
        </a:p>
      </dgm:t>
    </dgm:pt>
    <dgm:pt modelId="{9831E66E-6825-42C7-AEE7-2BAFF370E3F6}" type="parTrans" cxnId="{3F97A1A8-D248-43E3-BD23-F1440F6D84F9}">
      <dgm:prSet custT="1"/>
      <dgm:spPr/>
      <dgm:t>
        <a:bodyPr/>
        <a:lstStyle/>
        <a:p>
          <a:endParaRPr lang="en-US" sz="700" b="1"/>
        </a:p>
      </dgm:t>
    </dgm:pt>
    <dgm:pt modelId="{DCD163A2-4CC8-4AAC-A5AF-FCFB85481A0E}" type="sibTrans" cxnId="{3F97A1A8-D248-43E3-BD23-F1440F6D84F9}">
      <dgm:prSet/>
      <dgm:spPr/>
      <dgm:t>
        <a:bodyPr/>
        <a:lstStyle/>
        <a:p>
          <a:endParaRPr lang="en-US" sz="2000" b="1"/>
        </a:p>
      </dgm:t>
    </dgm:pt>
    <dgm:pt modelId="{227671A7-39A2-4AB1-85E4-1D2828A42E02}">
      <dgm:prSet custT="1"/>
      <dgm:spPr/>
      <dgm:t>
        <a:bodyPr/>
        <a:lstStyle/>
        <a:p>
          <a:r>
            <a:rPr lang="ru-RU" sz="2800" b="1" dirty="0"/>
            <a:t>КРИ</a:t>
          </a:r>
          <a:endParaRPr lang="en-US" sz="2800" b="1" dirty="0"/>
        </a:p>
      </dgm:t>
    </dgm:pt>
    <dgm:pt modelId="{A2E8A5B3-C49F-4C2E-89F5-B1A73475CC3B}" type="parTrans" cxnId="{AAAE429C-08DD-4E28-BC17-259DFBC10430}">
      <dgm:prSet custT="1"/>
      <dgm:spPr/>
      <dgm:t>
        <a:bodyPr/>
        <a:lstStyle/>
        <a:p>
          <a:endParaRPr lang="en-US" sz="700" b="1"/>
        </a:p>
      </dgm:t>
    </dgm:pt>
    <dgm:pt modelId="{1299F827-2484-40B6-AAA1-29A01ED40236}" type="sibTrans" cxnId="{AAAE429C-08DD-4E28-BC17-259DFBC10430}">
      <dgm:prSet/>
      <dgm:spPr/>
      <dgm:t>
        <a:bodyPr/>
        <a:lstStyle/>
        <a:p>
          <a:endParaRPr lang="en-US" sz="2000" b="1"/>
        </a:p>
      </dgm:t>
    </dgm:pt>
    <dgm:pt modelId="{F0980E14-7531-4B85-A6C7-F31B2B9F60BE}">
      <dgm:prSet custT="1"/>
      <dgm:spPr/>
      <dgm:t>
        <a:bodyPr/>
        <a:lstStyle/>
        <a:p>
          <a:r>
            <a:rPr lang="ru-RU" sz="2800" b="1" dirty="0"/>
            <a:t>СТУ</a:t>
          </a:r>
          <a:endParaRPr lang="en-US" sz="2800" b="1" dirty="0"/>
        </a:p>
      </dgm:t>
    </dgm:pt>
    <dgm:pt modelId="{C6C14E12-5EF8-4708-9622-06B33832FB18}" type="parTrans" cxnId="{CF10E5E1-3AE2-4756-8B9A-19471BE66EC0}">
      <dgm:prSet custT="1"/>
      <dgm:spPr/>
      <dgm:t>
        <a:bodyPr/>
        <a:lstStyle/>
        <a:p>
          <a:endParaRPr lang="en-US" sz="700" b="1"/>
        </a:p>
      </dgm:t>
    </dgm:pt>
    <dgm:pt modelId="{45043E8B-7816-4A2C-8E74-E2B534BA5C02}" type="sibTrans" cxnId="{CF10E5E1-3AE2-4756-8B9A-19471BE66EC0}">
      <dgm:prSet/>
      <dgm:spPr/>
      <dgm:t>
        <a:bodyPr/>
        <a:lstStyle/>
        <a:p>
          <a:endParaRPr lang="en-US" sz="2000" b="1"/>
        </a:p>
      </dgm:t>
    </dgm:pt>
    <dgm:pt modelId="{FC6A6C1D-A7E4-49C7-A4CB-98725FA29E2D}" type="pres">
      <dgm:prSet presAssocID="{DD54BE18-FAE8-44AF-95F7-841A08FC49F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19D9331-B674-4425-9A01-8D548792DA49}" type="pres">
      <dgm:prSet presAssocID="{1EF40689-AE80-42C4-94EC-0BC07DF543EC}" presName="centerShape" presStyleLbl="node0" presStyleIdx="0" presStyleCnt="1" custScaleX="136800" custScaleY="141091" custLinFactNeighborX="3292" custLinFactNeighborY="284"/>
      <dgm:spPr/>
    </dgm:pt>
    <dgm:pt modelId="{C6DC61B5-3FDD-4D2D-ACD4-0048AC55A285}" type="pres">
      <dgm:prSet presAssocID="{EE9D11DD-E790-45A4-92A1-518156A05F84}" presName="Name9" presStyleLbl="parChTrans1D2" presStyleIdx="0" presStyleCnt="10"/>
      <dgm:spPr/>
    </dgm:pt>
    <dgm:pt modelId="{CD129B1A-39E4-4F7A-A21F-EADB172FC461}" type="pres">
      <dgm:prSet presAssocID="{EE9D11DD-E790-45A4-92A1-518156A05F84}" presName="connTx" presStyleLbl="parChTrans1D2" presStyleIdx="0" presStyleCnt="10"/>
      <dgm:spPr/>
    </dgm:pt>
    <dgm:pt modelId="{C6BAAFF8-5CE0-4F50-89D9-5B1E7EF3AB20}" type="pres">
      <dgm:prSet presAssocID="{DD3441C3-D245-4676-BF33-4644D5AD9208}" presName="node" presStyleLbl="node1" presStyleIdx="0" presStyleCnt="10">
        <dgm:presLayoutVars>
          <dgm:bulletEnabled val="1"/>
        </dgm:presLayoutVars>
      </dgm:prSet>
      <dgm:spPr/>
    </dgm:pt>
    <dgm:pt modelId="{C45DE434-121B-47A1-8B19-398C2B0CC041}" type="pres">
      <dgm:prSet presAssocID="{F51C86CC-54F7-4183-A150-523690474E3F}" presName="Name9" presStyleLbl="parChTrans1D2" presStyleIdx="1" presStyleCnt="10"/>
      <dgm:spPr/>
    </dgm:pt>
    <dgm:pt modelId="{6E5D84CC-E334-457F-8FA4-E7CC65148D3C}" type="pres">
      <dgm:prSet presAssocID="{F51C86CC-54F7-4183-A150-523690474E3F}" presName="connTx" presStyleLbl="parChTrans1D2" presStyleIdx="1" presStyleCnt="10"/>
      <dgm:spPr/>
    </dgm:pt>
    <dgm:pt modelId="{EBCBB4E7-01F9-476E-A7A8-C86283443094}" type="pres">
      <dgm:prSet presAssocID="{14768D5D-1C4D-472D-89A9-4F24925C2259}" presName="node" presStyleLbl="node1" presStyleIdx="1" presStyleCnt="10">
        <dgm:presLayoutVars>
          <dgm:bulletEnabled val="1"/>
        </dgm:presLayoutVars>
      </dgm:prSet>
      <dgm:spPr/>
    </dgm:pt>
    <dgm:pt modelId="{FC9DAC5B-1A8B-48C9-8AEE-04D3D3BEDAF8}" type="pres">
      <dgm:prSet presAssocID="{687ABEBF-9DAE-4CD5-91D8-2EAD1BEC10F5}" presName="Name9" presStyleLbl="parChTrans1D2" presStyleIdx="2" presStyleCnt="10"/>
      <dgm:spPr/>
    </dgm:pt>
    <dgm:pt modelId="{14A12D92-5546-43C4-900B-57992E07CF75}" type="pres">
      <dgm:prSet presAssocID="{687ABEBF-9DAE-4CD5-91D8-2EAD1BEC10F5}" presName="connTx" presStyleLbl="parChTrans1D2" presStyleIdx="2" presStyleCnt="10"/>
      <dgm:spPr/>
    </dgm:pt>
    <dgm:pt modelId="{10856A19-9D9B-4070-B081-A9DBDDF7ED0E}" type="pres">
      <dgm:prSet presAssocID="{179C2FEB-BDBB-449A-9018-6CC4D4516ED5}" presName="node" presStyleLbl="node1" presStyleIdx="2" presStyleCnt="10">
        <dgm:presLayoutVars>
          <dgm:bulletEnabled val="1"/>
        </dgm:presLayoutVars>
      </dgm:prSet>
      <dgm:spPr/>
    </dgm:pt>
    <dgm:pt modelId="{449CB472-4277-4F15-82F9-417556C59533}" type="pres">
      <dgm:prSet presAssocID="{F8A780A3-33EB-4BFF-BA1B-3D025BCA7445}" presName="Name9" presStyleLbl="parChTrans1D2" presStyleIdx="3" presStyleCnt="10"/>
      <dgm:spPr/>
    </dgm:pt>
    <dgm:pt modelId="{FCC71BAA-F19A-4EA5-B20D-62271AA0BF5A}" type="pres">
      <dgm:prSet presAssocID="{F8A780A3-33EB-4BFF-BA1B-3D025BCA7445}" presName="connTx" presStyleLbl="parChTrans1D2" presStyleIdx="3" presStyleCnt="10"/>
      <dgm:spPr/>
    </dgm:pt>
    <dgm:pt modelId="{A7045FFB-35CB-4F1C-AD9D-DDBF65E213C0}" type="pres">
      <dgm:prSet presAssocID="{9667F594-42AE-4313-8AAF-F0F44C2D8C63}" presName="node" presStyleLbl="node1" presStyleIdx="3" presStyleCnt="10">
        <dgm:presLayoutVars>
          <dgm:bulletEnabled val="1"/>
        </dgm:presLayoutVars>
      </dgm:prSet>
      <dgm:spPr/>
    </dgm:pt>
    <dgm:pt modelId="{99159620-3236-4100-8C0C-ED9FB784FA71}" type="pres">
      <dgm:prSet presAssocID="{F99127FB-36BA-49B5-ADFE-C32C674CB3B6}" presName="Name9" presStyleLbl="parChTrans1D2" presStyleIdx="4" presStyleCnt="10"/>
      <dgm:spPr/>
    </dgm:pt>
    <dgm:pt modelId="{1784257F-4351-48E2-9E8B-236CF510F0EA}" type="pres">
      <dgm:prSet presAssocID="{F99127FB-36BA-49B5-ADFE-C32C674CB3B6}" presName="connTx" presStyleLbl="parChTrans1D2" presStyleIdx="4" presStyleCnt="10"/>
      <dgm:spPr/>
    </dgm:pt>
    <dgm:pt modelId="{1CCA001B-69AD-46D0-84F1-2655E7FF2707}" type="pres">
      <dgm:prSet presAssocID="{A2F72820-68D1-4115-B9CC-E2F5A9790392}" presName="node" presStyleLbl="node1" presStyleIdx="4" presStyleCnt="10">
        <dgm:presLayoutVars>
          <dgm:bulletEnabled val="1"/>
        </dgm:presLayoutVars>
      </dgm:prSet>
      <dgm:spPr/>
    </dgm:pt>
    <dgm:pt modelId="{F7F5D809-3AF1-4AE6-8B7A-108ED9C283AF}" type="pres">
      <dgm:prSet presAssocID="{BA502B0B-56BD-46D7-AC83-8EBC05C887AA}" presName="Name9" presStyleLbl="parChTrans1D2" presStyleIdx="5" presStyleCnt="10"/>
      <dgm:spPr/>
    </dgm:pt>
    <dgm:pt modelId="{04A5140B-7278-4AF5-A717-A3FD262DD259}" type="pres">
      <dgm:prSet presAssocID="{BA502B0B-56BD-46D7-AC83-8EBC05C887AA}" presName="connTx" presStyleLbl="parChTrans1D2" presStyleIdx="5" presStyleCnt="10"/>
      <dgm:spPr/>
    </dgm:pt>
    <dgm:pt modelId="{F77CA865-E47B-4030-A41D-0E8DFB75A84C}" type="pres">
      <dgm:prSet presAssocID="{32DE05DC-FC14-4DE5-B9D8-2A1009ABE308}" presName="node" presStyleLbl="node1" presStyleIdx="5" presStyleCnt="10">
        <dgm:presLayoutVars>
          <dgm:bulletEnabled val="1"/>
        </dgm:presLayoutVars>
      </dgm:prSet>
      <dgm:spPr/>
    </dgm:pt>
    <dgm:pt modelId="{943FF313-7417-4BBC-BA89-07D1D3A33137}" type="pres">
      <dgm:prSet presAssocID="{9831E66E-6825-42C7-AEE7-2BAFF370E3F6}" presName="Name9" presStyleLbl="parChTrans1D2" presStyleIdx="6" presStyleCnt="10"/>
      <dgm:spPr/>
    </dgm:pt>
    <dgm:pt modelId="{99EBE782-0EF4-4263-A7E3-C061FE766159}" type="pres">
      <dgm:prSet presAssocID="{9831E66E-6825-42C7-AEE7-2BAFF370E3F6}" presName="connTx" presStyleLbl="parChTrans1D2" presStyleIdx="6" presStyleCnt="10"/>
      <dgm:spPr/>
    </dgm:pt>
    <dgm:pt modelId="{AD928C4D-00FC-495C-9B8F-B23A5609230F}" type="pres">
      <dgm:prSet presAssocID="{57E9DDB2-C14E-428A-A10C-16D2C99B1CA0}" presName="node" presStyleLbl="node1" presStyleIdx="6" presStyleCnt="10">
        <dgm:presLayoutVars>
          <dgm:bulletEnabled val="1"/>
        </dgm:presLayoutVars>
      </dgm:prSet>
      <dgm:spPr/>
    </dgm:pt>
    <dgm:pt modelId="{ECA45BE4-1207-4261-909C-27C3E566095A}" type="pres">
      <dgm:prSet presAssocID="{A2E8A5B3-C49F-4C2E-89F5-B1A73475CC3B}" presName="Name9" presStyleLbl="parChTrans1D2" presStyleIdx="7" presStyleCnt="10"/>
      <dgm:spPr/>
    </dgm:pt>
    <dgm:pt modelId="{73C39886-7BB5-4530-9E54-7F181A9BF1E7}" type="pres">
      <dgm:prSet presAssocID="{A2E8A5B3-C49F-4C2E-89F5-B1A73475CC3B}" presName="connTx" presStyleLbl="parChTrans1D2" presStyleIdx="7" presStyleCnt="10"/>
      <dgm:spPr/>
    </dgm:pt>
    <dgm:pt modelId="{E895D1B4-BB55-4E6A-80E4-1A1CF5B1C642}" type="pres">
      <dgm:prSet presAssocID="{227671A7-39A2-4AB1-85E4-1D2828A42E02}" presName="node" presStyleLbl="node1" presStyleIdx="7" presStyleCnt="10">
        <dgm:presLayoutVars>
          <dgm:bulletEnabled val="1"/>
        </dgm:presLayoutVars>
      </dgm:prSet>
      <dgm:spPr/>
    </dgm:pt>
    <dgm:pt modelId="{4AC3F535-3DDD-4E20-BA23-D9336D136446}" type="pres">
      <dgm:prSet presAssocID="{C6C14E12-5EF8-4708-9622-06B33832FB18}" presName="Name9" presStyleLbl="parChTrans1D2" presStyleIdx="8" presStyleCnt="10"/>
      <dgm:spPr/>
    </dgm:pt>
    <dgm:pt modelId="{B4C593DE-B809-4C07-A29B-4A872FA88A2B}" type="pres">
      <dgm:prSet presAssocID="{C6C14E12-5EF8-4708-9622-06B33832FB18}" presName="connTx" presStyleLbl="parChTrans1D2" presStyleIdx="8" presStyleCnt="10"/>
      <dgm:spPr/>
    </dgm:pt>
    <dgm:pt modelId="{7EA1E75B-1997-4CCC-B6FC-EB35E83F4106}" type="pres">
      <dgm:prSet presAssocID="{F0980E14-7531-4B85-A6C7-F31B2B9F60BE}" presName="node" presStyleLbl="node1" presStyleIdx="8" presStyleCnt="10">
        <dgm:presLayoutVars>
          <dgm:bulletEnabled val="1"/>
        </dgm:presLayoutVars>
      </dgm:prSet>
      <dgm:spPr/>
    </dgm:pt>
    <dgm:pt modelId="{4A6A9000-3DC1-4934-AFC7-127256BAD357}" type="pres">
      <dgm:prSet presAssocID="{0AA9FA70-A7A1-4BB4-A6A8-57F8C1709DC8}" presName="Name9" presStyleLbl="parChTrans1D2" presStyleIdx="9" presStyleCnt="10"/>
      <dgm:spPr/>
    </dgm:pt>
    <dgm:pt modelId="{F33EBCD8-0667-46A0-80DF-65F441E3F9F6}" type="pres">
      <dgm:prSet presAssocID="{0AA9FA70-A7A1-4BB4-A6A8-57F8C1709DC8}" presName="connTx" presStyleLbl="parChTrans1D2" presStyleIdx="9" presStyleCnt="10"/>
      <dgm:spPr/>
    </dgm:pt>
    <dgm:pt modelId="{70089392-0709-4B1F-92E3-229832F7EE8B}" type="pres">
      <dgm:prSet presAssocID="{BFF5F610-8460-498D-9EA2-2E87F5860775}" presName="node" presStyleLbl="node1" presStyleIdx="9" presStyleCnt="10">
        <dgm:presLayoutVars>
          <dgm:bulletEnabled val="1"/>
        </dgm:presLayoutVars>
      </dgm:prSet>
      <dgm:spPr/>
    </dgm:pt>
  </dgm:ptLst>
  <dgm:cxnLst>
    <dgm:cxn modelId="{AF07DF04-51B7-4503-9AE4-8DA4E6280A0A}" type="presOf" srcId="{9667F594-42AE-4313-8AAF-F0F44C2D8C63}" destId="{A7045FFB-35CB-4F1C-AD9D-DDBF65E213C0}" srcOrd="0" destOrd="0" presId="urn:microsoft.com/office/officeart/2005/8/layout/radial1"/>
    <dgm:cxn modelId="{3A2BCF06-1D8E-4571-80B5-A3BEFCB302C7}" type="presOf" srcId="{F8A780A3-33EB-4BFF-BA1B-3D025BCA7445}" destId="{449CB472-4277-4F15-82F9-417556C59533}" srcOrd="0" destOrd="0" presId="urn:microsoft.com/office/officeart/2005/8/layout/radial1"/>
    <dgm:cxn modelId="{CDC8F407-7385-48FD-B803-1661BF404375}" srcId="{1EF40689-AE80-42C4-94EC-0BC07DF543EC}" destId="{DD3441C3-D245-4676-BF33-4644D5AD9208}" srcOrd="0" destOrd="0" parTransId="{EE9D11DD-E790-45A4-92A1-518156A05F84}" sibTransId="{1E93B52D-627F-4DA3-9482-8FF1F18AFE3A}"/>
    <dgm:cxn modelId="{D0EAD70F-1462-483E-9732-6194CD7076BC}" type="presOf" srcId="{F8A780A3-33EB-4BFF-BA1B-3D025BCA7445}" destId="{FCC71BAA-F19A-4EA5-B20D-62271AA0BF5A}" srcOrd="1" destOrd="0" presId="urn:microsoft.com/office/officeart/2005/8/layout/radial1"/>
    <dgm:cxn modelId="{8FFDF317-63FA-44A2-9360-290395C6B7F8}" type="presOf" srcId="{EE9D11DD-E790-45A4-92A1-518156A05F84}" destId="{C6DC61B5-3FDD-4D2D-ACD4-0048AC55A285}" srcOrd="0" destOrd="0" presId="urn:microsoft.com/office/officeart/2005/8/layout/radial1"/>
    <dgm:cxn modelId="{06D0E318-6715-4BBB-BC70-372ECAA112D5}" type="presOf" srcId="{BA502B0B-56BD-46D7-AC83-8EBC05C887AA}" destId="{F7F5D809-3AF1-4AE6-8B7A-108ED9C283AF}" srcOrd="0" destOrd="0" presId="urn:microsoft.com/office/officeart/2005/8/layout/radial1"/>
    <dgm:cxn modelId="{66BC1929-FBB9-44A5-8AB0-22F26E0E160F}" type="presOf" srcId="{F99127FB-36BA-49B5-ADFE-C32C674CB3B6}" destId="{99159620-3236-4100-8C0C-ED9FB784FA71}" srcOrd="0" destOrd="0" presId="urn:microsoft.com/office/officeart/2005/8/layout/radial1"/>
    <dgm:cxn modelId="{13961B2B-2B6F-4E5F-83EE-A0D30F871860}" type="presOf" srcId="{A2F72820-68D1-4115-B9CC-E2F5A9790392}" destId="{1CCA001B-69AD-46D0-84F1-2655E7FF2707}" srcOrd="0" destOrd="0" presId="urn:microsoft.com/office/officeart/2005/8/layout/radial1"/>
    <dgm:cxn modelId="{BAD72831-DE76-4576-84DD-96ACA2E1608F}" type="presOf" srcId="{DD54BE18-FAE8-44AF-95F7-841A08FC49FB}" destId="{FC6A6C1D-A7E4-49C7-A4CB-98725FA29E2D}" srcOrd="0" destOrd="0" presId="urn:microsoft.com/office/officeart/2005/8/layout/radial1"/>
    <dgm:cxn modelId="{B689A43B-EF2F-4BC1-BAC4-FC4DDBED32E4}" type="presOf" srcId="{1EF40689-AE80-42C4-94EC-0BC07DF543EC}" destId="{A19D9331-B674-4425-9A01-8D548792DA49}" srcOrd="0" destOrd="0" presId="urn:microsoft.com/office/officeart/2005/8/layout/radial1"/>
    <dgm:cxn modelId="{80038048-7419-4CC7-960C-62352191225F}" type="presOf" srcId="{687ABEBF-9DAE-4CD5-91D8-2EAD1BEC10F5}" destId="{14A12D92-5546-43C4-900B-57992E07CF75}" srcOrd="1" destOrd="0" presId="urn:microsoft.com/office/officeart/2005/8/layout/radial1"/>
    <dgm:cxn modelId="{19CDA869-BF1C-4823-A247-2DCFA32BF01D}" type="presOf" srcId="{14768D5D-1C4D-472D-89A9-4F24925C2259}" destId="{EBCBB4E7-01F9-476E-A7A8-C86283443094}" srcOrd="0" destOrd="0" presId="urn:microsoft.com/office/officeart/2005/8/layout/radial1"/>
    <dgm:cxn modelId="{FD74264E-363F-48AC-BE6F-2AE4D1977235}" type="presOf" srcId="{32DE05DC-FC14-4DE5-B9D8-2A1009ABE308}" destId="{F77CA865-E47B-4030-A41D-0E8DFB75A84C}" srcOrd="0" destOrd="0" presId="urn:microsoft.com/office/officeart/2005/8/layout/radial1"/>
    <dgm:cxn modelId="{7D6EF370-04E6-418D-B6DC-82A070F32386}" srcId="{1EF40689-AE80-42C4-94EC-0BC07DF543EC}" destId="{9667F594-42AE-4313-8AAF-F0F44C2D8C63}" srcOrd="3" destOrd="0" parTransId="{F8A780A3-33EB-4BFF-BA1B-3D025BCA7445}" sibTransId="{99F5A949-E0EC-4AF6-AF88-AE16C1811A78}"/>
    <dgm:cxn modelId="{5DE59E54-4ECE-4A00-BFBD-C165FFD54D29}" type="presOf" srcId="{687ABEBF-9DAE-4CD5-91D8-2EAD1BEC10F5}" destId="{FC9DAC5B-1A8B-48C9-8AEE-04D3D3BEDAF8}" srcOrd="0" destOrd="0" presId="urn:microsoft.com/office/officeart/2005/8/layout/radial1"/>
    <dgm:cxn modelId="{8588BF74-1E63-470E-B2F0-698F4F6BC67F}" srcId="{1EF40689-AE80-42C4-94EC-0BC07DF543EC}" destId="{14768D5D-1C4D-472D-89A9-4F24925C2259}" srcOrd="1" destOrd="0" parTransId="{F51C86CC-54F7-4183-A150-523690474E3F}" sibTransId="{44FA2693-81C9-4895-9D12-527210C0924D}"/>
    <dgm:cxn modelId="{B5202975-F333-4F01-90E8-6149B24F48A2}" type="presOf" srcId="{9831E66E-6825-42C7-AEE7-2BAFF370E3F6}" destId="{99EBE782-0EF4-4263-A7E3-C061FE766159}" srcOrd="1" destOrd="0" presId="urn:microsoft.com/office/officeart/2005/8/layout/radial1"/>
    <dgm:cxn modelId="{5AE92E55-165F-4D76-AB18-5AD2A7E93B97}" type="presOf" srcId="{179C2FEB-BDBB-449A-9018-6CC4D4516ED5}" destId="{10856A19-9D9B-4070-B081-A9DBDDF7ED0E}" srcOrd="0" destOrd="0" presId="urn:microsoft.com/office/officeart/2005/8/layout/radial1"/>
    <dgm:cxn modelId="{1CFAF679-B379-4037-865D-CDC57ED28B08}" type="presOf" srcId="{BFF5F610-8460-498D-9EA2-2E87F5860775}" destId="{70089392-0709-4B1F-92E3-229832F7EE8B}" srcOrd="0" destOrd="0" presId="urn:microsoft.com/office/officeart/2005/8/layout/radial1"/>
    <dgm:cxn modelId="{59E9007A-8DC5-4B1D-A21D-693739BBB788}" type="presOf" srcId="{F99127FB-36BA-49B5-ADFE-C32C674CB3B6}" destId="{1784257F-4351-48E2-9E8B-236CF510F0EA}" srcOrd="1" destOrd="0" presId="urn:microsoft.com/office/officeart/2005/8/layout/radial1"/>
    <dgm:cxn modelId="{E0A8225A-E9B6-4957-AB8E-09595DC5919E}" type="presOf" srcId="{227671A7-39A2-4AB1-85E4-1D2828A42E02}" destId="{E895D1B4-BB55-4E6A-80E4-1A1CF5B1C642}" srcOrd="0" destOrd="0" presId="urn:microsoft.com/office/officeart/2005/8/layout/radial1"/>
    <dgm:cxn modelId="{757B367C-197B-420C-89DE-3AF764420226}" type="presOf" srcId="{A2E8A5B3-C49F-4C2E-89F5-B1A73475CC3B}" destId="{73C39886-7BB5-4530-9E54-7F181A9BF1E7}" srcOrd="1" destOrd="0" presId="urn:microsoft.com/office/officeart/2005/8/layout/radial1"/>
    <dgm:cxn modelId="{E35DFA82-D21E-4C8A-BE2D-765E8D120F16}" type="presOf" srcId="{C6C14E12-5EF8-4708-9622-06B33832FB18}" destId="{4AC3F535-3DDD-4E20-BA23-D9336D136446}" srcOrd="0" destOrd="0" presId="urn:microsoft.com/office/officeart/2005/8/layout/radial1"/>
    <dgm:cxn modelId="{CAE10384-8EC6-49E8-8CDF-CC719D8E2311}" type="presOf" srcId="{C6C14E12-5EF8-4708-9622-06B33832FB18}" destId="{B4C593DE-B809-4C07-A29B-4A872FA88A2B}" srcOrd="1" destOrd="0" presId="urn:microsoft.com/office/officeart/2005/8/layout/radial1"/>
    <dgm:cxn modelId="{D893C786-C306-49FC-9708-646564FCD5F5}" srcId="{DD54BE18-FAE8-44AF-95F7-841A08FC49FB}" destId="{1EF40689-AE80-42C4-94EC-0BC07DF543EC}" srcOrd="0" destOrd="0" parTransId="{B4B77510-F127-4D67-87B5-3D02522BC89B}" sibTransId="{56296B69-8C12-4BFF-82B9-8D25B593C523}"/>
    <dgm:cxn modelId="{ADE86F96-BB21-4B37-8CD3-87CA742CAA06}" srcId="{1EF40689-AE80-42C4-94EC-0BC07DF543EC}" destId="{179C2FEB-BDBB-449A-9018-6CC4D4516ED5}" srcOrd="2" destOrd="0" parTransId="{687ABEBF-9DAE-4CD5-91D8-2EAD1BEC10F5}" sibTransId="{2E88792A-B983-4439-918C-957064A12670}"/>
    <dgm:cxn modelId="{F3C5B196-E0C4-48E0-AAB9-EDCCAAD09D7A}" type="presOf" srcId="{F51C86CC-54F7-4183-A150-523690474E3F}" destId="{6E5D84CC-E334-457F-8FA4-E7CC65148D3C}" srcOrd="1" destOrd="0" presId="urn:microsoft.com/office/officeart/2005/8/layout/radial1"/>
    <dgm:cxn modelId="{AAAE429C-08DD-4E28-BC17-259DFBC10430}" srcId="{1EF40689-AE80-42C4-94EC-0BC07DF543EC}" destId="{227671A7-39A2-4AB1-85E4-1D2828A42E02}" srcOrd="7" destOrd="0" parTransId="{A2E8A5B3-C49F-4C2E-89F5-B1A73475CC3B}" sibTransId="{1299F827-2484-40B6-AAA1-29A01ED40236}"/>
    <dgm:cxn modelId="{4B1FA6A6-28F7-43A3-8BB5-CDC206BC6B32}" type="presOf" srcId="{F51C86CC-54F7-4183-A150-523690474E3F}" destId="{C45DE434-121B-47A1-8B19-398C2B0CC041}" srcOrd="0" destOrd="0" presId="urn:microsoft.com/office/officeart/2005/8/layout/radial1"/>
    <dgm:cxn modelId="{580AC5A7-BBCD-4EA2-A6ED-12C023FE6CCE}" type="presOf" srcId="{9831E66E-6825-42C7-AEE7-2BAFF370E3F6}" destId="{943FF313-7417-4BBC-BA89-07D1D3A33137}" srcOrd="0" destOrd="0" presId="urn:microsoft.com/office/officeart/2005/8/layout/radial1"/>
    <dgm:cxn modelId="{3F97A1A8-D248-43E3-BD23-F1440F6D84F9}" srcId="{1EF40689-AE80-42C4-94EC-0BC07DF543EC}" destId="{57E9DDB2-C14E-428A-A10C-16D2C99B1CA0}" srcOrd="6" destOrd="0" parTransId="{9831E66E-6825-42C7-AEE7-2BAFF370E3F6}" sibTransId="{DCD163A2-4CC8-4AAC-A5AF-FCFB85481A0E}"/>
    <dgm:cxn modelId="{4BC1C1AD-052C-4F03-A1C0-CA5AFC770C32}" type="presOf" srcId="{57E9DDB2-C14E-428A-A10C-16D2C99B1CA0}" destId="{AD928C4D-00FC-495C-9B8F-B23A5609230F}" srcOrd="0" destOrd="0" presId="urn:microsoft.com/office/officeart/2005/8/layout/radial1"/>
    <dgm:cxn modelId="{A95487C2-BB83-4C70-8577-B99114776590}" type="presOf" srcId="{0AA9FA70-A7A1-4BB4-A6A8-57F8C1709DC8}" destId="{F33EBCD8-0667-46A0-80DF-65F441E3F9F6}" srcOrd="1" destOrd="0" presId="urn:microsoft.com/office/officeart/2005/8/layout/radial1"/>
    <dgm:cxn modelId="{CE2A85C5-6EE9-45AC-86E1-0B96788BEB2D}" type="presOf" srcId="{DD3441C3-D245-4676-BF33-4644D5AD9208}" destId="{C6BAAFF8-5CE0-4F50-89D9-5B1E7EF3AB20}" srcOrd="0" destOrd="0" presId="urn:microsoft.com/office/officeart/2005/8/layout/radial1"/>
    <dgm:cxn modelId="{E09BBACE-B5E9-499C-8AD6-756A3A12A1DD}" srcId="{1EF40689-AE80-42C4-94EC-0BC07DF543EC}" destId="{A2F72820-68D1-4115-B9CC-E2F5A9790392}" srcOrd="4" destOrd="0" parTransId="{F99127FB-36BA-49B5-ADFE-C32C674CB3B6}" sibTransId="{850C89D8-C261-4005-A7A7-F6C4DFF8BFFC}"/>
    <dgm:cxn modelId="{9C0890D7-32B2-4B9E-8B42-CD6AB0B4746E}" type="presOf" srcId="{EE9D11DD-E790-45A4-92A1-518156A05F84}" destId="{CD129B1A-39E4-4F7A-A21F-EADB172FC461}" srcOrd="1" destOrd="0" presId="urn:microsoft.com/office/officeart/2005/8/layout/radial1"/>
    <dgm:cxn modelId="{4E9F4ADC-4B66-48E0-82B8-0638B8A9D909}" type="presOf" srcId="{BA502B0B-56BD-46D7-AC83-8EBC05C887AA}" destId="{04A5140B-7278-4AF5-A717-A3FD262DD259}" srcOrd="1" destOrd="0" presId="urn:microsoft.com/office/officeart/2005/8/layout/radial1"/>
    <dgm:cxn modelId="{5DC8EADD-8896-4834-9D78-10EE69FDAC95}" type="presOf" srcId="{0AA9FA70-A7A1-4BB4-A6A8-57F8C1709DC8}" destId="{4A6A9000-3DC1-4934-AFC7-127256BAD357}" srcOrd="0" destOrd="0" presId="urn:microsoft.com/office/officeart/2005/8/layout/radial1"/>
    <dgm:cxn modelId="{CF10E5E1-3AE2-4756-8B9A-19471BE66EC0}" srcId="{1EF40689-AE80-42C4-94EC-0BC07DF543EC}" destId="{F0980E14-7531-4B85-A6C7-F31B2B9F60BE}" srcOrd="8" destOrd="0" parTransId="{C6C14E12-5EF8-4708-9622-06B33832FB18}" sibTransId="{45043E8B-7816-4A2C-8E74-E2B534BA5C02}"/>
    <dgm:cxn modelId="{825525E2-7A1C-4302-83A3-C82D082AB48D}" srcId="{1EF40689-AE80-42C4-94EC-0BC07DF543EC}" destId="{BFF5F610-8460-498D-9EA2-2E87F5860775}" srcOrd="9" destOrd="0" parTransId="{0AA9FA70-A7A1-4BB4-A6A8-57F8C1709DC8}" sibTransId="{CCD9C026-F421-48F1-B229-D90148A3228C}"/>
    <dgm:cxn modelId="{DD1530F5-054D-4331-AB65-FF2E804B7F77}" srcId="{1EF40689-AE80-42C4-94EC-0BC07DF543EC}" destId="{32DE05DC-FC14-4DE5-B9D8-2A1009ABE308}" srcOrd="5" destOrd="0" parTransId="{BA502B0B-56BD-46D7-AC83-8EBC05C887AA}" sibTransId="{0982CA60-CB2C-42BE-BA1E-1373D1404A38}"/>
    <dgm:cxn modelId="{88B596F9-4613-4BD3-BDB5-D8A4B8B4F668}" type="presOf" srcId="{A2E8A5B3-C49F-4C2E-89F5-B1A73475CC3B}" destId="{ECA45BE4-1207-4261-909C-27C3E566095A}" srcOrd="0" destOrd="0" presId="urn:microsoft.com/office/officeart/2005/8/layout/radial1"/>
    <dgm:cxn modelId="{945026FA-9FC8-4021-932A-6697F9674B3F}" type="presOf" srcId="{F0980E14-7531-4B85-A6C7-F31B2B9F60BE}" destId="{7EA1E75B-1997-4CCC-B6FC-EB35E83F4106}" srcOrd="0" destOrd="0" presId="urn:microsoft.com/office/officeart/2005/8/layout/radial1"/>
    <dgm:cxn modelId="{65056226-8F0A-49E3-86D4-F8A0FDDED53A}" type="presParOf" srcId="{FC6A6C1D-A7E4-49C7-A4CB-98725FA29E2D}" destId="{A19D9331-B674-4425-9A01-8D548792DA49}" srcOrd="0" destOrd="0" presId="urn:microsoft.com/office/officeart/2005/8/layout/radial1"/>
    <dgm:cxn modelId="{2057EA08-5EE0-4E84-9F52-1127DB0BD7B7}" type="presParOf" srcId="{FC6A6C1D-A7E4-49C7-A4CB-98725FA29E2D}" destId="{C6DC61B5-3FDD-4D2D-ACD4-0048AC55A285}" srcOrd="1" destOrd="0" presId="urn:microsoft.com/office/officeart/2005/8/layout/radial1"/>
    <dgm:cxn modelId="{AF3C213F-CD7E-49AC-B42B-8711C0B57F21}" type="presParOf" srcId="{C6DC61B5-3FDD-4D2D-ACD4-0048AC55A285}" destId="{CD129B1A-39E4-4F7A-A21F-EADB172FC461}" srcOrd="0" destOrd="0" presId="urn:microsoft.com/office/officeart/2005/8/layout/radial1"/>
    <dgm:cxn modelId="{AA10F972-956C-4DFC-A705-AD40C4010A8B}" type="presParOf" srcId="{FC6A6C1D-A7E4-49C7-A4CB-98725FA29E2D}" destId="{C6BAAFF8-5CE0-4F50-89D9-5B1E7EF3AB20}" srcOrd="2" destOrd="0" presId="urn:microsoft.com/office/officeart/2005/8/layout/radial1"/>
    <dgm:cxn modelId="{4BE59C40-DE1E-4354-BDC6-E4572FA217B7}" type="presParOf" srcId="{FC6A6C1D-A7E4-49C7-A4CB-98725FA29E2D}" destId="{C45DE434-121B-47A1-8B19-398C2B0CC041}" srcOrd="3" destOrd="0" presId="urn:microsoft.com/office/officeart/2005/8/layout/radial1"/>
    <dgm:cxn modelId="{C337E8F7-9955-4052-8F82-9625EDB233A1}" type="presParOf" srcId="{C45DE434-121B-47A1-8B19-398C2B0CC041}" destId="{6E5D84CC-E334-457F-8FA4-E7CC65148D3C}" srcOrd="0" destOrd="0" presId="urn:microsoft.com/office/officeart/2005/8/layout/radial1"/>
    <dgm:cxn modelId="{4CA3D133-57E6-49B1-92FD-3D4691D9D58D}" type="presParOf" srcId="{FC6A6C1D-A7E4-49C7-A4CB-98725FA29E2D}" destId="{EBCBB4E7-01F9-476E-A7A8-C86283443094}" srcOrd="4" destOrd="0" presId="urn:microsoft.com/office/officeart/2005/8/layout/radial1"/>
    <dgm:cxn modelId="{97973811-D44A-46C5-BF62-F02BBD7B0F44}" type="presParOf" srcId="{FC6A6C1D-A7E4-49C7-A4CB-98725FA29E2D}" destId="{FC9DAC5B-1A8B-48C9-8AEE-04D3D3BEDAF8}" srcOrd="5" destOrd="0" presId="urn:microsoft.com/office/officeart/2005/8/layout/radial1"/>
    <dgm:cxn modelId="{E065BD1C-8B05-43CF-ABD7-3871777A0583}" type="presParOf" srcId="{FC9DAC5B-1A8B-48C9-8AEE-04D3D3BEDAF8}" destId="{14A12D92-5546-43C4-900B-57992E07CF75}" srcOrd="0" destOrd="0" presId="urn:microsoft.com/office/officeart/2005/8/layout/radial1"/>
    <dgm:cxn modelId="{0E5AE401-7D09-4992-95C1-E98FCB394293}" type="presParOf" srcId="{FC6A6C1D-A7E4-49C7-A4CB-98725FA29E2D}" destId="{10856A19-9D9B-4070-B081-A9DBDDF7ED0E}" srcOrd="6" destOrd="0" presId="urn:microsoft.com/office/officeart/2005/8/layout/radial1"/>
    <dgm:cxn modelId="{CAA35079-A6A3-494C-9F1B-D361E6A747CC}" type="presParOf" srcId="{FC6A6C1D-A7E4-49C7-A4CB-98725FA29E2D}" destId="{449CB472-4277-4F15-82F9-417556C59533}" srcOrd="7" destOrd="0" presId="urn:microsoft.com/office/officeart/2005/8/layout/radial1"/>
    <dgm:cxn modelId="{37FFD035-61BD-453C-B4A8-5A564A7DE0FA}" type="presParOf" srcId="{449CB472-4277-4F15-82F9-417556C59533}" destId="{FCC71BAA-F19A-4EA5-B20D-62271AA0BF5A}" srcOrd="0" destOrd="0" presId="urn:microsoft.com/office/officeart/2005/8/layout/radial1"/>
    <dgm:cxn modelId="{C73879D9-973F-4930-A4A3-003CC4DA7F39}" type="presParOf" srcId="{FC6A6C1D-A7E4-49C7-A4CB-98725FA29E2D}" destId="{A7045FFB-35CB-4F1C-AD9D-DDBF65E213C0}" srcOrd="8" destOrd="0" presId="urn:microsoft.com/office/officeart/2005/8/layout/radial1"/>
    <dgm:cxn modelId="{E60CFF89-2F56-4944-B9C9-BB1DCE7C3046}" type="presParOf" srcId="{FC6A6C1D-A7E4-49C7-A4CB-98725FA29E2D}" destId="{99159620-3236-4100-8C0C-ED9FB784FA71}" srcOrd="9" destOrd="0" presId="urn:microsoft.com/office/officeart/2005/8/layout/radial1"/>
    <dgm:cxn modelId="{E6BC291D-9DB4-49BF-8403-5C8907D6C3D6}" type="presParOf" srcId="{99159620-3236-4100-8C0C-ED9FB784FA71}" destId="{1784257F-4351-48E2-9E8B-236CF510F0EA}" srcOrd="0" destOrd="0" presId="urn:microsoft.com/office/officeart/2005/8/layout/radial1"/>
    <dgm:cxn modelId="{55E11B8F-2760-430F-98FE-B5EA1FEC0D5F}" type="presParOf" srcId="{FC6A6C1D-A7E4-49C7-A4CB-98725FA29E2D}" destId="{1CCA001B-69AD-46D0-84F1-2655E7FF2707}" srcOrd="10" destOrd="0" presId="urn:microsoft.com/office/officeart/2005/8/layout/radial1"/>
    <dgm:cxn modelId="{3CF6F50F-C41D-4762-8FF6-3F597AA938E3}" type="presParOf" srcId="{FC6A6C1D-A7E4-49C7-A4CB-98725FA29E2D}" destId="{F7F5D809-3AF1-4AE6-8B7A-108ED9C283AF}" srcOrd="11" destOrd="0" presId="urn:microsoft.com/office/officeart/2005/8/layout/radial1"/>
    <dgm:cxn modelId="{FA37B187-9E25-4EE0-AD24-6C70F546AF39}" type="presParOf" srcId="{F7F5D809-3AF1-4AE6-8B7A-108ED9C283AF}" destId="{04A5140B-7278-4AF5-A717-A3FD262DD259}" srcOrd="0" destOrd="0" presId="urn:microsoft.com/office/officeart/2005/8/layout/radial1"/>
    <dgm:cxn modelId="{72C158CD-29E3-42B8-9230-513595A87091}" type="presParOf" srcId="{FC6A6C1D-A7E4-49C7-A4CB-98725FA29E2D}" destId="{F77CA865-E47B-4030-A41D-0E8DFB75A84C}" srcOrd="12" destOrd="0" presId="urn:microsoft.com/office/officeart/2005/8/layout/radial1"/>
    <dgm:cxn modelId="{EA92F740-DDC6-459C-BDC6-88C65A880FC0}" type="presParOf" srcId="{FC6A6C1D-A7E4-49C7-A4CB-98725FA29E2D}" destId="{943FF313-7417-4BBC-BA89-07D1D3A33137}" srcOrd="13" destOrd="0" presId="urn:microsoft.com/office/officeart/2005/8/layout/radial1"/>
    <dgm:cxn modelId="{B8FA8024-A8F7-4D7D-93AE-27DF43D94953}" type="presParOf" srcId="{943FF313-7417-4BBC-BA89-07D1D3A33137}" destId="{99EBE782-0EF4-4263-A7E3-C061FE766159}" srcOrd="0" destOrd="0" presId="urn:microsoft.com/office/officeart/2005/8/layout/radial1"/>
    <dgm:cxn modelId="{FF8B6179-F60C-43CA-86E5-714C4249FFC6}" type="presParOf" srcId="{FC6A6C1D-A7E4-49C7-A4CB-98725FA29E2D}" destId="{AD928C4D-00FC-495C-9B8F-B23A5609230F}" srcOrd="14" destOrd="0" presId="urn:microsoft.com/office/officeart/2005/8/layout/radial1"/>
    <dgm:cxn modelId="{BE4F011A-0462-420E-849D-408B838F67F4}" type="presParOf" srcId="{FC6A6C1D-A7E4-49C7-A4CB-98725FA29E2D}" destId="{ECA45BE4-1207-4261-909C-27C3E566095A}" srcOrd="15" destOrd="0" presId="urn:microsoft.com/office/officeart/2005/8/layout/radial1"/>
    <dgm:cxn modelId="{336EB44D-C950-4A9F-8369-6CCEDB6E0B85}" type="presParOf" srcId="{ECA45BE4-1207-4261-909C-27C3E566095A}" destId="{73C39886-7BB5-4530-9E54-7F181A9BF1E7}" srcOrd="0" destOrd="0" presId="urn:microsoft.com/office/officeart/2005/8/layout/radial1"/>
    <dgm:cxn modelId="{BDBF1063-F7EE-4C37-9020-22105855B724}" type="presParOf" srcId="{FC6A6C1D-A7E4-49C7-A4CB-98725FA29E2D}" destId="{E895D1B4-BB55-4E6A-80E4-1A1CF5B1C642}" srcOrd="16" destOrd="0" presId="urn:microsoft.com/office/officeart/2005/8/layout/radial1"/>
    <dgm:cxn modelId="{0AF74B3D-F643-4C2C-B4D6-945860034DB9}" type="presParOf" srcId="{FC6A6C1D-A7E4-49C7-A4CB-98725FA29E2D}" destId="{4AC3F535-3DDD-4E20-BA23-D9336D136446}" srcOrd="17" destOrd="0" presId="urn:microsoft.com/office/officeart/2005/8/layout/radial1"/>
    <dgm:cxn modelId="{FB3D32AB-E7E5-4B92-BAE7-158DF1C22365}" type="presParOf" srcId="{4AC3F535-3DDD-4E20-BA23-D9336D136446}" destId="{B4C593DE-B809-4C07-A29B-4A872FA88A2B}" srcOrd="0" destOrd="0" presId="urn:microsoft.com/office/officeart/2005/8/layout/radial1"/>
    <dgm:cxn modelId="{A0C92BC5-2FFC-4E5D-BA31-F96FD7876393}" type="presParOf" srcId="{FC6A6C1D-A7E4-49C7-A4CB-98725FA29E2D}" destId="{7EA1E75B-1997-4CCC-B6FC-EB35E83F4106}" srcOrd="18" destOrd="0" presId="urn:microsoft.com/office/officeart/2005/8/layout/radial1"/>
    <dgm:cxn modelId="{8B479B63-769A-401C-B7EE-393518470C97}" type="presParOf" srcId="{FC6A6C1D-A7E4-49C7-A4CB-98725FA29E2D}" destId="{4A6A9000-3DC1-4934-AFC7-127256BAD357}" srcOrd="19" destOrd="0" presId="urn:microsoft.com/office/officeart/2005/8/layout/radial1"/>
    <dgm:cxn modelId="{8B241597-819F-4D83-B03C-D38979E21058}" type="presParOf" srcId="{4A6A9000-3DC1-4934-AFC7-127256BAD357}" destId="{F33EBCD8-0667-46A0-80DF-65F441E3F9F6}" srcOrd="0" destOrd="0" presId="urn:microsoft.com/office/officeart/2005/8/layout/radial1"/>
    <dgm:cxn modelId="{A2EB3A9D-71A0-4063-98F0-CB300755B0B3}" type="presParOf" srcId="{FC6A6C1D-A7E4-49C7-A4CB-98725FA29E2D}" destId="{70089392-0709-4B1F-92E3-229832F7EE8B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D54BE18-FAE8-44AF-95F7-841A08FC49FB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F40689-AE80-42C4-94EC-0BC07DF543EC}">
      <dgm:prSet phldrT="[Текст]" custT="1"/>
      <dgm:spPr/>
      <dgm:t>
        <a:bodyPr/>
        <a:lstStyle/>
        <a:p>
          <a:r>
            <a:rPr lang="ru-RU" sz="6000" b="1" dirty="0"/>
            <a:t>ЧА ЩА</a:t>
          </a:r>
          <a:endParaRPr lang="en-US" sz="6000" b="1" dirty="0"/>
        </a:p>
      </dgm:t>
    </dgm:pt>
    <dgm:pt modelId="{B4B77510-F127-4D67-87B5-3D02522BC89B}" type="parTrans" cxnId="{D893C786-C306-49FC-9708-646564FCD5F5}">
      <dgm:prSet/>
      <dgm:spPr/>
      <dgm:t>
        <a:bodyPr/>
        <a:lstStyle/>
        <a:p>
          <a:endParaRPr lang="en-US" sz="2400" b="1"/>
        </a:p>
      </dgm:t>
    </dgm:pt>
    <dgm:pt modelId="{56296B69-8C12-4BFF-82B9-8D25B593C523}" type="sibTrans" cxnId="{D893C786-C306-49FC-9708-646564FCD5F5}">
      <dgm:prSet/>
      <dgm:spPr/>
      <dgm:t>
        <a:bodyPr/>
        <a:lstStyle/>
        <a:p>
          <a:endParaRPr lang="en-US" sz="2400" b="1"/>
        </a:p>
      </dgm:t>
    </dgm:pt>
    <dgm:pt modelId="{DD3441C3-D245-4676-BF33-4644D5AD9208}">
      <dgm:prSet phldrT="[Текст]" custT="1"/>
      <dgm:spPr/>
      <dgm:t>
        <a:bodyPr/>
        <a:lstStyle/>
        <a:p>
          <a:r>
            <a:rPr lang="ru-RU" sz="2800" b="1" dirty="0"/>
            <a:t>СЫ</a:t>
          </a:r>
          <a:endParaRPr lang="en-US" sz="2800" b="1" dirty="0"/>
        </a:p>
      </dgm:t>
    </dgm:pt>
    <dgm:pt modelId="{EE9D11DD-E790-45A4-92A1-518156A05F84}" type="parTrans" cxnId="{CDC8F407-7385-48FD-B803-1661BF404375}">
      <dgm:prSet custT="1"/>
      <dgm:spPr/>
      <dgm:t>
        <a:bodyPr/>
        <a:lstStyle/>
        <a:p>
          <a:endParaRPr lang="en-US" sz="700" b="1"/>
        </a:p>
      </dgm:t>
    </dgm:pt>
    <dgm:pt modelId="{1E93B52D-627F-4DA3-9482-8FF1F18AFE3A}" type="sibTrans" cxnId="{CDC8F407-7385-48FD-B803-1661BF404375}">
      <dgm:prSet/>
      <dgm:spPr/>
      <dgm:t>
        <a:bodyPr/>
        <a:lstStyle/>
        <a:p>
          <a:endParaRPr lang="en-US" sz="2400" b="1"/>
        </a:p>
      </dgm:t>
    </dgm:pt>
    <dgm:pt modelId="{14768D5D-1C4D-472D-89A9-4F24925C2259}">
      <dgm:prSet phldrT="[Текст]" custT="1"/>
      <dgm:spPr/>
      <dgm:t>
        <a:bodyPr/>
        <a:lstStyle/>
        <a:p>
          <a:r>
            <a:rPr lang="ru-RU" sz="2800" b="1" dirty="0"/>
            <a:t>СВЕ</a:t>
          </a:r>
          <a:endParaRPr lang="en-US" sz="2800" b="1" dirty="0"/>
        </a:p>
      </dgm:t>
    </dgm:pt>
    <dgm:pt modelId="{F51C86CC-54F7-4183-A150-523690474E3F}" type="parTrans" cxnId="{8588BF74-1E63-470E-B2F0-698F4F6BC67F}">
      <dgm:prSet custT="1"/>
      <dgm:spPr/>
      <dgm:t>
        <a:bodyPr/>
        <a:lstStyle/>
        <a:p>
          <a:endParaRPr lang="en-US" sz="700" b="1"/>
        </a:p>
      </dgm:t>
    </dgm:pt>
    <dgm:pt modelId="{44FA2693-81C9-4895-9D12-527210C0924D}" type="sibTrans" cxnId="{8588BF74-1E63-470E-B2F0-698F4F6BC67F}">
      <dgm:prSet/>
      <dgm:spPr/>
      <dgm:t>
        <a:bodyPr/>
        <a:lstStyle/>
        <a:p>
          <a:endParaRPr lang="en-US" sz="2400" b="1"/>
        </a:p>
      </dgm:t>
    </dgm:pt>
    <dgm:pt modelId="{179C2FEB-BDBB-449A-9018-6CC4D4516ED5}">
      <dgm:prSet phldrT="[Текст]" custT="1"/>
      <dgm:spPr/>
      <dgm:t>
        <a:bodyPr/>
        <a:lstStyle/>
        <a:p>
          <a:r>
            <a:rPr lang="ru-RU" sz="2400" b="1" dirty="0"/>
            <a:t>ВЕЛЬ</a:t>
          </a:r>
          <a:endParaRPr lang="en-US" sz="2400" b="1" dirty="0"/>
        </a:p>
      </dgm:t>
    </dgm:pt>
    <dgm:pt modelId="{687ABEBF-9DAE-4CD5-91D8-2EAD1BEC10F5}" type="parTrans" cxnId="{ADE86F96-BB21-4B37-8CD3-87CA742CAA06}">
      <dgm:prSet custT="1"/>
      <dgm:spPr/>
      <dgm:t>
        <a:bodyPr/>
        <a:lstStyle/>
        <a:p>
          <a:endParaRPr lang="en-US" sz="700" b="1"/>
        </a:p>
      </dgm:t>
    </dgm:pt>
    <dgm:pt modelId="{2E88792A-B983-4439-918C-957064A12670}" type="sibTrans" cxnId="{ADE86F96-BB21-4B37-8CD3-87CA742CAA06}">
      <dgm:prSet/>
      <dgm:spPr/>
      <dgm:t>
        <a:bodyPr/>
        <a:lstStyle/>
        <a:p>
          <a:endParaRPr lang="en-US" sz="2400" b="1"/>
        </a:p>
      </dgm:t>
    </dgm:pt>
    <dgm:pt modelId="{BFF5F610-8460-498D-9EA2-2E87F5860775}">
      <dgm:prSet phldrT="[Текст]" custT="1"/>
      <dgm:spPr/>
      <dgm:t>
        <a:bodyPr/>
        <a:lstStyle/>
        <a:p>
          <a:r>
            <a:rPr lang="ru-RU" sz="2800" b="1" dirty="0"/>
            <a:t>ТУ</a:t>
          </a:r>
          <a:endParaRPr lang="en-US" sz="2800" b="1" dirty="0"/>
        </a:p>
      </dgm:t>
    </dgm:pt>
    <dgm:pt modelId="{0AA9FA70-A7A1-4BB4-A6A8-57F8C1709DC8}" type="parTrans" cxnId="{825525E2-7A1C-4302-83A3-C82D082AB48D}">
      <dgm:prSet custT="1"/>
      <dgm:spPr/>
      <dgm:t>
        <a:bodyPr/>
        <a:lstStyle/>
        <a:p>
          <a:endParaRPr lang="en-US" sz="700" b="1"/>
        </a:p>
      </dgm:t>
    </dgm:pt>
    <dgm:pt modelId="{CCD9C026-F421-48F1-B229-D90148A3228C}" type="sibTrans" cxnId="{825525E2-7A1C-4302-83A3-C82D082AB48D}">
      <dgm:prSet/>
      <dgm:spPr/>
      <dgm:t>
        <a:bodyPr/>
        <a:lstStyle/>
        <a:p>
          <a:endParaRPr lang="en-US" sz="2400" b="1"/>
        </a:p>
      </dgm:t>
    </dgm:pt>
    <dgm:pt modelId="{9667F594-42AE-4313-8AAF-F0F44C2D8C63}">
      <dgm:prSet custT="1"/>
      <dgm:spPr/>
      <dgm:t>
        <a:bodyPr/>
        <a:lstStyle/>
        <a:p>
          <a:r>
            <a:rPr lang="ru-RU" sz="2800" b="1" dirty="0"/>
            <a:t>РО</a:t>
          </a:r>
          <a:endParaRPr lang="en-US" sz="2800" b="1" dirty="0"/>
        </a:p>
      </dgm:t>
    </dgm:pt>
    <dgm:pt modelId="{F8A780A3-33EB-4BFF-BA1B-3D025BCA7445}" type="parTrans" cxnId="{7D6EF370-04E6-418D-B6DC-82A070F32386}">
      <dgm:prSet custT="1"/>
      <dgm:spPr/>
      <dgm:t>
        <a:bodyPr/>
        <a:lstStyle/>
        <a:p>
          <a:endParaRPr lang="en-US" sz="700" b="1"/>
        </a:p>
      </dgm:t>
    </dgm:pt>
    <dgm:pt modelId="{99F5A949-E0EC-4AF6-AF88-AE16C1811A78}" type="sibTrans" cxnId="{7D6EF370-04E6-418D-B6DC-82A070F32386}">
      <dgm:prSet/>
      <dgm:spPr/>
      <dgm:t>
        <a:bodyPr/>
        <a:lstStyle/>
        <a:p>
          <a:endParaRPr lang="en-US" sz="2400" b="1"/>
        </a:p>
      </dgm:t>
    </dgm:pt>
    <dgm:pt modelId="{A2F72820-68D1-4115-B9CC-E2F5A9790392}">
      <dgm:prSet custT="1"/>
      <dgm:spPr/>
      <dgm:t>
        <a:bodyPr/>
        <a:lstStyle/>
        <a:p>
          <a:r>
            <a:rPr lang="ru-RU" sz="2000" b="1" dirty="0"/>
            <a:t>ДОБЫ</a:t>
          </a:r>
          <a:endParaRPr lang="en-US" sz="2000" b="1" dirty="0"/>
        </a:p>
      </dgm:t>
    </dgm:pt>
    <dgm:pt modelId="{F99127FB-36BA-49B5-ADFE-C32C674CB3B6}" type="parTrans" cxnId="{E09BBACE-B5E9-499C-8AD6-756A3A12A1DD}">
      <dgm:prSet custT="1"/>
      <dgm:spPr/>
      <dgm:t>
        <a:bodyPr/>
        <a:lstStyle/>
        <a:p>
          <a:endParaRPr lang="en-US" sz="700" b="1"/>
        </a:p>
      </dgm:t>
    </dgm:pt>
    <dgm:pt modelId="{850C89D8-C261-4005-A7A7-F6C4DFF8BFFC}" type="sibTrans" cxnId="{E09BBACE-B5E9-499C-8AD6-756A3A12A1DD}">
      <dgm:prSet/>
      <dgm:spPr/>
      <dgm:t>
        <a:bodyPr/>
        <a:lstStyle/>
        <a:p>
          <a:endParaRPr lang="en-US" sz="2400" b="1"/>
        </a:p>
      </dgm:t>
    </dgm:pt>
    <dgm:pt modelId="{382845EF-54F0-42AA-9776-76C89953EA15}">
      <dgm:prSet custT="1"/>
      <dgm:spPr/>
      <dgm:t>
        <a:bodyPr/>
        <a:lstStyle/>
        <a:p>
          <a:r>
            <a:rPr lang="ru-RU" sz="2400" b="1" dirty="0"/>
            <a:t>ЗАДА</a:t>
          </a:r>
          <a:endParaRPr lang="en-US" sz="2400" b="1" dirty="0"/>
        </a:p>
      </dgm:t>
    </dgm:pt>
    <dgm:pt modelId="{1358BA96-5DD1-44ED-B286-B0D0222A2B7F}" type="parTrans" cxnId="{D1B900D4-C381-43F7-9913-0D9EC3B8C283}">
      <dgm:prSet custT="1"/>
      <dgm:spPr/>
      <dgm:t>
        <a:bodyPr/>
        <a:lstStyle/>
        <a:p>
          <a:endParaRPr lang="en-US" sz="700" b="1"/>
        </a:p>
      </dgm:t>
    </dgm:pt>
    <dgm:pt modelId="{B66444EE-A567-4936-B4BD-4EEA9BCF6B14}" type="sibTrans" cxnId="{D1B900D4-C381-43F7-9913-0D9EC3B8C283}">
      <dgm:prSet/>
      <dgm:spPr/>
      <dgm:t>
        <a:bodyPr/>
        <a:lstStyle/>
        <a:p>
          <a:endParaRPr lang="en-US" sz="2400" b="1"/>
        </a:p>
      </dgm:t>
    </dgm:pt>
    <dgm:pt modelId="{57E9DDB2-C14E-428A-A10C-16D2C99B1CA0}">
      <dgm:prSet custT="1"/>
      <dgm:spPr/>
      <dgm:t>
        <a:bodyPr/>
        <a:lstStyle/>
        <a:p>
          <a:r>
            <a:rPr lang="ru-RU" sz="2400" b="1" dirty="0"/>
            <a:t>МОЛ</a:t>
          </a:r>
          <a:endParaRPr lang="en-US" sz="2800" b="1" dirty="0"/>
        </a:p>
      </dgm:t>
    </dgm:pt>
    <dgm:pt modelId="{9831E66E-6825-42C7-AEE7-2BAFF370E3F6}" type="parTrans" cxnId="{3F97A1A8-D248-43E3-BD23-F1440F6D84F9}">
      <dgm:prSet custT="1"/>
      <dgm:spPr/>
      <dgm:t>
        <a:bodyPr/>
        <a:lstStyle/>
        <a:p>
          <a:endParaRPr lang="en-US" sz="700" b="1"/>
        </a:p>
      </dgm:t>
    </dgm:pt>
    <dgm:pt modelId="{DCD163A2-4CC8-4AAC-A5AF-FCFB85481A0E}" type="sibTrans" cxnId="{3F97A1A8-D248-43E3-BD23-F1440F6D84F9}">
      <dgm:prSet/>
      <dgm:spPr/>
      <dgm:t>
        <a:bodyPr/>
        <a:lstStyle/>
        <a:p>
          <a:endParaRPr lang="en-US" sz="2400" b="1"/>
        </a:p>
      </dgm:t>
    </dgm:pt>
    <dgm:pt modelId="{091921CD-4595-4781-A4A9-E7DFDDBEDB37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ВСТРЕ</a:t>
          </a:r>
          <a:endParaRPr lang="en-US" sz="2400" b="1" dirty="0"/>
        </a:p>
      </dgm:t>
    </dgm:pt>
    <dgm:pt modelId="{C5DF27D7-C75A-4752-B900-FF359E83DACF}" type="parTrans" cxnId="{6F2202D9-5803-47CE-99BA-A3FFA667CBB2}">
      <dgm:prSet custT="1"/>
      <dgm:spPr/>
      <dgm:t>
        <a:bodyPr/>
        <a:lstStyle/>
        <a:p>
          <a:endParaRPr lang="en-US" sz="700" b="1"/>
        </a:p>
      </dgm:t>
    </dgm:pt>
    <dgm:pt modelId="{842F8627-F58C-4B65-9786-E70EB63F2FA4}" type="sibTrans" cxnId="{6F2202D9-5803-47CE-99BA-A3FFA667CBB2}">
      <dgm:prSet/>
      <dgm:spPr/>
      <dgm:t>
        <a:bodyPr/>
        <a:lstStyle/>
        <a:p>
          <a:endParaRPr lang="en-US" sz="2400" b="1"/>
        </a:p>
      </dgm:t>
    </dgm:pt>
    <dgm:pt modelId="{227671A7-39A2-4AB1-85E4-1D2828A42E02}">
      <dgm:prSet custT="1"/>
      <dgm:spPr/>
      <dgm:t>
        <a:bodyPr/>
        <a:lstStyle/>
        <a:p>
          <a:r>
            <a:rPr lang="ru-RU" sz="2800" b="1" dirty="0"/>
            <a:t>КУ</a:t>
          </a:r>
          <a:endParaRPr lang="en-US" sz="2800" b="1" dirty="0"/>
        </a:p>
      </dgm:t>
    </dgm:pt>
    <dgm:pt modelId="{A2E8A5B3-C49F-4C2E-89F5-B1A73475CC3B}" type="parTrans" cxnId="{AAAE429C-08DD-4E28-BC17-259DFBC10430}">
      <dgm:prSet custT="1"/>
      <dgm:spPr/>
      <dgm:t>
        <a:bodyPr/>
        <a:lstStyle/>
        <a:p>
          <a:endParaRPr lang="en-US" sz="700" b="1"/>
        </a:p>
      </dgm:t>
    </dgm:pt>
    <dgm:pt modelId="{1299F827-2484-40B6-AAA1-29A01ED40236}" type="sibTrans" cxnId="{AAAE429C-08DD-4E28-BC17-259DFBC10430}">
      <dgm:prSet/>
      <dgm:spPr/>
      <dgm:t>
        <a:bodyPr/>
        <a:lstStyle/>
        <a:p>
          <a:endParaRPr lang="en-US" sz="2400" b="1"/>
        </a:p>
      </dgm:t>
    </dgm:pt>
    <dgm:pt modelId="{F0980E14-7531-4B85-A6C7-F31B2B9F60BE}">
      <dgm:prSet custT="1"/>
      <dgm:spPr/>
      <dgm:t>
        <a:bodyPr/>
        <a:lstStyle/>
        <a:p>
          <a:r>
            <a:rPr lang="ru-RU" sz="2800" b="1" dirty="0"/>
            <a:t>ДА</a:t>
          </a:r>
          <a:endParaRPr lang="en-US" sz="2800" b="1" dirty="0"/>
        </a:p>
      </dgm:t>
    </dgm:pt>
    <dgm:pt modelId="{C6C14E12-5EF8-4708-9622-06B33832FB18}" type="parTrans" cxnId="{CF10E5E1-3AE2-4756-8B9A-19471BE66EC0}">
      <dgm:prSet custT="1"/>
      <dgm:spPr/>
      <dgm:t>
        <a:bodyPr/>
        <a:lstStyle/>
        <a:p>
          <a:endParaRPr lang="en-US" sz="700" b="1"/>
        </a:p>
      </dgm:t>
    </dgm:pt>
    <dgm:pt modelId="{45043E8B-7816-4A2C-8E74-E2B534BA5C02}" type="sibTrans" cxnId="{CF10E5E1-3AE2-4756-8B9A-19471BE66EC0}">
      <dgm:prSet/>
      <dgm:spPr/>
      <dgm:t>
        <a:bodyPr/>
        <a:lstStyle/>
        <a:p>
          <a:endParaRPr lang="en-US" sz="2400" b="1"/>
        </a:p>
      </dgm:t>
    </dgm:pt>
    <dgm:pt modelId="{0300F190-D3E5-4C93-8FAC-E09F38857F2C}">
      <dgm:prSet custT="1"/>
      <dgm:spPr/>
      <dgm:t>
        <a:bodyPr/>
        <a:lstStyle/>
        <a:p>
          <a:r>
            <a:rPr lang="ru-RU" sz="2800" b="1" dirty="0"/>
            <a:t>ПИ</a:t>
          </a:r>
          <a:endParaRPr lang="en-US" sz="2800" b="1" dirty="0"/>
        </a:p>
      </dgm:t>
    </dgm:pt>
    <dgm:pt modelId="{807C1CDF-6F7E-4077-939D-4E703ECF481C}" type="parTrans" cxnId="{CDA31EC6-294D-4386-9CFF-7AF0B34AE119}">
      <dgm:prSet custT="1"/>
      <dgm:spPr/>
      <dgm:t>
        <a:bodyPr/>
        <a:lstStyle/>
        <a:p>
          <a:endParaRPr lang="en-US" sz="700" b="1"/>
        </a:p>
      </dgm:t>
    </dgm:pt>
    <dgm:pt modelId="{C9CC8E7E-BE4E-40D8-9E7C-4B58C3B0CDC5}" type="sibTrans" cxnId="{CDA31EC6-294D-4386-9CFF-7AF0B34AE119}">
      <dgm:prSet/>
      <dgm:spPr/>
      <dgm:t>
        <a:bodyPr/>
        <a:lstStyle/>
        <a:p>
          <a:endParaRPr lang="en-US" sz="2400" b="1"/>
        </a:p>
      </dgm:t>
    </dgm:pt>
    <dgm:pt modelId="{FC6A6C1D-A7E4-49C7-A4CB-98725FA29E2D}" type="pres">
      <dgm:prSet presAssocID="{DD54BE18-FAE8-44AF-95F7-841A08FC49F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19D9331-B674-4425-9A01-8D548792DA49}" type="pres">
      <dgm:prSet presAssocID="{1EF40689-AE80-42C4-94EC-0BC07DF543EC}" presName="centerShape" presStyleLbl="node0" presStyleIdx="0" presStyleCnt="1" custScaleX="220531" custScaleY="205150"/>
      <dgm:spPr/>
    </dgm:pt>
    <dgm:pt modelId="{C6DC61B5-3FDD-4D2D-ACD4-0048AC55A285}" type="pres">
      <dgm:prSet presAssocID="{EE9D11DD-E790-45A4-92A1-518156A05F84}" presName="Name9" presStyleLbl="parChTrans1D2" presStyleIdx="0" presStyleCnt="12"/>
      <dgm:spPr/>
    </dgm:pt>
    <dgm:pt modelId="{CD129B1A-39E4-4F7A-A21F-EADB172FC461}" type="pres">
      <dgm:prSet presAssocID="{EE9D11DD-E790-45A4-92A1-518156A05F84}" presName="connTx" presStyleLbl="parChTrans1D2" presStyleIdx="0" presStyleCnt="12"/>
      <dgm:spPr/>
    </dgm:pt>
    <dgm:pt modelId="{C6BAAFF8-5CE0-4F50-89D9-5B1E7EF3AB20}" type="pres">
      <dgm:prSet presAssocID="{DD3441C3-D245-4676-BF33-4644D5AD9208}" presName="node" presStyleLbl="node1" presStyleIdx="0" presStyleCnt="12">
        <dgm:presLayoutVars>
          <dgm:bulletEnabled val="1"/>
        </dgm:presLayoutVars>
      </dgm:prSet>
      <dgm:spPr/>
    </dgm:pt>
    <dgm:pt modelId="{C45DE434-121B-47A1-8B19-398C2B0CC041}" type="pres">
      <dgm:prSet presAssocID="{F51C86CC-54F7-4183-A150-523690474E3F}" presName="Name9" presStyleLbl="parChTrans1D2" presStyleIdx="1" presStyleCnt="12"/>
      <dgm:spPr/>
    </dgm:pt>
    <dgm:pt modelId="{6E5D84CC-E334-457F-8FA4-E7CC65148D3C}" type="pres">
      <dgm:prSet presAssocID="{F51C86CC-54F7-4183-A150-523690474E3F}" presName="connTx" presStyleLbl="parChTrans1D2" presStyleIdx="1" presStyleCnt="12"/>
      <dgm:spPr/>
    </dgm:pt>
    <dgm:pt modelId="{EBCBB4E7-01F9-476E-A7A8-C86283443094}" type="pres">
      <dgm:prSet presAssocID="{14768D5D-1C4D-472D-89A9-4F24925C2259}" presName="node" presStyleLbl="node1" presStyleIdx="1" presStyleCnt="12">
        <dgm:presLayoutVars>
          <dgm:bulletEnabled val="1"/>
        </dgm:presLayoutVars>
      </dgm:prSet>
      <dgm:spPr/>
    </dgm:pt>
    <dgm:pt modelId="{FC9DAC5B-1A8B-48C9-8AEE-04D3D3BEDAF8}" type="pres">
      <dgm:prSet presAssocID="{687ABEBF-9DAE-4CD5-91D8-2EAD1BEC10F5}" presName="Name9" presStyleLbl="parChTrans1D2" presStyleIdx="2" presStyleCnt="12"/>
      <dgm:spPr/>
    </dgm:pt>
    <dgm:pt modelId="{14A12D92-5546-43C4-900B-57992E07CF75}" type="pres">
      <dgm:prSet presAssocID="{687ABEBF-9DAE-4CD5-91D8-2EAD1BEC10F5}" presName="connTx" presStyleLbl="parChTrans1D2" presStyleIdx="2" presStyleCnt="12"/>
      <dgm:spPr/>
    </dgm:pt>
    <dgm:pt modelId="{10856A19-9D9B-4070-B081-A9DBDDF7ED0E}" type="pres">
      <dgm:prSet presAssocID="{179C2FEB-BDBB-449A-9018-6CC4D4516ED5}" presName="node" presStyleLbl="node1" presStyleIdx="2" presStyleCnt="12" custScaleX="104605">
        <dgm:presLayoutVars>
          <dgm:bulletEnabled val="1"/>
        </dgm:presLayoutVars>
      </dgm:prSet>
      <dgm:spPr/>
    </dgm:pt>
    <dgm:pt modelId="{449CB472-4277-4F15-82F9-417556C59533}" type="pres">
      <dgm:prSet presAssocID="{F8A780A3-33EB-4BFF-BA1B-3D025BCA7445}" presName="Name9" presStyleLbl="parChTrans1D2" presStyleIdx="3" presStyleCnt="12"/>
      <dgm:spPr/>
    </dgm:pt>
    <dgm:pt modelId="{FCC71BAA-F19A-4EA5-B20D-62271AA0BF5A}" type="pres">
      <dgm:prSet presAssocID="{F8A780A3-33EB-4BFF-BA1B-3D025BCA7445}" presName="connTx" presStyleLbl="parChTrans1D2" presStyleIdx="3" presStyleCnt="12"/>
      <dgm:spPr/>
    </dgm:pt>
    <dgm:pt modelId="{A7045FFB-35CB-4F1C-AD9D-DDBF65E213C0}" type="pres">
      <dgm:prSet presAssocID="{9667F594-42AE-4313-8AAF-F0F44C2D8C63}" presName="node" presStyleLbl="node1" presStyleIdx="3" presStyleCnt="12">
        <dgm:presLayoutVars>
          <dgm:bulletEnabled val="1"/>
        </dgm:presLayoutVars>
      </dgm:prSet>
      <dgm:spPr/>
    </dgm:pt>
    <dgm:pt modelId="{99159620-3236-4100-8C0C-ED9FB784FA71}" type="pres">
      <dgm:prSet presAssocID="{F99127FB-36BA-49B5-ADFE-C32C674CB3B6}" presName="Name9" presStyleLbl="parChTrans1D2" presStyleIdx="4" presStyleCnt="12"/>
      <dgm:spPr/>
    </dgm:pt>
    <dgm:pt modelId="{1784257F-4351-48E2-9E8B-236CF510F0EA}" type="pres">
      <dgm:prSet presAssocID="{F99127FB-36BA-49B5-ADFE-C32C674CB3B6}" presName="connTx" presStyleLbl="parChTrans1D2" presStyleIdx="4" presStyleCnt="12"/>
      <dgm:spPr/>
    </dgm:pt>
    <dgm:pt modelId="{1CCA001B-69AD-46D0-84F1-2655E7FF2707}" type="pres">
      <dgm:prSet presAssocID="{A2F72820-68D1-4115-B9CC-E2F5A9790392}" presName="node" presStyleLbl="node1" presStyleIdx="4" presStyleCnt="12" custScaleX="110974" custScaleY="108059">
        <dgm:presLayoutVars>
          <dgm:bulletEnabled val="1"/>
        </dgm:presLayoutVars>
      </dgm:prSet>
      <dgm:spPr/>
    </dgm:pt>
    <dgm:pt modelId="{2819C87C-F84A-453A-97D8-CBFF87CB899D}" type="pres">
      <dgm:prSet presAssocID="{1358BA96-5DD1-44ED-B286-B0D0222A2B7F}" presName="Name9" presStyleLbl="parChTrans1D2" presStyleIdx="5" presStyleCnt="12"/>
      <dgm:spPr/>
    </dgm:pt>
    <dgm:pt modelId="{B2503357-B44A-4A8E-B3FE-0A3BB2BF1342}" type="pres">
      <dgm:prSet presAssocID="{1358BA96-5DD1-44ED-B286-B0D0222A2B7F}" presName="connTx" presStyleLbl="parChTrans1D2" presStyleIdx="5" presStyleCnt="12"/>
      <dgm:spPr/>
    </dgm:pt>
    <dgm:pt modelId="{E187702E-6C30-499D-B675-5B550C9A622E}" type="pres">
      <dgm:prSet presAssocID="{382845EF-54F0-42AA-9776-76C89953EA15}" presName="node" presStyleLbl="node1" presStyleIdx="5" presStyleCnt="12" custScaleX="108059" custScaleY="104605">
        <dgm:presLayoutVars>
          <dgm:bulletEnabled val="1"/>
        </dgm:presLayoutVars>
      </dgm:prSet>
      <dgm:spPr/>
    </dgm:pt>
    <dgm:pt modelId="{943FF313-7417-4BBC-BA89-07D1D3A33137}" type="pres">
      <dgm:prSet presAssocID="{9831E66E-6825-42C7-AEE7-2BAFF370E3F6}" presName="Name9" presStyleLbl="parChTrans1D2" presStyleIdx="6" presStyleCnt="12"/>
      <dgm:spPr/>
    </dgm:pt>
    <dgm:pt modelId="{99EBE782-0EF4-4263-A7E3-C061FE766159}" type="pres">
      <dgm:prSet presAssocID="{9831E66E-6825-42C7-AEE7-2BAFF370E3F6}" presName="connTx" presStyleLbl="parChTrans1D2" presStyleIdx="6" presStyleCnt="12"/>
      <dgm:spPr/>
    </dgm:pt>
    <dgm:pt modelId="{AD928C4D-00FC-495C-9B8F-B23A5609230F}" type="pres">
      <dgm:prSet presAssocID="{57E9DDB2-C14E-428A-A10C-16D2C99B1CA0}" presName="node" presStyleLbl="node1" presStyleIdx="6" presStyleCnt="12" custScaleX="100604" custScaleY="100065">
        <dgm:presLayoutVars>
          <dgm:bulletEnabled val="1"/>
        </dgm:presLayoutVars>
      </dgm:prSet>
      <dgm:spPr/>
    </dgm:pt>
    <dgm:pt modelId="{F89DDBD8-EECA-49FB-91A7-78CF059D2A1D}" type="pres">
      <dgm:prSet presAssocID="{C5DF27D7-C75A-4752-B900-FF359E83DACF}" presName="Name9" presStyleLbl="parChTrans1D2" presStyleIdx="7" presStyleCnt="12"/>
      <dgm:spPr/>
    </dgm:pt>
    <dgm:pt modelId="{8057C562-E3F7-4319-AEC2-5C1FAFE58074}" type="pres">
      <dgm:prSet presAssocID="{C5DF27D7-C75A-4752-B900-FF359E83DACF}" presName="connTx" presStyleLbl="parChTrans1D2" presStyleIdx="7" presStyleCnt="12"/>
      <dgm:spPr/>
    </dgm:pt>
    <dgm:pt modelId="{AE1BC020-0945-401C-827D-A86A9839070B}" type="pres">
      <dgm:prSet presAssocID="{091921CD-4595-4781-A4A9-E7DFDDBEDB37}" presName="node" presStyleLbl="node1" presStyleIdx="7" presStyleCnt="12" custScaleX="107520" custScaleY="104573">
        <dgm:presLayoutVars>
          <dgm:bulletEnabled val="1"/>
        </dgm:presLayoutVars>
      </dgm:prSet>
      <dgm:spPr/>
    </dgm:pt>
    <dgm:pt modelId="{3E414443-93DD-496D-B6E1-4217AC9449C9}" type="pres">
      <dgm:prSet presAssocID="{807C1CDF-6F7E-4077-939D-4E703ECF481C}" presName="Name9" presStyleLbl="parChTrans1D2" presStyleIdx="8" presStyleCnt="12"/>
      <dgm:spPr/>
    </dgm:pt>
    <dgm:pt modelId="{2B12E3FB-C3FC-4D25-AA65-8F3F670C5985}" type="pres">
      <dgm:prSet presAssocID="{807C1CDF-6F7E-4077-939D-4E703ECF481C}" presName="connTx" presStyleLbl="parChTrans1D2" presStyleIdx="8" presStyleCnt="12"/>
      <dgm:spPr/>
    </dgm:pt>
    <dgm:pt modelId="{4909158A-216E-4B3B-9049-21D84FBB04DE}" type="pres">
      <dgm:prSet presAssocID="{0300F190-D3E5-4C93-8FAC-E09F38857F2C}" presName="node" presStyleLbl="node1" presStyleIdx="8" presStyleCnt="12">
        <dgm:presLayoutVars>
          <dgm:bulletEnabled val="1"/>
        </dgm:presLayoutVars>
      </dgm:prSet>
      <dgm:spPr/>
    </dgm:pt>
    <dgm:pt modelId="{ECA45BE4-1207-4261-909C-27C3E566095A}" type="pres">
      <dgm:prSet presAssocID="{A2E8A5B3-C49F-4C2E-89F5-B1A73475CC3B}" presName="Name9" presStyleLbl="parChTrans1D2" presStyleIdx="9" presStyleCnt="12"/>
      <dgm:spPr/>
    </dgm:pt>
    <dgm:pt modelId="{73C39886-7BB5-4530-9E54-7F181A9BF1E7}" type="pres">
      <dgm:prSet presAssocID="{A2E8A5B3-C49F-4C2E-89F5-B1A73475CC3B}" presName="connTx" presStyleLbl="parChTrans1D2" presStyleIdx="9" presStyleCnt="12"/>
      <dgm:spPr/>
    </dgm:pt>
    <dgm:pt modelId="{E895D1B4-BB55-4E6A-80E4-1A1CF5B1C642}" type="pres">
      <dgm:prSet presAssocID="{227671A7-39A2-4AB1-85E4-1D2828A42E02}" presName="node" presStyleLbl="node1" presStyleIdx="9" presStyleCnt="12">
        <dgm:presLayoutVars>
          <dgm:bulletEnabled val="1"/>
        </dgm:presLayoutVars>
      </dgm:prSet>
      <dgm:spPr/>
    </dgm:pt>
    <dgm:pt modelId="{4AC3F535-3DDD-4E20-BA23-D9336D136446}" type="pres">
      <dgm:prSet presAssocID="{C6C14E12-5EF8-4708-9622-06B33832FB18}" presName="Name9" presStyleLbl="parChTrans1D2" presStyleIdx="10" presStyleCnt="12"/>
      <dgm:spPr/>
    </dgm:pt>
    <dgm:pt modelId="{B4C593DE-B809-4C07-A29B-4A872FA88A2B}" type="pres">
      <dgm:prSet presAssocID="{C6C14E12-5EF8-4708-9622-06B33832FB18}" presName="connTx" presStyleLbl="parChTrans1D2" presStyleIdx="10" presStyleCnt="12"/>
      <dgm:spPr/>
    </dgm:pt>
    <dgm:pt modelId="{7EA1E75B-1997-4CCC-B6FC-EB35E83F4106}" type="pres">
      <dgm:prSet presAssocID="{F0980E14-7531-4B85-A6C7-F31B2B9F60BE}" presName="node" presStyleLbl="node1" presStyleIdx="10" presStyleCnt="12">
        <dgm:presLayoutVars>
          <dgm:bulletEnabled val="1"/>
        </dgm:presLayoutVars>
      </dgm:prSet>
      <dgm:spPr/>
    </dgm:pt>
    <dgm:pt modelId="{4A6A9000-3DC1-4934-AFC7-127256BAD357}" type="pres">
      <dgm:prSet presAssocID="{0AA9FA70-A7A1-4BB4-A6A8-57F8C1709DC8}" presName="Name9" presStyleLbl="parChTrans1D2" presStyleIdx="11" presStyleCnt="12"/>
      <dgm:spPr/>
    </dgm:pt>
    <dgm:pt modelId="{F33EBCD8-0667-46A0-80DF-65F441E3F9F6}" type="pres">
      <dgm:prSet presAssocID="{0AA9FA70-A7A1-4BB4-A6A8-57F8C1709DC8}" presName="connTx" presStyleLbl="parChTrans1D2" presStyleIdx="11" presStyleCnt="12"/>
      <dgm:spPr/>
    </dgm:pt>
    <dgm:pt modelId="{70089392-0709-4B1F-92E3-229832F7EE8B}" type="pres">
      <dgm:prSet presAssocID="{BFF5F610-8460-498D-9EA2-2E87F5860775}" presName="node" presStyleLbl="node1" presStyleIdx="11" presStyleCnt="12">
        <dgm:presLayoutVars>
          <dgm:bulletEnabled val="1"/>
        </dgm:presLayoutVars>
      </dgm:prSet>
      <dgm:spPr/>
    </dgm:pt>
  </dgm:ptLst>
  <dgm:cxnLst>
    <dgm:cxn modelId="{5D54AA02-0D71-4DB6-A0A6-2954234C061F}" type="presOf" srcId="{57E9DDB2-C14E-428A-A10C-16D2C99B1CA0}" destId="{AD928C4D-00FC-495C-9B8F-B23A5609230F}" srcOrd="0" destOrd="0" presId="urn:microsoft.com/office/officeart/2005/8/layout/radial1"/>
    <dgm:cxn modelId="{9B5C8007-A9DA-416F-BF71-73D3A0786AD8}" type="presOf" srcId="{227671A7-39A2-4AB1-85E4-1D2828A42E02}" destId="{E895D1B4-BB55-4E6A-80E4-1A1CF5B1C642}" srcOrd="0" destOrd="0" presId="urn:microsoft.com/office/officeart/2005/8/layout/radial1"/>
    <dgm:cxn modelId="{CDC8F407-7385-48FD-B803-1661BF404375}" srcId="{1EF40689-AE80-42C4-94EC-0BC07DF543EC}" destId="{DD3441C3-D245-4676-BF33-4644D5AD9208}" srcOrd="0" destOrd="0" parTransId="{EE9D11DD-E790-45A4-92A1-518156A05F84}" sibTransId="{1E93B52D-627F-4DA3-9482-8FF1F18AFE3A}"/>
    <dgm:cxn modelId="{A22E4E08-9EF6-48BF-AA56-9A6840074FA2}" type="presOf" srcId="{BFF5F610-8460-498D-9EA2-2E87F5860775}" destId="{70089392-0709-4B1F-92E3-229832F7EE8B}" srcOrd="0" destOrd="0" presId="urn:microsoft.com/office/officeart/2005/8/layout/radial1"/>
    <dgm:cxn modelId="{71C46E0C-7BC1-4A62-B661-D37E62B021C6}" type="presOf" srcId="{9831E66E-6825-42C7-AEE7-2BAFF370E3F6}" destId="{943FF313-7417-4BBC-BA89-07D1D3A33137}" srcOrd="0" destOrd="0" presId="urn:microsoft.com/office/officeart/2005/8/layout/radial1"/>
    <dgm:cxn modelId="{47F6D00D-1D2D-4F55-B220-CF9553564A38}" type="presOf" srcId="{F51C86CC-54F7-4183-A150-523690474E3F}" destId="{6E5D84CC-E334-457F-8FA4-E7CC65148D3C}" srcOrd="1" destOrd="0" presId="urn:microsoft.com/office/officeart/2005/8/layout/radial1"/>
    <dgm:cxn modelId="{8845D50F-05EF-441E-BCC0-BD0A7094BB44}" type="presOf" srcId="{DD54BE18-FAE8-44AF-95F7-841A08FC49FB}" destId="{FC6A6C1D-A7E4-49C7-A4CB-98725FA29E2D}" srcOrd="0" destOrd="0" presId="urn:microsoft.com/office/officeart/2005/8/layout/radial1"/>
    <dgm:cxn modelId="{F8A4D813-F76A-4DA3-8EED-E1F90AC673ED}" type="presOf" srcId="{9667F594-42AE-4313-8AAF-F0F44C2D8C63}" destId="{A7045FFB-35CB-4F1C-AD9D-DDBF65E213C0}" srcOrd="0" destOrd="0" presId="urn:microsoft.com/office/officeart/2005/8/layout/radial1"/>
    <dgm:cxn modelId="{2A01E91C-36B1-4893-9899-99CB52D988F2}" type="presOf" srcId="{EE9D11DD-E790-45A4-92A1-518156A05F84}" destId="{CD129B1A-39E4-4F7A-A21F-EADB172FC461}" srcOrd="1" destOrd="0" presId="urn:microsoft.com/office/officeart/2005/8/layout/radial1"/>
    <dgm:cxn modelId="{6DA4CD1E-B312-4EE3-87D1-392BD724DB0E}" type="presOf" srcId="{A2F72820-68D1-4115-B9CC-E2F5A9790392}" destId="{1CCA001B-69AD-46D0-84F1-2655E7FF2707}" srcOrd="0" destOrd="0" presId="urn:microsoft.com/office/officeart/2005/8/layout/radial1"/>
    <dgm:cxn modelId="{3CB44824-10A8-4230-AA1B-4558A022CEC9}" type="presOf" srcId="{1358BA96-5DD1-44ED-B286-B0D0222A2B7F}" destId="{B2503357-B44A-4A8E-B3FE-0A3BB2BF1342}" srcOrd="1" destOrd="0" presId="urn:microsoft.com/office/officeart/2005/8/layout/radial1"/>
    <dgm:cxn modelId="{7BE60C63-3A4D-44A3-BF12-E74BD7BE866A}" type="presOf" srcId="{F99127FB-36BA-49B5-ADFE-C32C674CB3B6}" destId="{1784257F-4351-48E2-9E8B-236CF510F0EA}" srcOrd="1" destOrd="0" presId="urn:microsoft.com/office/officeart/2005/8/layout/radial1"/>
    <dgm:cxn modelId="{38398B63-8A6F-4D95-95E9-0D0EA790A3C4}" type="presOf" srcId="{0AA9FA70-A7A1-4BB4-A6A8-57F8C1709DC8}" destId="{4A6A9000-3DC1-4934-AFC7-127256BAD357}" srcOrd="0" destOrd="0" presId="urn:microsoft.com/office/officeart/2005/8/layout/radial1"/>
    <dgm:cxn modelId="{D25A1D4F-7057-4D16-8173-00FBA51954C1}" type="presOf" srcId="{C6C14E12-5EF8-4708-9622-06B33832FB18}" destId="{B4C593DE-B809-4C07-A29B-4A872FA88A2B}" srcOrd="1" destOrd="0" presId="urn:microsoft.com/office/officeart/2005/8/layout/radial1"/>
    <dgm:cxn modelId="{7D6EF370-04E6-418D-B6DC-82A070F32386}" srcId="{1EF40689-AE80-42C4-94EC-0BC07DF543EC}" destId="{9667F594-42AE-4313-8AAF-F0F44C2D8C63}" srcOrd="3" destOrd="0" parTransId="{F8A780A3-33EB-4BFF-BA1B-3D025BCA7445}" sibTransId="{99F5A949-E0EC-4AF6-AF88-AE16C1811A78}"/>
    <dgm:cxn modelId="{8588BF74-1E63-470E-B2F0-698F4F6BC67F}" srcId="{1EF40689-AE80-42C4-94EC-0BC07DF543EC}" destId="{14768D5D-1C4D-472D-89A9-4F24925C2259}" srcOrd="1" destOrd="0" parTransId="{F51C86CC-54F7-4183-A150-523690474E3F}" sibTransId="{44FA2693-81C9-4895-9D12-527210C0924D}"/>
    <dgm:cxn modelId="{7572D876-19EB-4EBF-BD87-B03A2A942563}" type="presOf" srcId="{091921CD-4595-4781-A4A9-E7DFDDBEDB37}" destId="{AE1BC020-0945-401C-827D-A86A9839070B}" srcOrd="0" destOrd="0" presId="urn:microsoft.com/office/officeart/2005/8/layout/radial1"/>
    <dgm:cxn modelId="{2050A758-7DE7-4C58-ADCF-D6C01F1692CA}" type="presOf" srcId="{A2E8A5B3-C49F-4C2E-89F5-B1A73475CC3B}" destId="{ECA45BE4-1207-4261-909C-27C3E566095A}" srcOrd="0" destOrd="0" presId="urn:microsoft.com/office/officeart/2005/8/layout/radial1"/>
    <dgm:cxn modelId="{F9C6DB7E-A282-498B-8F48-ABDB16F2AE55}" type="presOf" srcId="{1358BA96-5DD1-44ED-B286-B0D0222A2B7F}" destId="{2819C87C-F84A-453A-97D8-CBFF87CB899D}" srcOrd="0" destOrd="0" presId="urn:microsoft.com/office/officeart/2005/8/layout/radial1"/>
    <dgm:cxn modelId="{21415C82-C220-4754-9513-0659CA751EEE}" type="presOf" srcId="{9831E66E-6825-42C7-AEE7-2BAFF370E3F6}" destId="{99EBE782-0EF4-4263-A7E3-C061FE766159}" srcOrd="1" destOrd="0" presId="urn:microsoft.com/office/officeart/2005/8/layout/radial1"/>
    <dgm:cxn modelId="{BB36D184-660C-4EA8-BE34-D09C6969E333}" type="presOf" srcId="{F8A780A3-33EB-4BFF-BA1B-3D025BCA7445}" destId="{FCC71BAA-F19A-4EA5-B20D-62271AA0BF5A}" srcOrd="1" destOrd="0" presId="urn:microsoft.com/office/officeart/2005/8/layout/radial1"/>
    <dgm:cxn modelId="{D893C786-C306-49FC-9708-646564FCD5F5}" srcId="{DD54BE18-FAE8-44AF-95F7-841A08FC49FB}" destId="{1EF40689-AE80-42C4-94EC-0BC07DF543EC}" srcOrd="0" destOrd="0" parTransId="{B4B77510-F127-4D67-87B5-3D02522BC89B}" sibTransId="{56296B69-8C12-4BFF-82B9-8D25B593C523}"/>
    <dgm:cxn modelId="{8A8A128C-BF63-4031-995E-7E7B7182C907}" type="presOf" srcId="{F99127FB-36BA-49B5-ADFE-C32C674CB3B6}" destId="{99159620-3236-4100-8C0C-ED9FB784FA71}" srcOrd="0" destOrd="0" presId="urn:microsoft.com/office/officeart/2005/8/layout/radial1"/>
    <dgm:cxn modelId="{A23A2692-164C-467C-B5C7-0D8A3511D7A4}" type="presOf" srcId="{F0980E14-7531-4B85-A6C7-F31B2B9F60BE}" destId="{7EA1E75B-1997-4CCC-B6FC-EB35E83F4106}" srcOrd="0" destOrd="0" presId="urn:microsoft.com/office/officeart/2005/8/layout/radial1"/>
    <dgm:cxn modelId="{B6515293-4E89-41B7-871B-D467CA2BB119}" type="presOf" srcId="{687ABEBF-9DAE-4CD5-91D8-2EAD1BEC10F5}" destId="{FC9DAC5B-1A8B-48C9-8AEE-04D3D3BEDAF8}" srcOrd="0" destOrd="0" presId="urn:microsoft.com/office/officeart/2005/8/layout/radial1"/>
    <dgm:cxn modelId="{ADE86F96-BB21-4B37-8CD3-87CA742CAA06}" srcId="{1EF40689-AE80-42C4-94EC-0BC07DF543EC}" destId="{179C2FEB-BDBB-449A-9018-6CC4D4516ED5}" srcOrd="2" destOrd="0" parTransId="{687ABEBF-9DAE-4CD5-91D8-2EAD1BEC10F5}" sibTransId="{2E88792A-B983-4439-918C-957064A12670}"/>
    <dgm:cxn modelId="{AAAE429C-08DD-4E28-BC17-259DFBC10430}" srcId="{1EF40689-AE80-42C4-94EC-0BC07DF543EC}" destId="{227671A7-39A2-4AB1-85E4-1D2828A42E02}" srcOrd="9" destOrd="0" parTransId="{A2E8A5B3-C49F-4C2E-89F5-B1A73475CC3B}" sibTransId="{1299F827-2484-40B6-AAA1-29A01ED40236}"/>
    <dgm:cxn modelId="{1368039D-C285-49D5-A942-5A51EE2EAFAB}" type="presOf" srcId="{807C1CDF-6F7E-4077-939D-4E703ECF481C}" destId="{2B12E3FB-C3FC-4D25-AA65-8F3F670C5985}" srcOrd="1" destOrd="0" presId="urn:microsoft.com/office/officeart/2005/8/layout/radial1"/>
    <dgm:cxn modelId="{3D85CA9D-CEB0-4797-9438-333B24FC207F}" type="presOf" srcId="{F51C86CC-54F7-4183-A150-523690474E3F}" destId="{C45DE434-121B-47A1-8B19-398C2B0CC041}" srcOrd="0" destOrd="0" presId="urn:microsoft.com/office/officeart/2005/8/layout/radial1"/>
    <dgm:cxn modelId="{0ECE0AA4-F967-46E7-BB32-8C1CEC4FBE05}" type="presOf" srcId="{F8A780A3-33EB-4BFF-BA1B-3D025BCA7445}" destId="{449CB472-4277-4F15-82F9-417556C59533}" srcOrd="0" destOrd="0" presId="urn:microsoft.com/office/officeart/2005/8/layout/radial1"/>
    <dgm:cxn modelId="{3F97A1A8-D248-43E3-BD23-F1440F6D84F9}" srcId="{1EF40689-AE80-42C4-94EC-0BC07DF543EC}" destId="{57E9DDB2-C14E-428A-A10C-16D2C99B1CA0}" srcOrd="6" destOrd="0" parTransId="{9831E66E-6825-42C7-AEE7-2BAFF370E3F6}" sibTransId="{DCD163A2-4CC8-4AAC-A5AF-FCFB85481A0E}"/>
    <dgm:cxn modelId="{8E2AF2AA-DAE0-432F-94B3-818735EF5DF9}" type="presOf" srcId="{807C1CDF-6F7E-4077-939D-4E703ECF481C}" destId="{3E414443-93DD-496D-B6E1-4217AC9449C9}" srcOrd="0" destOrd="0" presId="urn:microsoft.com/office/officeart/2005/8/layout/radial1"/>
    <dgm:cxn modelId="{592C7AB4-5F78-409C-BD75-81D8B2807A2F}" type="presOf" srcId="{C5DF27D7-C75A-4752-B900-FF359E83DACF}" destId="{F89DDBD8-EECA-49FB-91A7-78CF059D2A1D}" srcOrd="0" destOrd="0" presId="urn:microsoft.com/office/officeart/2005/8/layout/radial1"/>
    <dgm:cxn modelId="{1CCDE6C1-A4C0-4729-8D40-DE50B8E95957}" type="presOf" srcId="{14768D5D-1C4D-472D-89A9-4F24925C2259}" destId="{EBCBB4E7-01F9-476E-A7A8-C86283443094}" srcOrd="0" destOrd="0" presId="urn:microsoft.com/office/officeart/2005/8/layout/radial1"/>
    <dgm:cxn modelId="{6DF307C2-CA12-47B9-9A4C-F32702D81D79}" type="presOf" srcId="{C5DF27D7-C75A-4752-B900-FF359E83DACF}" destId="{8057C562-E3F7-4319-AEC2-5C1FAFE58074}" srcOrd="1" destOrd="0" presId="urn:microsoft.com/office/officeart/2005/8/layout/radial1"/>
    <dgm:cxn modelId="{0C1BA3C4-87EA-475D-93BD-D4854064BE73}" type="presOf" srcId="{DD3441C3-D245-4676-BF33-4644D5AD9208}" destId="{C6BAAFF8-5CE0-4F50-89D9-5B1E7EF3AB20}" srcOrd="0" destOrd="0" presId="urn:microsoft.com/office/officeart/2005/8/layout/radial1"/>
    <dgm:cxn modelId="{CDA31EC6-294D-4386-9CFF-7AF0B34AE119}" srcId="{1EF40689-AE80-42C4-94EC-0BC07DF543EC}" destId="{0300F190-D3E5-4C93-8FAC-E09F38857F2C}" srcOrd="8" destOrd="0" parTransId="{807C1CDF-6F7E-4077-939D-4E703ECF481C}" sibTransId="{C9CC8E7E-BE4E-40D8-9E7C-4B58C3B0CDC5}"/>
    <dgm:cxn modelId="{AAE542C7-422C-43AA-8DFD-4EF5FA118CE9}" type="presOf" srcId="{0AA9FA70-A7A1-4BB4-A6A8-57F8C1709DC8}" destId="{F33EBCD8-0667-46A0-80DF-65F441E3F9F6}" srcOrd="1" destOrd="0" presId="urn:microsoft.com/office/officeart/2005/8/layout/radial1"/>
    <dgm:cxn modelId="{E09BBACE-B5E9-499C-8AD6-756A3A12A1DD}" srcId="{1EF40689-AE80-42C4-94EC-0BC07DF543EC}" destId="{A2F72820-68D1-4115-B9CC-E2F5A9790392}" srcOrd="4" destOrd="0" parTransId="{F99127FB-36BA-49B5-ADFE-C32C674CB3B6}" sibTransId="{850C89D8-C261-4005-A7A7-F6C4DFF8BFFC}"/>
    <dgm:cxn modelId="{768114D3-3F4E-4B68-956B-4B56B24D1C9F}" type="presOf" srcId="{179C2FEB-BDBB-449A-9018-6CC4D4516ED5}" destId="{10856A19-9D9B-4070-B081-A9DBDDF7ED0E}" srcOrd="0" destOrd="0" presId="urn:microsoft.com/office/officeart/2005/8/layout/radial1"/>
    <dgm:cxn modelId="{D1B900D4-C381-43F7-9913-0D9EC3B8C283}" srcId="{1EF40689-AE80-42C4-94EC-0BC07DF543EC}" destId="{382845EF-54F0-42AA-9776-76C89953EA15}" srcOrd="5" destOrd="0" parTransId="{1358BA96-5DD1-44ED-B286-B0D0222A2B7F}" sibTransId="{B66444EE-A567-4936-B4BD-4EEA9BCF6B14}"/>
    <dgm:cxn modelId="{16E74ED4-99C3-4443-B708-03655A995127}" type="presOf" srcId="{687ABEBF-9DAE-4CD5-91D8-2EAD1BEC10F5}" destId="{14A12D92-5546-43C4-900B-57992E07CF75}" srcOrd="1" destOrd="0" presId="urn:microsoft.com/office/officeart/2005/8/layout/radial1"/>
    <dgm:cxn modelId="{6F2202D9-5803-47CE-99BA-A3FFA667CBB2}" srcId="{1EF40689-AE80-42C4-94EC-0BC07DF543EC}" destId="{091921CD-4595-4781-A4A9-E7DFDDBEDB37}" srcOrd="7" destOrd="0" parTransId="{C5DF27D7-C75A-4752-B900-FF359E83DACF}" sibTransId="{842F8627-F58C-4B65-9786-E70EB63F2FA4}"/>
    <dgm:cxn modelId="{3E7F7ADA-9039-4A82-BCB0-C3A73B560065}" type="presOf" srcId="{A2E8A5B3-C49F-4C2E-89F5-B1A73475CC3B}" destId="{73C39886-7BB5-4530-9E54-7F181A9BF1E7}" srcOrd="1" destOrd="0" presId="urn:microsoft.com/office/officeart/2005/8/layout/radial1"/>
    <dgm:cxn modelId="{04F389DB-5B99-4BC4-90A3-C4CEAA851A6B}" type="presOf" srcId="{382845EF-54F0-42AA-9776-76C89953EA15}" destId="{E187702E-6C30-499D-B675-5B550C9A622E}" srcOrd="0" destOrd="0" presId="urn:microsoft.com/office/officeart/2005/8/layout/radial1"/>
    <dgm:cxn modelId="{CF10E5E1-3AE2-4756-8B9A-19471BE66EC0}" srcId="{1EF40689-AE80-42C4-94EC-0BC07DF543EC}" destId="{F0980E14-7531-4B85-A6C7-F31B2B9F60BE}" srcOrd="10" destOrd="0" parTransId="{C6C14E12-5EF8-4708-9622-06B33832FB18}" sibTransId="{45043E8B-7816-4A2C-8E74-E2B534BA5C02}"/>
    <dgm:cxn modelId="{825525E2-7A1C-4302-83A3-C82D082AB48D}" srcId="{1EF40689-AE80-42C4-94EC-0BC07DF543EC}" destId="{BFF5F610-8460-498D-9EA2-2E87F5860775}" srcOrd="11" destOrd="0" parTransId="{0AA9FA70-A7A1-4BB4-A6A8-57F8C1709DC8}" sibTransId="{CCD9C026-F421-48F1-B229-D90148A3228C}"/>
    <dgm:cxn modelId="{72CD2AE6-E9E9-4530-B17D-7099BEC502ED}" type="presOf" srcId="{C6C14E12-5EF8-4708-9622-06B33832FB18}" destId="{4AC3F535-3DDD-4E20-BA23-D9336D136446}" srcOrd="0" destOrd="0" presId="urn:microsoft.com/office/officeart/2005/8/layout/radial1"/>
    <dgm:cxn modelId="{2D525CEE-188C-45B1-8534-90C917DCC537}" type="presOf" srcId="{EE9D11DD-E790-45A4-92A1-518156A05F84}" destId="{C6DC61B5-3FDD-4D2D-ACD4-0048AC55A285}" srcOrd="0" destOrd="0" presId="urn:microsoft.com/office/officeart/2005/8/layout/radial1"/>
    <dgm:cxn modelId="{C2E0C1EE-4A00-4BC9-9A3A-EFCA6FDAF293}" type="presOf" srcId="{1EF40689-AE80-42C4-94EC-0BC07DF543EC}" destId="{A19D9331-B674-4425-9A01-8D548792DA49}" srcOrd="0" destOrd="0" presId="urn:microsoft.com/office/officeart/2005/8/layout/radial1"/>
    <dgm:cxn modelId="{E65811EF-0ADD-4697-8D49-89B08680DB3F}" type="presOf" srcId="{0300F190-D3E5-4C93-8FAC-E09F38857F2C}" destId="{4909158A-216E-4B3B-9049-21D84FBB04DE}" srcOrd="0" destOrd="0" presId="urn:microsoft.com/office/officeart/2005/8/layout/radial1"/>
    <dgm:cxn modelId="{E4F873B9-2F23-4F43-BC0E-4FAAC0BFF859}" type="presParOf" srcId="{FC6A6C1D-A7E4-49C7-A4CB-98725FA29E2D}" destId="{A19D9331-B674-4425-9A01-8D548792DA49}" srcOrd="0" destOrd="0" presId="urn:microsoft.com/office/officeart/2005/8/layout/radial1"/>
    <dgm:cxn modelId="{89307A4D-D5EC-46C4-9A25-6386D4A645D3}" type="presParOf" srcId="{FC6A6C1D-A7E4-49C7-A4CB-98725FA29E2D}" destId="{C6DC61B5-3FDD-4D2D-ACD4-0048AC55A285}" srcOrd="1" destOrd="0" presId="urn:microsoft.com/office/officeart/2005/8/layout/radial1"/>
    <dgm:cxn modelId="{A8F22326-A32B-43C2-92A2-8DB4745DEE1C}" type="presParOf" srcId="{C6DC61B5-3FDD-4D2D-ACD4-0048AC55A285}" destId="{CD129B1A-39E4-4F7A-A21F-EADB172FC461}" srcOrd="0" destOrd="0" presId="urn:microsoft.com/office/officeart/2005/8/layout/radial1"/>
    <dgm:cxn modelId="{1179B9D6-5856-4866-A635-092F6C24CAC0}" type="presParOf" srcId="{FC6A6C1D-A7E4-49C7-A4CB-98725FA29E2D}" destId="{C6BAAFF8-5CE0-4F50-89D9-5B1E7EF3AB20}" srcOrd="2" destOrd="0" presId="urn:microsoft.com/office/officeart/2005/8/layout/radial1"/>
    <dgm:cxn modelId="{CC9B191D-D738-4516-976D-355701AB7F73}" type="presParOf" srcId="{FC6A6C1D-A7E4-49C7-A4CB-98725FA29E2D}" destId="{C45DE434-121B-47A1-8B19-398C2B0CC041}" srcOrd="3" destOrd="0" presId="urn:microsoft.com/office/officeart/2005/8/layout/radial1"/>
    <dgm:cxn modelId="{8F91699B-5561-4D10-9897-F747662602E5}" type="presParOf" srcId="{C45DE434-121B-47A1-8B19-398C2B0CC041}" destId="{6E5D84CC-E334-457F-8FA4-E7CC65148D3C}" srcOrd="0" destOrd="0" presId="urn:microsoft.com/office/officeart/2005/8/layout/radial1"/>
    <dgm:cxn modelId="{8F10A391-3D81-441B-B066-88D7CA2C5BB0}" type="presParOf" srcId="{FC6A6C1D-A7E4-49C7-A4CB-98725FA29E2D}" destId="{EBCBB4E7-01F9-476E-A7A8-C86283443094}" srcOrd="4" destOrd="0" presId="urn:microsoft.com/office/officeart/2005/8/layout/radial1"/>
    <dgm:cxn modelId="{BDD976C4-D45A-412E-B104-6B617D74FFC4}" type="presParOf" srcId="{FC6A6C1D-A7E4-49C7-A4CB-98725FA29E2D}" destId="{FC9DAC5B-1A8B-48C9-8AEE-04D3D3BEDAF8}" srcOrd="5" destOrd="0" presId="urn:microsoft.com/office/officeart/2005/8/layout/radial1"/>
    <dgm:cxn modelId="{252C5061-C0CE-4B13-80FC-4306B4AD55A7}" type="presParOf" srcId="{FC9DAC5B-1A8B-48C9-8AEE-04D3D3BEDAF8}" destId="{14A12D92-5546-43C4-900B-57992E07CF75}" srcOrd="0" destOrd="0" presId="urn:microsoft.com/office/officeart/2005/8/layout/radial1"/>
    <dgm:cxn modelId="{D43200E9-CAFD-4580-BC44-1F688014908A}" type="presParOf" srcId="{FC6A6C1D-A7E4-49C7-A4CB-98725FA29E2D}" destId="{10856A19-9D9B-4070-B081-A9DBDDF7ED0E}" srcOrd="6" destOrd="0" presId="urn:microsoft.com/office/officeart/2005/8/layout/radial1"/>
    <dgm:cxn modelId="{88E4883A-79F0-4C59-92A8-EF2E98F90D36}" type="presParOf" srcId="{FC6A6C1D-A7E4-49C7-A4CB-98725FA29E2D}" destId="{449CB472-4277-4F15-82F9-417556C59533}" srcOrd="7" destOrd="0" presId="urn:microsoft.com/office/officeart/2005/8/layout/radial1"/>
    <dgm:cxn modelId="{4CC1F408-EAC6-4724-804B-62D321DC7F0C}" type="presParOf" srcId="{449CB472-4277-4F15-82F9-417556C59533}" destId="{FCC71BAA-F19A-4EA5-B20D-62271AA0BF5A}" srcOrd="0" destOrd="0" presId="urn:microsoft.com/office/officeart/2005/8/layout/radial1"/>
    <dgm:cxn modelId="{15384100-FD1D-40F2-A50E-58811245542E}" type="presParOf" srcId="{FC6A6C1D-A7E4-49C7-A4CB-98725FA29E2D}" destId="{A7045FFB-35CB-4F1C-AD9D-DDBF65E213C0}" srcOrd="8" destOrd="0" presId="urn:microsoft.com/office/officeart/2005/8/layout/radial1"/>
    <dgm:cxn modelId="{3A841AC8-1BC3-4964-87DD-80DE203AABCA}" type="presParOf" srcId="{FC6A6C1D-A7E4-49C7-A4CB-98725FA29E2D}" destId="{99159620-3236-4100-8C0C-ED9FB784FA71}" srcOrd="9" destOrd="0" presId="urn:microsoft.com/office/officeart/2005/8/layout/radial1"/>
    <dgm:cxn modelId="{236E242A-69A0-41B4-A581-2245D920CD62}" type="presParOf" srcId="{99159620-3236-4100-8C0C-ED9FB784FA71}" destId="{1784257F-4351-48E2-9E8B-236CF510F0EA}" srcOrd="0" destOrd="0" presId="urn:microsoft.com/office/officeart/2005/8/layout/radial1"/>
    <dgm:cxn modelId="{3F55E66A-8CC9-46FE-A9D7-606AF386A78A}" type="presParOf" srcId="{FC6A6C1D-A7E4-49C7-A4CB-98725FA29E2D}" destId="{1CCA001B-69AD-46D0-84F1-2655E7FF2707}" srcOrd="10" destOrd="0" presId="urn:microsoft.com/office/officeart/2005/8/layout/radial1"/>
    <dgm:cxn modelId="{9108BF5F-BB2D-4DB2-8753-FF0D7F746EA5}" type="presParOf" srcId="{FC6A6C1D-A7E4-49C7-A4CB-98725FA29E2D}" destId="{2819C87C-F84A-453A-97D8-CBFF87CB899D}" srcOrd="11" destOrd="0" presId="urn:microsoft.com/office/officeart/2005/8/layout/radial1"/>
    <dgm:cxn modelId="{DFCAB615-52BC-4A3C-A424-FE11696BE522}" type="presParOf" srcId="{2819C87C-F84A-453A-97D8-CBFF87CB899D}" destId="{B2503357-B44A-4A8E-B3FE-0A3BB2BF1342}" srcOrd="0" destOrd="0" presId="urn:microsoft.com/office/officeart/2005/8/layout/radial1"/>
    <dgm:cxn modelId="{47A076BB-6295-43ED-A610-D62EE0E60A4F}" type="presParOf" srcId="{FC6A6C1D-A7E4-49C7-A4CB-98725FA29E2D}" destId="{E187702E-6C30-499D-B675-5B550C9A622E}" srcOrd="12" destOrd="0" presId="urn:microsoft.com/office/officeart/2005/8/layout/radial1"/>
    <dgm:cxn modelId="{2B9C21A5-F1B8-4D4B-8783-604FAF8DA2C7}" type="presParOf" srcId="{FC6A6C1D-A7E4-49C7-A4CB-98725FA29E2D}" destId="{943FF313-7417-4BBC-BA89-07D1D3A33137}" srcOrd="13" destOrd="0" presId="urn:microsoft.com/office/officeart/2005/8/layout/radial1"/>
    <dgm:cxn modelId="{E12387B4-D1FF-47F6-9276-5E94E9E39DD5}" type="presParOf" srcId="{943FF313-7417-4BBC-BA89-07D1D3A33137}" destId="{99EBE782-0EF4-4263-A7E3-C061FE766159}" srcOrd="0" destOrd="0" presId="urn:microsoft.com/office/officeart/2005/8/layout/radial1"/>
    <dgm:cxn modelId="{B60D3A8C-67A6-4DE3-BB06-86EECE1586C5}" type="presParOf" srcId="{FC6A6C1D-A7E4-49C7-A4CB-98725FA29E2D}" destId="{AD928C4D-00FC-495C-9B8F-B23A5609230F}" srcOrd="14" destOrd="0" presId="urn:microsoft.com/office/officeart/2005/8/layout/radial1"/>
    <dgm:cxn modelId="{894F1403-B5AE-4998-A286-207887CB32E0}" type="presParOf" srcId="{FC6A6C1D-A7E4-49C7-A4CB-98725FA29E2D}" destId="{F89DDBD8-EECA-49FB-91A7-78CF059D2A1D}" srcOrd="15" destOrd="0" presId="urn:microsoft.com/office/officeart/2005/8/layout/radial1"/>
    <dgm:cxn modelId="{E5DE65F8-1A9B-484A-B5A8-9FC362024ECD}" type="presParOf" srcId="{F89DDBD8-EECA-49FB-91A7-78CF059D2A1D}" destId="{8057C562-E3F7-4319-AEC2-5C1FAFE58074}" srcOrd="0" destOrd="0" presId="urn:microsoft.com/office/officeart/2005/8/layout/radial1"/>
    <dgm:cxn modelId="{A274AC97-BD01-43B6-B5C6-9039AF0C59FE}" type="presParOf" srcId="{FC6A6C1D-A7E4-49C7-A4CB-98725FA29E2D}" destId="{AE1BC020-0945-401C-827D-A86A9839070B}" srcOrd="16" destOrd="0" presId="urn:microsoft.com/office/officeart/2005/8/layout/radial1"/>
    <dgm:cxn modelId="{61B75592-222A-4583-AE79-31D3EFE1A5FD}" type="presParOf" srcId="{FC6A6C1D-A7E4-49C7-A4CB-98725FA29E2D}" destId="{3E414443-93DD-496D-B6E1-4217AC9449C9}" srcOrd="17" destOrd="0" presId="urn:microsoft.com/office/officeart/2005/8/layout/radial1"/>
    <dgm:cxn modelId="{F65CC1C0-D374-4E66-B165-B0A341D5586B}" type="presParOf" srcId="{3E414443-93DD-496D-B6E1-4217AC9449C9}" destId="{2B12E3FB-C3FC-4D25-AA65-8F3F670C5985}" srcOrd="0" destOrd="0" presId="urn:microsoft.com/office/officeart/2005/8/layout/radial1"/>
    <dgm:cxn modelId="{30CFCDE6-0A10-4F4D-9C04-74D3517CBE94}" type="presParOf" srcId="{FC6A6C1D-A7E4-49C7-A4CB-98725FA29E2D}" destId="{4909158A-216E-4B3B-9049-21D84FBB04DE}" srcOrd="18" destOrd="0" presId="urn:microsoft.com/office/officeart/2005/8/layout/radial1"/>
    <dgm:cxn modelId="{0104917A-DDBF-4E86-B815-584852C228BE}" type="presParOf" srcId="{FC6A6C1D-A7E4-49C7-A4CB-98725FA29E2D}" destId="{ECA45BE4-1207-4261-909C-27C3E566095A}" srcOrd="19" destOrd="0" presId="urn:microsoft.com/office/officeart/2005/8/layout/radial1"/>
    <dgm:cxn modelId="{FBF8351A-C10D-4E9A-B5EF-49F030802B7B}" type="presParOf" srcId="{ECA45BE4-1207-4261-909C-27C3E566095A}" destId="{73C39886-7BB5-4530-9E54-7F181A9BF1E7}" srcOrd="0" destOrd="0" presId="urn:microsoft.com/office/officeart/2005/8/layout/radial1"/>
    <dgm:cxn modelId="{1753FC97-D17D-4101-B3F8-36D4F59AC1AE}" type="presParOf" srcId="{FC6A6C1D-A7E4-49C7-A4CB-98725FA29E2D}" destId="{E895D1B4-BB55-4E6A-80E4-1A1CF5B1C642}" srcOrd="20" destOrd="0" presId="urn:microsoft.com/office/officeart/2005/8/layout/radial1"/>
    <dgm:cxn modelId="{D5AD0D22-05B7-4DCE-B6FE-9B6C4C022908}" type="presParOf" srcId="{FC6A6C1D-A7E4-49C7-A4CB-98725FA29E2D}" destId="{4AC3F535-3DDD-4E20-BA23-D9336D136446}" srcOrd="21" destOrd="0" presId="urn:microsoft.com/office/officeart/2005/8/layout/radial1"/>
    <dgm:cxn modelId="{3A4F0BAC-4EF2-424B-8C52-C0BED8032267}" type="presParOf" srcId="{4AC3F535-3DDD-4E20-BA23-D9336D136446}" destId="{B4C593DE-B809-4C07-A29B-4A872FA88A2B}" srcOrd="0" destOrd="0" presId="urn:microsoft.com/office/officeart/2005/8/layout/radial1"/>
    <dgm:cxn modelId="{F046436C-C684-43D8-B760-9CE02909DDA6}" type="presParOf" srcId="{FC6A6C1D-A7E4-49C7-A4CB-98725FA29E2D}" destId="{7EA1E75B-1997-4CCC-B6FC-EB35E83F4106}" srcOrd="22" destOrd="0" presId="urn:microsoft.com/office/officeart/2005/8/layout/radial1"/>
    <dgm:cxn modelId="{97F06278-86C7-4258-AE0E-DDD8743A252D}" type="presParOf" srcId="{FC6A6C1D-A7E4-49C7-A4CB-98725FA29E2D}" destId="{4A6A9000-3DC1-4934-AFC7-127256BAD357}" srcOrd="23" destOrd="0" presId="urn:microsoft.com/office/officeart/2005/8/layout/radial1"/>
    <dgm:cxn modelId="{BA828B9A-4B88-4E7B-A82D-49EF81E23386}" type="presParOf" srcId="{4A6A9000-3DC1-4934-AFC7-127256BAD357}" destId="{F33EBCD8-0667-46A0-80DF-65F441E3F9F6}" srcOrd="0" destOrd="0" presId="urn:microsoft.com/office/officeart/2005/8/layout/radial1"/>
    <dgm:cxn modelId="{0C0AB482-DA0B-4E2A-B6FC-69E9B6467431}" type="presParOf" srcId="{FC6A6C1D-A7E4-49C7-A4CB-98725FA29E2D}" destId="{70089392-0709-4B1F-92E3-229832F7EE8B}" srcOrd="2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DF30D4A-95F4-4193-B2F6-B2B2F9C5F89B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73C71E-CB1A-4AA7-96C7-8E42241069EE}">
      <dgm:prSet phldrT="[Текст]" custT="1"/>
      <dgm:spPr/>
      <dgm:t>
        <a:bodyPr/>
        <a:lstStyle/>
        <a:p>
          <a:r>
            <a:rPr lang="ru-RU" sz="3600" b="1" dirty="0"/>
            <a:t>ЧОК </a:t>
          </a:r>
        </a:p>
        <a:p>
          <a:r>
            <a:rPr lang="ru-RU" sz="3600" b="1" dirty="0"/>
            <a:t>ЧИК </a:t>
          </a:r>
        </a:p>
        <a:p>
          <a:r>
            <a:rPr lang="ru-RU" sz="3600" b="1" dirty="0"/>
            <a:t>СОК</a:t>
          </a:r>
          <a:endParaRPr lang="en-US" sz="3600" b="1" dirty="0"/>
        </a:p>
      </dgm:t>
    </dgm:pt>
    <dgm:pt modelId="{630F7C51-4DFB-44EF-8D83-2423BD14F07A}" type="parTrans" cxnId="{2FB7F770-BA05-4D79-BFD4-C645F01C5689}">
      <dgm:prSet/>
      <dgm:spPr/>
      <dgm:t>
        <a:bodyPr/>
        <a:lstStyle/>
        <a:p>
          <a:endParaRPr lang="en-US" sz="3600" b="1" dirty="0"/>
        </a:p>
      </dgm:t>
    </dgm:pt>
    <dgm:pt modelId="{235BD25E-A409-4546-8CA5-A7218F5AC58E}" type="sibTrans" cxnId="{2FB7F770-BA05-4D79-BFD4-C645F01C5689}">
      <dgm:prSet/>
      <dgm:spPr/>
      <dgm:t>
        <a:bodyPr/>
        <a:lstStyle/>
        <a:p>
          <a:endParaRPr lang="en-US" sz="3600" b="1" dirty="0"/>
        </a:p>
      </dgm:t>
    </dgm:pt>
    <dgm:pt modelId="{9CFACD85-1CE7-4ED8-AB87-68BDB76EA01F}">
      <dgm:prSet phldrT="[Текст]" custT="1"/>
      <dgm:spPr/>
      <dgm:t>
        <a:bodyPr/>
        <a:lstStyle/>
        <a:p>
          <a:r>
            <a:rPr lang="ru-RU" sz="3600" b="1" dirty="0"/>
            <a:t>ПАЛЬ</a:t>
          </a:r>
          <a:endParaRPr lang="en-US" sz="3600" b="1" dirty="0"/>
        </a:p>
      </dgm:t>
    </dgm:pt>
    <dgm:pt modelId="{3B39DDF1-E1BB-4AF2-9CAC-E791659EE697}" type="parTrans" cxnId="{6D297C43-1C96-4A8B-A4B4-F91AB6C566DB}">
      <dgm:prSet/>
      <dgm:spPr/>
      <dgm:t>
        <a:bodyPr/>
        <a:lstStyle/>
        <a:p>
          <a:endParaRPr lang="en-US" sz="3600" b="1" dirty="0"/>
        </a:p>
      </dgm:t>
    </dgm:pt>
    <dgm:pt modelId="{90743C56-B91B-4452-B8E8-526BEC3D458B}" type="sibTrans" cxnId="{6D297C43-1C96-4A8B-A4B4-F91AB6C566DB}">
      <dgm:prSet/>
      <dgm:spPr/>
      <dgm:t>
        <a:bodyPr/>
        <a:lstStyle/>
        <a:p>
          <a:endParaRPr lang="en-US" sz="3600" b="1" dirty="0"/>
        </a:p>
      </dgm:t>
    </dgm:pt>
    <dgm:pt modelId="{32FFAD24-3C41-4275-82E9-6BBE0CC3F092}">
      <dgm:prSet phldrT="[Текст]" custT="1"/>
      <dgm:spPr/>
      <dgm:t>
        <a:bodyPr/>
        <a:lstStyle/>
        <a:p>
          <a:r>
            <a:rPr lang="ru-RU" sz="3600" b="1" dirty="0"/>
            <a:t>КОЛО</a:t>
          </a:r>
          <a:endParaRPr lang="en-US" sz="3600" b="1" dirty="0"/>
        </a:p>
      </dgm:t>
    </dgm:pt>
    <dgm:pt modelId="{780A7B3A-AD99-4225-BE09-695D99666EE2}" type="parTrans" cxnId="{2DB99D98-2A16-4C9B-AB39-5A706000DD38}">
      <dgm:prSet/>
      <dgm:spPr/>
      <dgm:t>
        <a:bodyPr/>
        <a:lstStyle/>
        <a:p>
          <a:endParaRPr lang="en-US" sz="3600" b="1" dirty="0"/>
        </a:p>
      </dgm:t>
    </dgm:pt>
    <dgm:pt modelId="{5C6F8784-CCE3-4094-9357-B0C3FD150248}" type="sibTrans" cxnId="{2DB99D98-2A16-4C9B-AB39-5A706000DD38}">
      <dgm:prSet/>
      <dgm:spPr/>
      <dgm:t>
        <a:bodyPr/>
        <a:lstStyle/>
        <a:p>
          <a:endParaRPr lang="en-US" sz="3600" b="1" dirty="0"/>
        </a:p>
      </dgm:t>
    </dgm:pt>
    <dgm:pt modelId="{4BA5AA20-C722-4565-85AA-23330342CFC0}">
      <dgm:prSet phldrT="[Текст]" custT="1"/>
      <dgm:spPr/>
      <dgm:t>
        <a:bodyPr/>
        <a:lstStyle/>
        <a:p>
          <a:r>
            <a:rPr lang="ru-RU" sz="3600" b="1" dirty="0"/>
            <a:t>КЛЮ</a:t>
          </a:r>
          <a:endParaRPr lang="en-US" sz="3600" b="1" dirty="0"/>
        </a:p>
      </dgm:t>
    </dgm:pt>
    <dgm:pt modelId="{B41F99E9-7D9F-4240-8786-0CAD2F6DA231}" type="parTrans" cxnId="{464E7431-86AC-4F43-8C0B-7784DD6E6618}">
      <dgm:prSet/>
      <dgm:spPr/>
      <dgm:t>
        <a:bodyPr/>
        <a:lstStyle/>
        <a:p>
          <a:endParaRPr lang="en-US" sz="3600" b="1" dirty="0"/>
        </a:p>
      </dgm:t>
    </dgm:pt>
    <dgm:pt modelId="{79506C40-C253-42DC-915B-4FC6332ADBF5}" type="sibTrans" cxnId="{464E7431-86AC-4F43-8C0B-7784DD6E6618}">
      <dgm:prSet/>
      <dgm:spPr/>
      <dgm:t>
        <a:bodyPr/>
        <a:lstStyle/>
        <a:p>
          <a:endParaRPr lang="en-US" sz="3600" b="1" dirty="0"/>
        </a:p>
      </dgm:t>
    </dgm:pt>
    <dgm:pt modelId="{7D7B5373-B97A-46FC-B2A7-AF3FA778E838}">
      <dgm:prSet phldrT="[Текст]" custT="1"/>
      <dgm:spPr/>
      <dgm:t>
        <a:bodyPr/>
        <a:lstStyle/>
        <a:p>
          <a:pPr algn="ctr"/>
          <a:r>
            <a:rPr lang="ru-RU" sz="3600" b="1" dirty="0"/>
            <a:t>СУ</a:t>
          </a:r>
          <a:endParaRPr lang="en-US" sz="3600" b="1" dirty="0"/>
        </a:p>
      </dgm:t>
    </dgm:pt>
    <dgm:pt modelId="{3C52C14E-197B-4021-8C4A-D9F6CCFA6B25}" type="parTrans" cxnId="{BCAF875A-4F13-4E62-98B5-DD9DAA70401F}">
      <dgm:prSet/>
      <dgm:spPr/>
      <dgm:t>
        <a:bodyPr/>
        <a:lstStyle/>
        <a:p>
          <a:endParaRPr lang="en-US" sz="3600" b="1" dirty="0"/>
        </a:p>
      </dgm:t>
    </dgm:pt>
    <dgm:pt modelId="{4C5366F9-FF59-4258-8CDB-EBC783AF0292}" type="sibTrans" cxnId="{BCAF875A-4F13-4E62-98B5-DD9DAA70401F}">
      <dgm:prSet/>
      <dgm:spPr/>
      <dgm:t>
        <a:bodyPr/>
        <a:lstStyle/>
        <a:p>
          <a:endParaRPr lang="en-US" sz="3600" b="1" dirty="0"/>
        </a:p>
      </dgm:t>
    </dgm:pt>
    <dgm:pt modelId="{55528B17-FE1B-453C-89FC-F7C4E9E5CA33}">
      <dgm:prSet phldrT="[Текст]" custT="1"/>
      <dgm:spPr/>
      <dgm:t>
        <a:bodyPr/>
        <a:lstStyle/>
        <a:p>
          <a:pPr algn="ctr"/>
          <a:r>
            <a:rPr lang="ru-RU" sz="4800" b="1" dirty="0"/>
            <a:t>но</a:t>
          </a:r>
          <a:endParaRPr lang="en-US" sz="4800" b="1" dirty="0"/>
        </a:p>
      </dgm:t>
    </dgm:pt>
    <dgm:pt modelId="{C62A26EF-42D0-4855-B007-2730BB31BE57}" type="parTrans" cxnId="{CAEABBE8-BAB6-4E97-9F51-8C31B72FB2F1}">
      <dgm:prSet/>
      <dgm:spPr/>
      <dgm:t>
        <a:bodyPr/>
        <a:lstStyle/>
        <a:p>
          <a:endParaRPr lang="en-US" sz="3600" b="1" dirty="0"/>
        </a:p>
      </dgm:t>
    </dgm:pt>
    <dgm:pt modelId="{614CC198-A977-4344-B936-35861F33A4E8}" type="sibTrans" cxnId="{CAEABBE8-BAB6-4E97-9F51-8C31B72FB2F1}">
      <dgm:prSet/>
      <dgm:spPr/>
      <dgm:t>
        <a:bodyPr/>
        <a:lstStyle/>
        <a:p>
          <a:endParaRPr lang="en-US" sz="3600" b="1" dirty="0"/>
        </a:p>
      </dgm:t>
    </dgm:pt>
    <dgm:pt modelId="{D5A8ACFC-37E3-4D1F-9620-FA621BA4B867}">
      <dgm:prSet phldrT="[Текст]" custT="1"/>
      <dgm:spPr/>
      <dgm:t>
        <a:bodyPr/>
        <a:lstStyle/>
        <a:p>
          <a:pPr algn="ctr"/>
          <a:r>
            <a:rPr lang="ru-RU" sz="3600" b="1" dirty="0"/>
            <a:t>СА</a:t>
          </a:r>
          <a:endParaRPr lang="en-US" sz="3600" b="1" dirty="0"/>
        </a:p>
      </dgm:t>
    </dgm:pt>
    <dgm:pt modelId="{BA4C1181-1081-4A80-BFCA-19EE30EFE61C}" type="parTrans" cxnId="{3B239FB2-E1AD-475A-9446-C67AFBDE89B3}">
      <dgm:prSet/>
      <dgm:spPr/>
      <dgm:t>
        <a:bodyPr/>
        <a:lstStyle/>
        <a:p>
          <a:endParaRPr lang="en-US" sz="3600" b="1" dirty="0"/>
        </a:p>
      </dgm:t>
    </dgm:pt>
    <dgm:pt modelId="{AA3237B3-2AA0-4517-93FA-B58233AF1C10}" type="sibTrans" cxnId="{3B239FB2-E1AD-475A-9446-C67AFBDE89B3}">
      <dgm:prSet/>
      <dgm:spPr/>
      <dgm:t>
        <a:bodyPr/>
        <a:lstStyle/>
        <a:p>
          <a:endParaRPr lang="en-US" sz="3600" b="1" dirty="0"/>
        </a:p>
      </dgm:t>
    </dgm:pt>
    <dgm:pt modelId="{B1A053D1-CBC4-49AF-8DCD-17C267FAD8C3}">
      <dgm:prSet phldrT="[Текст]" custT="1"/>
      <dgm:spPr/>
      <dgm:t>
        <a:bodyPr/>
        <a:lstStyle/>
        <a:p>
          <a:r>
            <a:rPr lang="ru-RU" sz="3600" b="1" dirty="0"/>
            <a:t>КУ</a:t>
          </a:r>
          <a:endParaRPr lang="en-US" sz="3600" b="1" dirty="0"/>
        </a:p>
      </dgm:t>
    </dgm:pt>
    <dgm:pt modelId="{DF62E09C-1481-4F72-A833-9FF7744873F8}" type="parTrans" cxnId="{3931320B-D7ED-4E58-B5A0-233A8E7B89D1}">
      <dgm:prSet/>
      <dgm:spPr/>
      <dgm:t>
        <a:bodyPr/>
        <a:lstStyle/>
        <a:p>
          <a:endParaRPr lang="en-US" sz="3600" b="1" dirty="0"/>
        </a:p>
      </dgm:t>
    </dgm:pt>
    <dgm:pt modelId="{4CA89549-4E0C-4F6B-8443-C9F6326D5DEC}" type="sibTrans" cxnId="{3931320B-D7ED-4E58-B5A0-233A8E7B89D1}">
      <dgm:prSet/>
      <dgm:spPr/>
      <dgm:t>
        <a:bodyPr/>
        <a:lstStyle/>
        <a:p>
          <a:endParaRPr lang="en-US" sz="3600" b="1" dirty="0"/>
        </a:p>
      </dgm:t>
    </dgm:pt>
    <dgm:pt modelId="{9DA0C2F3-BD56-4934-9CCD-2087DE7FF876}">
      <dgm:prSet phldrT="[Текст]" custT="1"/>
      <dgm:spPr/>
      <dgm:t>
        <a:bodyPr/>
        <a:lstStyle/>
        <a:p>
          <a:r>
            <a:rPr lang="ru-RU" sz="3600" b="1" dirty="0"/>
            <a:t>ГОЛО</a:t>
          </a:r>
          <a:endParaRPr lang="en-US" sz="3600" b="1" dirty="0"/>
        </a:p>
      </dgm:t>
    </dgm:pt>
    <dgm:pt modelId="{10B2DD2E-1E76-490D-B0E0-250E246CE443}" type="parTrans" cxnId="{D9697DB2-EBC1-46DB-8AA9-E0145287CF76}">
      <dgm:prSet/>
      <dgm:spPr/>
      <dgm:t>
        <a:bodyPr/>
        <a:lstStyle/>
        <a:p>
          <a:endParaRPr lang="en-US" sz="3600" b="1" dirty="0"/>
        </a:p>
      </dgm:t>
    </dgm:pt>
    <dgm:pt modelId="{67C7FCA6-7FEC-49DF-B650-2B896958273D}" type="sibTrans" cxnId="{D9697DB2-EBC1-46DB-8AA9-E0145287CF76}">
      <dgm:prSet/>
      <dgm:spPr/>
      <dgm:t>
        <a:bodyPr/>
        <a:lstStyle/>
        <a:p>
          <a:endParaRPr lang="en-US" sz="3600" b="1" dirty="0"/>
        </a:p>
      </dgm:t>
    </dgm:pt>
    <dgm:pt modelId="{5DF84AB4-1BC0-4C38-B507-54689C9EBB60}">
      <dgm:prSet phldrT="[Текст]" custT="1"/>
      <dgm:spPr/>
      <dgm:t>
        <a:bodyPr/>
        <a:lstStyle/>
        <a:p>
          <a:r>
            <a:rPr lang="ru-RU" sz="3600" b="1"/>
            <a:t>ВИ</a:t>
          </a:r>
          <a:endParaRPr lang="en-US" sz="3600" b="1" dirty="0"/>
        </a:p>
      </dgm:t>
    </dgm:pt>
    <dgm:pt modelId="{66B6F383-E4B9-4384-8213-2742FE26E186}" type="parTrans" cxnId="{737E16BA-0878-4B90-BDC6-1E0C33D0DA32}">
      <dgm:prSet/>
      <dgm:spPr/>
      <dgm:t>
        <a:bodyPr/>
        <a:lstStyle/>
        <a:p>
          <a:endParaRPr lang="en-US" sz="3600" b="1" dirty="0"/>
        </a:p>
      </dgm:t>
    </dgm:pt>
    <dgm:pt modelId="{13A7FF31-95F7-4F52-BFF5-0A5773DF64E2}" type="sibTrans" cxnId="{737E16BA-0878-4B90-BDC6-1E0C33D0DA32}">
      <dgm:prSet/>
      <dgm:spPr/>
      <dgm:t>
        <a:bodyPr/>
        <a:lstStyle/>
        <a:p>
          <a:endParaRPr lang="en-US" sz="3600" b="1" dirty="0"/>
        </a:p>
      </dgm:t>
    </dgm:pt>
    <dgm:pt modelId="{29D4FF64-DA79-4543-ACB4-0F6F77708317}">
      <dgm:prSet phldrT="[Текст]" custT="1"/>
      <dgm:spPr/>
      <dgm:t>
        <a:bodyPr/>
        <a:lstStyle/>
        <a:p>
          <a:r>
            <a:rPr lang="ru-RU" sz="3600" b="1" dirty="0"/>
            <a:t>КРЮ</a:t>
          </a:r>
          <a:endParaRPr lang="en-US" sz="3600" b="1" dirty="0"/>
        </a:p>
      </dgm:t>
    </dgm:pt>
    <dgm:pt modelId="{317040BF-B184-469E-AB04-41B03749EBB6}" type="parTrans" cxnId="{D4E07814-CFEB-4CB6-8D75-EAE0538A1359}">
      <dgm:prSet/>
      <dgm:spPr/>
      <dgm:t>
        <a:bodyPr/>
        <a:lstStyle/>
        <a:p>
          <a:endParaRPr lang="en-US" sz="3600" b="1" dirty="0"/>
        </a:p>
      </dgm:t>
    </dgm:pt>
    <dgm:pt modelId="{296D5741-B55C-46E1-AECC-657F0F1D62F0}" type="sibTrans" cxnId="{D4E07814-CFEB-4CB6-8D75-EAE0538A1359}">
      <dgm:prSet/>
      <dgm:spPr/>
      <dgm:t>
        <a:bodyPr/>
        <a:lstStyle/>
        <a:p>
          <a:endParaRPr lang="en-US" sz="3600" b="1" dirty="0"/>
        </a:p>
      </dgm:t>
    </dgm:pt>
    <dgm:pt modelId="{251825EC-F342-4811-8971-3202EBA73003}">
      <dgm:prSet phldrT="[Текст]" custT="1"/>
      <dgm:spPr/>
      <dgm:t>
        <a:bodyPr/>
        <a:lstStyle/>
        <a:p>
          <a:endParaRPr lang="ru-RU"/>
        </a:p>
      </dgm:t>
    </dgm:pt>
    <dgm:pt modelId="{17CB2640-1C64-46F6-BD86-096605828603}" type="parTrans" cxnId="{7C01D97D-25FD-458E-8C34-DA3D5FE34D15}">
      <dgm:prSet/>
      <dgm:spPr/>
      <dgm:t>
        <a:bodyPr/>
        <a:lstStyle/>
        <a:p>
          <a:endParaRPr lang="en-US" sz="3600" b="1" dirty="0"/>
        </a:p>
      </dgm:t>
    </dgm:pt>
    <dgm:pt modelId="{204BBC3A-290E-4D0B-9504-70C0E3ADA880}" type="sibTrans" cxnId="{7C01D97D-25FD-458E-8C34-DA3D5FE34D15}">
      <dgm:prSet/>
      <dgm:spPr/>
      <dgm:t>
        <a:bodyPr/>
        <a:lstStyle/>
        <a:p>
          <a:endParaRPr lang="en-US" sz="3600" b="1" dirty="0"/>
        </a:p>
      </dgm:t>
    </dgm:pt>
    <dgm:pt modelId="{35B45B39-B7C0-4C3B-9E26-1DCFEDCDB611}">
      <dgm:prSet phldrT="[Текст]" custT="1"/>
      <dgm:spPr/>
      <dgm:t>
        <a:bodyPr/>
        <a:lstStyle/>
        <a:p>
          <a:endParaRPr lang="ru-RU"/>
        </a:p>
      </dgm:t>
    </dgm:pt>
    <dgm:pt modelId="{7A3B4C5A-2B4B-40C1-B9FC-25F85C5A58AD}" type="parTrans" cxnId="{57F3F510-CB90-4525-BD9D-683D1161D97D}">
      <dgm:prSet/>
      <dgm:spPr/>
      <dgm:t>
        <a:bodyPr/>
        <a:lstStyle/>
        <a:p>
          <a:endParaRPr lang="en-US" sz="3600" b="1" dirty="0"/>
        </a:p>
      </dgm:t>
    </dgm:pt>
    <dgm:pt modelId="{6E37671F-A99E-4B3A-8A6E-431A89310244}" type="sibTrans" cxnId="{57F3F510-CB90-4525-BD9D-683D1161D97D}">
      <dgm:prSet/>
      <dgm:spPr/>
      <dgm:t>
        <a:bodyPr/>
        <a:lstStyle/>
        <a:p>
          <a:endParaRPr lang="en-US" sz="3600" b="1" dirty="0"/>
        </a:p>
      </dgm:t>
    </dgm:pt>
    <dgm:pt modelId="{93AE8345-855F-4A07-9617-987C639962F1}">
      <dgm:prSet phldrT="[Текст]" custT="1"/>
      <dgm:spPr/>
      <dgm:t>
        <a:bodyPr/>
        <a:lstStyle/>
        <a:p>
          <a:endParaRPr lang="en-US" sz="3600" b="1" dirty="0"/>
        </a:p>
      </dgm:t>
    </dgm:pt>
    <dgm:pt modelId="{E269048E-BD7E-48F3-A665-85654FCBB4E2}" type="parTrans" cxnId="{68733E08-310D-4624-8665-55502E695211}">
      <dgm:prSet/>
      <dgm:spPr/>
      <dgm:t>
        <a:bodyPr/>
        <a:lstStyle/>
        <a:p>
          <a:endParaRPr lang="en-US" sz="3600" b="1" dirty="0"/>
        </a:p>
      </dgm:t>
    </dgm:pt>
    <dgm:pt modelId="{0357C0B2-7EBF-47CD-8EF4-8AEAB8BDFBAF}" type="sibTrans" cxnId="{68733E08-310D-4624-8665-55502E695211}">
      <dgm:prSet/>
      <dgm:spPr/>
      <dgm:t>
        <a:bodyPr/>
        <a:lstStyle/>
        <a:p>
          <a:endParaRPr lang="en-US" sz="3600" b="1" dirty="0"/>
        </a:p>
      </dgm:t>
    </dgm:pt>
    <dgm:pt modelId="{CE21C21B-D4AC-4C4B-A837-5ED013DCFAD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/>
            <a:t>ЧЕП</a:t>
          </a:r>
          <a:endParaRPr lang="en-US" sz="4000" b="1" dirty="0"/>
        </a:p>
      </dgm:t>
    </dgm:pt>
    <dgm:pt modelId="{AB3E0587-49DC-47FE-A7A1-65A61C08D1F3}" type="sibTrans" cxnId="{4CF48A3A-7266-48D4-9819-5DB3912A4906}">
      <dgm:prSet/>
      <dgm:spPr/>
      <dgm:t>
        <a:bodyPr/>
        <a:lstStyle/>
        <a:p>
          <a:endParaRPr lang="en-US" sz="3600" b="1" dirty="0"/>
        </a:p>
      </dgm:t>
    </dgm:pt>
    <dgm:pt modelId="{5FFCF1CE-1D44-49D2-B4D0-6EE622E5D5D1}" type="parTrans" cxnId="{4CF48A3A-7266-48D4-9819-5DB3912A4906}">
      <dgm:prSet/>
      <dgm:spPr/>
      <dgm:t>
        <a:bodyPr/>
        <a:lstStyle/>
        <a:p>
          <a:endParaRPr lang="en-US" sz="3600" b="1" dirty="0"/>
        </a:p>
      </dgm:t>
    </dgm:pt>
    <dgm:pt modelId="{DDECA576-B0F7-496B-ABAC-F7CCAEA3E855}">
      <dgm:prSet phldrT="[Текст]" custT="1"/>
      <dgm:spPr/>
      <dgm:t>
        <a:bodyPr/>
        <a:lstStyle/>
        <a:p>
          <a:endParaRPr lang="en-US" sz="3600" b="1" dirty="0"/>
        </a:p>
      </dgm:t>
    </dgm:pt>
    <dgm:pt modelId="{CB1F724F-D1D1-4BEC-BACD-923BE6596B93}" type="sibTrans" cxnId="{ACFE8305-F9D0-4233-B637-09302F8D39F7}">
      <dgm:prSet/>
      <dgm:spPr/>
      <dgm:t>
        <a:bodyPr/>
        <a:lstStyle/>
        <a:p>
          <a:endParaRPr lang="en-US" sz="3600" b="1" dirty="0"/>
        </a:p>
      </dgm:t>
    </dgm:pt>
    <dgm:pt modelId="{BF73ED7D-72E4-430D-A788-12A7BC18FAE8}" type="parTrans" cxnId="{ACFE8305-F9D0-4233-B637-09302F8D39F7}">
      <dgm:prSet/>
      <dgm:spPr/>
      <dgm:t>
        <a:bodyPr/>
        <a:lstStyle/>
        <a:p>
          <a:endParaRPr lang="en-US" sz="3600" b="1" dirty="0"/>
        </a:p>
      </dgm:t>
    </dgm:pt>
    <dgm:pt modelId="{5666FD13-75CC-46F2-A17F-13475FB3B7C6}" type="pres">
      <dgm:prSet presAssocID="{DDF30D4A-95F4-4193-B2F6-B2B2F9C5F89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D20630-2539-419F-B036-CCD9635C0CA0}" type="pres">
      <dgm:prSet presAssocID="{2C73C71E-CB1A-4AA7-96C7-8E42241069EE}" presName="centerShape" presStyleLbl="node0" presStyleIdx="0" presStyleCnt="1" custScaleX="142008" custScaleY="132175"/>
      <dgm:spPr/>
    </dgm:pt>
    <dgm:pt modelId="{EA2C0E30-B8CF-4D80-8576-171F90E8C7EB}" type="pres">
      <dgm:prSet presAssocID="{3B39DDF1-E1BB-4AF2-9CAC-E791659EE697}" presName="parTrans" presStyleLbl="bgSibTrans2D1" presStyleIdx="0" presStyleCnt="11"/>
      <dgm:spPr/>
    </dgm:pt>
    <dgm:pt modelId="{81C7CDA0-4A79-4CA4-B7FB-C6D706194C2A}" type="pres">
      <dgm:prSet presAssocID="{9CFACD85-1CE7-4ED8-AB87-68BDB76EA01F}" presName="node" presStyleLbl="node1" presStyleIdx="0" presStyleCnt="11" custScaleX="230419">
        <dgm:presLayoutVars>
          <dgm:bulletEnabled val="1"/>
        </dgm:presLayoutVars>
      </dgm:prSet>
      <dgm:spPr/>
    </dgm:pt>
    <dgm:pt modelId="{41D6F816-9B38-4800-BFDD-479BC166504E}" type="pres">
      <dgm:prSet presAssocID="{780A7B3A-AD99-4225-BE09-695D99666EE2}" presName="parTrans" presStyleLbl="bgSibTrans2D1" presStyleIdx="1" presStyleCnt="11"/>
      <dgm:spPr/>
    </dgm:pt>
    <dgm:pt modelId="{263A4DFD-2EDE-4447-955E-63DFE42BC7C9}" type="pres">
      <dgm:prSet presAssocID="{32FFAD24-3C41-4275-82E9-6BBE0CC3F092}" presName="node" presStyleLbl="node1" presStyleIdx="1" presStyleCnt="11" custScaleX="188396">
        <dgm:presLayoutVars>
          <dgm:bulletEnabled val="1"/>
        </dgm:presLayoutVars>
      </dgm:prSet>
      <dgm:spPr/>
    </dgm:pt>
    <dgm:pt modelId="{96308997-996A-4C2D-802D-298C887F92EB}" type="pres">
      <dgm:prSet presAssocID="{B41F99E9-7D9F-4240-8786-0CAD2F6DA231}" presName="parTrans" presStyleLbl="bgSibTrans2D1" presStyleIdx="2" presStyleCnt="11"/>
      <dgm:spPr/>
    </dgm:pt>
    <dgm:pt modelId="{7E0EF4E8-D332-4212-B4E2-89DACE7065E8}" type="pres">
      <dgm:prSet presAssocID="{4BA5AA20-C722-4565-85AA-23330342CFC0}" presName="node" presStyleLbl="node1" presStyleIdx="2" presStyleCnt="11" custScaleX="208054" custRadScaleRad="104311" custRadScaleInc="-13353">
        <dgm:presLayoutVars>
          <dgm:bulletEnabled val="1"/>
        </dgm:presLayoutVars>
      </dgm:prSet>
      <dgm:spPr/>
    </dgm:pt>
    <dgm:pt modelId="{3004FF17-215D-4525-A110-973EA8019FEE}" type="pres">
      <dgm:prSet presAssocID="{3C52C14E-197B-4021-8C4A-D9F6CCFA6B25}" presName="parTrans" presStyleLbl="bgSibTrans2D1" presStyleIdx="3" presStyleCnt="11"/>
      <dgm:spPr/>
    </dgm:pt>
    <dgm:pt modelId="{57615E44-CB26-4ACC-888D-285032ADDAA2}" type="pres">
      <dgm:prSet presAssocID="{7D7B5373-B97A-46FC-B2A7-AF3FA778E838}" presName="node" presStyleLbl="node1" presStyleIdx="3" presStyleCnt="11" custScaleX="202229" custRadScaleRad="108973" custRadScaleInc="-29719">
        <dgm:presLayoutVars>
          <dgm:bulletEnabled val="1"/>
        </dgm:presLayoutVars>
      </dgm:prSet>
      <dgm:spPr/>
    </dgm:pt>
    <dgm:pt modelId="{E73BC662-ABAD-4152-BF8C-C515BC99CD81}" type="pres">
      <dgm:prSet presAssocID="{C62A26EF-42D0-4855-B007-2730BB31BE57}" presName="parTrans" presStyleLbl="bgSibTrans2D1" presStyleIdx="4" presStyleCnt="11"/>
      <dgm:spPr/>
    </dgm:pt>
    <dgm:pt modelId="{9988EC5A-7959-4B82-AC58-338FEA26CF2F}" type="pres">
      <dgm:prSet presAssocID="{55528B17-FE1B-453C-89FC-F7C4E9E5CA33}" presName="node" presStyleLbl="node1" presStyleIdx="4" presStyleCnt="11" custScaleX="176762" custRadScaleRad="112362" custRadScaleInc="-32959">
        <dgm:presLayoutVars>
          <dgm:bulletEnabled val="1"/>
        </dgm:presLayoutVars>
      </dgm:prSet>
      <dgm:spPr/>
    </dgm:pt>
    <dgm:pt modelId="{A7CC28AD-1CDB-43F8-88E7-14A6E84CC750}" type="pres">
      <dgm:prSet presAssocID="{BA4C1181-1081-4A80-BFCA-19EE30EFE61C}" presName="parTrans" presStyleLbl="bgSibTrans2D1" presStyleIdx="5" presStyleCnt="11"/>
      <dgm:spPr/>
    </dgm:pt>
    <dgm:pt modelId="{02F2E6B4-D6E9-4DA5-9157-A8899DB1F8D8}" type="pres">
      <dgm:prSet presAssocID="{D5A8ACFC-37E3-4D1F-9620-FA621BA4B867}" presName="node" presStyleLbl="node1" presStyleIdx="5" presStyleCnt="11" custScaleX="190594" custRadScaleRad="112340" custRadScaleInc="-4464">
        <dgm:presLayoutVars>
          <dgm:bulletEnabled val="1"/>
        </dgm:presLayoutVars>
      </dgm:prSet>
      <dgm:spPr/>
    </dgm:pt>
    <dgm:pt modelId="{F0CF4CBF-E410-491B-8C8B-5FC02CD8ED9F}" type="pres">
      <dgm:prSet presAssocID="{DF62E09C-1481-4F72-A833-9FF7744873F8}" presName="parTrans" presStyleLbl="bgSibTrans2D1" presStyleIdx="6" presStyleCnt="11"/>
      <dgm:spPr/>
    </dgm:pt>
    <dgm:pt modelId="{7482341F-B3EF-4D84-AF1A-80AE3DDC1090}" type="pres">
      <dgm:prSet presAssocID="{B1A053D1-CBC4-49AF-8DCD-17C267FAD8C3}" presName="node" presStyleLbl="node1" presStyleIdx="6" presStyleCnt="11" custScaleX="176489" custRadScaleRad="112939" custRadScaleInc="18428">
        <dgm:presLayoutVars>
          <dgm:bulletEnabled val="1"/>
        </dgm:presLayoutVars>
      </dgm:prSet>
      <dgm:spPr/>
    </dgm:pt>
    <dgm:pt modelId="{D3BDBDAE-63CA-49FD-86AF-010E92F0F13A}" type="pres">
      <dgm:prSet presAssocID="{10B2DD2E-1E76-490D-B0E0-250E246CE443}" presName="parTrans" presStyleLbl="bgSibTrans2D1" presStyleIdx="7" presStyleCnt="11"/>
      <dgm:spPr/>
    </dgm:pt>
    <dgm:pt modelId="{ED8921F0-1D4E-43F8-A2A3-B602B5A69227}" type="pres">
      <dgm:prSet presAssocID="{9DA0C2F3-BD56-4934-9CCD-2087DE7FF876}" presName="node" presStyleLbl="node1" presStyleIdx="7" presStyleCnt="11" custScaleX="170679" custRadScaleRad="110952" custRadScaleInc="36852">
        <dgm:presLayoutVars>
          <dgm:bulletEnabled val="1"/>
        </dgm:presLayoutVars>
      </dgm:prSet>
      <dgm:spPr/>
    </dgm:pt>
    <dgm:pt modelId="{26614A72-89CF-482D-B8DF-D604111CF65E}" type="pres">
      <dgm:prSet presAssocID="{5FFCF1CE-1D44-49D2-B4D0-6EE622E5D5D1}" presName="parTrans" presStyleLbl="bgSibTrans2D1" presStyleIdx="8" presStyleCnt="11"/>
      <dgm:spPr/>
    </dgm:pt>
    <dgm:pt modelId="{C3FFC635-CE98-422C-846E-DA17235F6737}" type="pres">
      <dgm:prSet presAssocID="{CE21C21B-D4AC-4C4B-A837-5ED013DCFAD0}" presName="node" presStyleLbl="node1" presStyleIdx="8" presStyleCnt="11" custScaleX="178783" custRadScaleRad="106889" custRadScaleInc="18978">
        <dgm:presLayoutVars>
          <dgm:bulletEnabled val="1"/>
        </dgm:presLayoutVars>
      </dgm:prSet>
      <dgm:spPr/>
    </dgm:pt>
    <dgm:pt modelId="{5ABC9A0C-3828-4A89-850A-D1950B978D30}" type="pres">
      <dgm:prSet presAssocID="{66B6F383-E4B9-4384-8213-2742FE26E186}" presName="parTrans" presStyleLbl="bgSibTrans2D1" presStyleIdx="9" presStyleCnt="11"/>
      <dgm:spPr/>
    </dgm:pt>
    <dgm:pt modelId="{8BB420BC-167F-4768-A0E8-FD3669D74117}" type="pres">
      <dgm:prSet presAssocID="{5DF84AB4-1BC0-4C38-B507-54689C9EBB60}" presName="node" presStyleLbl="node1" presStyleIdx="9" presStyleCnt="11" custScaleX="164677" custRadScaleRad="100938" custRadScaleInc="6213">
        <dgm:presLayoutVars>
          <dgm:bulletEnabled val="1"/>
        </dgm:presLayoutVars>
      </dgm:prSet>
      <dgm:spPr/>
    </dgm:pt>
    <dgm:pt modelId="{D70A42BC-689A-4641-9675-58965C24D167}" type="pres">
      <dgm:prSet presAssocID="{317040BF-B184-469E-AB04-41B03749EBB6}" presName="parTrans" presStyleLbl="bgSibTrans2D1" presStyleIdx="10" presStyleCnt="11"/>
      <dgm:spPr/>
    </dgm:pt>
    <dgm:pt modelId="{5CACAEEE-3EEE-43C3-A5D5-12286FB70702}" type="pres">
      <dgm:prSet presAssocID="{29D4FF64-DA79-4543-ACB4-0F6F77708317}" presName="node" presStyleLbl="node1" presStyleIdx="10" presStyleCnt="11" custScaleX="152947" custRadScaleRad="99650" custRadScaleInc="1525">
        <dgm:presLayoutVars>
          <dgm:bulletEnabled val="1"/>
        </dgm:presLayoutVars>
      </dgm:prSet>
      <dgm:spPr/>
    </dgm:pt>
  </dgm:ptLst>
  <dgm:cxnLst>
    <dgm:cxn modelId="{B9FFF900-1144-4860-A428-FACAAC40F2B5}" type="presOf" srcId="{10B2DD2E-1E76-490D-B0E0-250E246CE443}" destId="{D3BDBDAE-63CA-49FD-86AF-010E92F0F13A}" srcOrd="0" destOrd="0" presId="urn:microsoft.com/office/officeart/2005/8/layout/radial4"/>
    <dgm:cxn modelId="{ACFE8305-F9D0-4233-B637-09302F8D39F7}" srcId="{DDF30D4A-95F4-4193-B2F6-B2B2F9C5F89B}" destId="{DDECA576-B0F7-496B-ABAC-F7CCAEA3E855}" srcOrd="1" destOrd="0" parTransId="{BF73ED7D-72E4-430D-A788-12A7BC18FAE8}" sibTransId="{CB1F724F-D1D1-4BEC-BACD-923BE6596B93}"/>
    <dgm:cxn modelId="{45494D07-D6F7-4E68-87F6-B1337AE92CCA}" type="presOf" srcId="{4BA5AA20-C722-4565-85AA-23330342CFC0}" destId="{7E0EF4E8-D332-4212-B4E2-89DACE7065E8}" srcOrd="0" destOrd="0" presId="urn:microsoft.com/office/officeart/2005/8/layout/radial4"/>
    <dgm:cxn modelId="{68733E08-310D-4624-8665-55502E695211}" srcId="{DDF30D4A-95F4-4193-B2F6-B2B2F9C5F89B}" destId="{93AE8345-855F-4A07-9617-987C639962F1}" srcOrd="2" destOrd="0" parTransId="{E269048E-BD7E-48F3-A665-85654FCBB4E2}" sibTransId="{0357C0B2-7EBF-47CD-8EF4-8AEAB8BDFBAF}"/>
    <dgm:cxn modelId="{3931320B-D7ED-4E58-B5A0-233A8E7B89D1}" srcId="{2C73C71E-CB1A-4AA7-96C7-8E42241069EE}" destId="{B1A053D1-CBC4-49AF-8DCD-17C267FAD8C3}" srcOrd="6" destOrd="0" parTransId="{DF62E09C-1481-4F72-A833-9FF7744873F8}" sibTransId="{4CA89549-4E0C-4F6B-8443-C9F6326D5DEC}"/>
    <dgm:cxn modelId="{57F3F510-CB90-4525-BD9D-683D1161D97D}" srcId="{DDECA576-B0F7-496B-ABAC-F7CCAEA3E855}" destId="{35B45B39-B7C0-4C3B-9E26-1DCFEDCDB611}" srcOrd="1" destOrd="0" parTransId="{7A3B4C5A-2B4B-40C1-B9FC-25F85C5A58AD}" sibTransId="{6E37671F-A99E-4B3A-8A6E-431A89310244}"/>
    <dgm:cxn modelId="{D4E07814-CFEB-4CB6-8D75-EAE0538A1359}" srcId="{2C73C71E-CB1A-4AA7-96C7-8E42241069EE}" destId="{29D4FF64-DA79-4543-ACB4-0F6F77708317}" srcOrd="10" destOrd="0" parTransId="{317040BF-B184-469E-AB04-41B03749EBB6}" sibTransId="{296D5741-B55C-46E1-AECC-657F0F1D62F0}"/>
    <dgm:cxn modelId="{D0ADBE1D-2BDF-4C6E-8BE8-B6C9E39DE8BA}" type="presOf" srcId="{7D7B5373-B97A-46FC-B2A7-AF3FA778E838}" destId="{57615E44-CB26-4ACC-888D-285032ADDAA2}" srcOrd="0" destOrd="0" presId="urn:microsoft.com/office/officeart/2005/8/layout/radial4"/>
    <dgm:cxn modelId="{114C8529-CBDA-4640-AE55-93AE0FF18E51}" type="presOf" srcId="{3C52C14E-197B-4021-8C4A-D9F6CCFA6B25}" destId="{3004FF17-215D-4525-A110-973EA8019FEE}" srcOrd="0" destOrd="0" presId="urn:microsoft.com/office/officeart/2005/8/layout/radial4"/>
    <dgm:cxn modelId="{3EC9912C-BE06-4205-A10E-EF0885BEE995}" type="presOf" srcId="{9CFACD85-1CE7-4ED8-AB87-68BDB76EA01F}" destId="{81C7CDA0-4A79-4CA4-B7FB-C6D706194C2A}" srcOrd="0" destOrd="0" presId="urn:microsoft.com/office/officeart/2005/8/layout/radial4"/>
    <dgm:cxn modelId="{CCE0BB2D-C0FA-4B5D-A5AF-310EB6B647B2}" type="presOf" srcId="{B1A053D1-CBC4-49AF-8DCD-17C267FAD8C3}" destId="{7482341F-B3EF-4D84-AF1A-80AE3DDC1090}" srcOrd="0" destOrd="0" presId="urn:microsoft.com/office/officeart/2005/8/layout/radial4"/>
    <dgm:cxn modelId="{464E7431-86AC-4F43-8C0B-7784DD6E6618}" srcId="{2C73C71E-CB1A-4AA7-96C7-8E42241069EE}" destId="{4BA5AA20-C722-4565-85AA-23330342CFC0}" srcOrd="2" destOrd="0" parTransId="{B41F99E9-7D9F-4240-8786-0CAD2F6DA231}" sibTransId="{79506C40-C253-42DC-915B-4FC6332ADBF5}"/>
    <dgm:cxn modelId="{C354EA37-9823-46A3-9410-136F97B42EC2}" type="presOf" srcId="{B41F99E9-7D9F-4240-8786-0CAD2F6DA231}" destId="{96308997-996A-4C2D-802D-298C887F92EB}" srcOrd="0" destOrd="0" presId="urn:microsoft.com/office/officeart/2005/8/layout/radial4"/>
    <dgm:cxn modelId="{4CF48A3A-7266-48D4-9819-5DB3912A4906}" srcId="{2C73C71E-CB1A-4AA7-96C7-8E42241069EE}" destId="{CE21C21B-D4AC-4C4B-A837-5ED013DCFAD0}" srcOrd="8" destOrd="0" parTransId="{5FFCF1CE-1D44-49D2-B4D0-6EE622E5D5D1}" sibTransId="{AB3E0587-49DC-47FE-A7A1-65A61C08D1F3}"/>
    <dgm:cxn modelId="{9AC9213E-B5F3-4146-B6D2-7414EF5D5B11}" type="presOf" srcId="{780A7B3A-AD99-4225-BE09-695D99666EE2}" destId="{41D6F816-9B38-4800-BFDD-479BC166504E}" srcOrd="0" destOrd="0" presId="urn:microsoft.com/office/officeart/2005/8/layout/radial4"/>
    <dgm:cxn modelId="{8F82F560-B2C3-40A4-9061-A05AF6496065}" type="presOf" srcId="{DF62E09C-1481-4F72-A833-9FF7744873F8}" destId="{F0CF4CBF-E410-491B-8C8B-5FC02CD8ED9F}" srcOrd="0" destOrd="0" presId="urn:microsoft.com/office/officeart/2005/8/layout/radial4"/>
    <dgm:cxn modelId="{35DA2A63-346C-431E-9C0B-8B5713373680}" type="presOf" srcId="{66B6F383-E4B9-4384-8213-2742FE26E186}" destId="{5ABC9A0C-3828-4A89-850A-D1950B978D30}" srcOrd="0" destOrd="0" presId="urn:microsoft.com/office/officeart/2005/8/layout/radial4"/>
    <dgm:cxn modelId="{6D297C43-1C96-4A8B-A4B4-F91AB6C566DB}" srcId="{2C73C71E-CB1A-4AA7-96C7-8E42241069EE}" destId="{9CFACD85-1CE7-4ED8-AB87-68BDB76EA01F}" srcOrd="0" destOrd="0" parTransId="{3B39DDF1-E1BB-4AF2-9CAC-E791659EE697}" sibTransId="{90743C56-B91B-4452-B8E8-526BEC3D458B}"/>
    <dgm:cxn modelId="{2FB7F770-BA05-4D79-BFD4-C645F01C5689}" srcId="{DDF30D4A-95F4-4193-B2F6-B2B2F9C5F89B}" destId="{2C73C71E-CB1A-4AA7-96C7-8E42241069EE}" srcOrd="0" destOrd="0" parTransId="{630F7C51-4DFB-44EF-8D83-2423BD14F07A}" sibTransId="{235BD25E-A409-4546-8CA5-A7218F5AC58E}"/>
    <dgm:cxn modelId="{FEA2DF52-C577-4E3A-B2D9-7BCB29FE53D2}" type="presOf" srcId="{3B39DDF1-E1BB-4AF2-9CAC-E791659EE697}" destId="{EA2C0E30-B8CF-4D80-8576-171F90E8C7EB}" srcOrd="0" destOrd="0" presId="urn:microsoft.com/office/officeart/2005/8/layout/radial4"/>
    <dgm:cxn modelId="{39EDFF58-702C-4E64-9E49-07BA69C2D3AC}" type="presOf" srcId="{317040BF-B184-469E-AB04-41B03749EBB6}" destId="{D70A42BC-689A-4641-9675-58965C24D167}" srcOrd="0" destOrd="0" presId="urn:microsoft.com/office/officeart/2005/8/layout/radial4"/>
    <dgm:cxn modelId="{BCAF875A-4F13-4E62-98B5-DD9DAA70401F}" srcId="{2C73C71E-CB1A-4AA7-96C7-8E42241069EE}" destId="{7D7B5373-B97A-46FC-B2A7-AF3FA778E838}" srcOrd="3" destOrd="0" parTransId="{3C52C14E-197B-4021-8C4A-D9F6CCFA6B25}" sibTransId="{4C5366F9-FF59-4258-8CDB-EBC783AF0292}"/>
    <dgm:cxn modelId="{1E707A7D-550D-4986-B52C-A3FEDB7B1980}" type="presOf" srcId="{2C73C71E-CB1A-4AA7-96C7-8E42241069EE}" destId="{2FD20630-2539-419F-B036-CCD9635C0CA0}" srcOrd="0" destOrd="0" presId="urn:microsoft.com/office/officeart/2005/8/layout/radial4"/>
    <dgm:cxn modelId="{7C01D97D-25FD-458E-8C34-DA3D5FE34D15}" srcId="{DDECA576-B0F7-496B-ABAC-F7CCAEA3E855}" destId="{251825EC-F342-4811-8971-3202EBA73003}" srcOrd="0" destOrd="0" parTransId="{17CB2640-1C64-46F6-BD86-096605828603}" sibTransId="{204BBC3A-290E-4D0B-9504-70C0E3ADA880}"/>
    <dgm:cxn modelId="{61F7298B-E599-4FAA-AE95-637DB2082CB4}" type="presOf" srcId="{5FFCF1CE-1D44-49D2-B4D0-6EE622E5D5D1}" destId="{26614A72-89CF-482D-B8DF-D604111CF65E}" srcOrd="0" destOrd="0" presId="urn:microsoft.com/office/officeart/2005/8/layout/radial4"/>
    <dgm:cxn modelId="{0788EF90-F834-4722-8D61-69D821131CC3}" type="presOf" srcId="{D5A8ACFC-37E3-4D1F-9620-FA621BA4B867}" destId="{02F2E6B4-D6E9-4DA5-9157-A8899DB1F8D8}" srcOrd="0" destOrd="0" presId="urn:microsoft.com/office/officeart/2005/8/layout/radial4"/>
    <dgm:cxn modelId="{2DB99D98-2A16-4C9B-AB39-5A706000DD38}" srcId="{2C73C71E-CB1A-4AA7-96C7-8E42241069EE}" destId="{32FFAD24-3C41-4275-82E9-6BBE0CC3F092}" srcOrd="1" destOrd="0" parTransId="{780A7B3A-AD99-4225-BE09-695D99666EE2}" sibTransId="{5C6F8784-CCE3-4094-9357-B0C3FD150248}"/>
    <dgm:cxn modelId="{9E1FAFAA-D58E-43B7-817D-934CF16A01DC}" type="presOf" srcId="{C62A26EF-42D0-4855-B007-2730BB31BE57}" destId="{E73BC662-ABAD-4152-BF8C-C515BC99CD81}" srcOrd="0" destOrd="0" presId="urn:microsoft.com/office/officeart/2005/8/layout/radial4"/>
    <dgm:cxn modelId="{B565B4AB-5C6D-4F27-9653-2891854F1AEC}" type="presOf" srcId="{DDF30D4A-95F4-4193-B2F6-B2B2F9C5F89B}" destId="{5666FD13-75CC-46F2-A17F-13475FB3B7C6}" srcOrd="0" destOrd="0" presId="urn:microsoft.com/office/officeart/2005/8/layout/radial4"/>
    <dgm:cxn modelId="{6A92A5B0-C92B-43BE-BEB6-7D33DC63F7E3}" type="presOf" srcId="{5DF84AB4-1BC0-4C38-B507-54689C9EBB60}" destId="{8BB420BC-167F-4768-A0E8-FD3669D74117}" srcOrd="0" destOrd="0" presId="urn:microsoft.com/office/officeart/2005/8/layout/radial4"/>
    <dgm:cxn modelId="{D9697DB2-EBC1-46DB-8AA9-E0145287CF76}" srcId="{2C73C71E-CB1A-4AA7-96C7-8E42241069EE}" destId="{9DA0C2F3-BD56-4934-9CCD-2087DE7FF876}" srcOrd="7" destOrd="0" parTransId="{10B2DD2E-1E76-490D-B0E0-250E246CE443}" sibTransId="{67C7FCA6-7FEC-49DF-B650-2B896958273D}"/>
    <dgm:cxn modelId="{3B239FB2-E1AD-475A-9446-C67AFBDE89B3}" srcId="{2C73C71E-CB1A-4AA7-96C7-8E42241069EE}" destId="{D5A8ACFC-37E3-4D1F-9620-FA621BA4B867}" srcOrd="5" destOrd="0" parTransId="{BA4C1181-1081-4A80-BFCA-19EE30EFE61C}" sibTransId="{AA3237B3-2AA0-4517-93FA-B58233AF1C10}"/>
    <dgm:cxn modelId="{2ECAC5B5-AFAD-4C28-B92C-6FC1ADF9FE64}" type="presOf" srcId="{CE21C21B-D4AC-4C4B-A837-5ED013DCFAD0}" destId="{C3FFC635-CE98-422C-846E-DA17235F6737}" srcOrd="0" destOrd="0" presId="urn:microsoft.com/office/officeart/2005/8/layout/radial4"/>
    <dgm:cxn modelId="{737E16BA-0878-4B90-BDC6-1E0C33D0DA32}" srcId="{2C73C71E-CB1A-4AA7-96C7-8E42241069EE}" destId="{5DF84AB4-1BC0-4C38-B507-54689C9EBB60}" srcOrd="9" destOrd="0" parTransId="{66B6F383-E4B9-4384-8213-2742FE26E186}" sibTransId="{13A7FF31-95F7-4F52-BFF5-0A5773DF64E2}"/>
    <dgm:cxn modelId="{F83365BD-A0D8-4CAA-8204-60E6B6E0F88B}" type="presOf" srcId="{BA4C1181-1081-4A80-BFCA-19EE30EFE61C}" destId="{A7CC28AD-1CDB-43F8-88E7-14A6E84CC750}" srcOrd="0" destOrd="0" presId="urn:microsoft.com/office/officeart/2005/8/layout/radial4"/>
    <dgm:cxn modelId="{DAFA4CD1-CB63-4353-A231-1A0C2A9C1348}" type="presOf" srcId="{29D4FF64-DA79-4543-ACB4-0F6F77708317}" destId="{5CACAEEE-3EEE-43C3-A5D5-12286FB70702}" srcOrd="0" destOrd="0" presId="urn:microsoft.com/office/officeart/2005/8/layout/radial4"/>
    <dgm:cxn modelId="{ECEDCDDA-A2BB-4063-A90F-E38EC5500F7E}" type="presOf" srcId="{9DA0C2F3-BD56-4934-9CCD-2087DE7FF876}" destId="{ED8921F0-1D4E-43F8-A2A3-B602B5A69227}" srcOrd="0" destOrd="0" presId="urn:microsoft.com/office/officeart/2005/8/layout/radial4"/>
    <dgm:cxn modelId="{545350E7-DAC0-46F0-A0E2-836A84E323E6}" type="presOf" srcId="{55528B17-FE1B-453C-89FC-F7C4E9E5CA33}" destId="{9988EC5A-7959-4B82-AC58-338FEA26CF2F}" srcOrd="0" destOrd="0" presId="urn:microsoft.com/office/officeart/2005/8/layout/radial4"/>
    <dgm:cxn modelId="{CAEABBE8-BAB6-4E97-9F51-8C31B72FB2F1}" srcId="{2C73C71E-CB1A-4AA7-96C7-8E42241069EE}" destId="{55528B17-FE1B-453C-89FC-F7C4E9E5CA33}" srcOrd="4" destOrd="0" parTransId="{C62A26EF-42D0-4855-B007-2730BB31BE57}" sibTransId="{614CC198-A977-4344-B936-35861F33A4E8}"/>
    <dgm:cxn modelId="{D98A73FF-E4E7-4C8F-9245-1FF6455A6849}" type="presOf" srcId="{32FFAD24-3C41-4275-82E9-6BBE0CC3F092}" destId="{263A4DFD-2EDE-4447-955E-63DFE42BC7C9}" srcOrd="0" destOrd="0" presId="urn:microsoft.com/office/officeart/2005/8/layout/radial4"/>
    <dgm:cxn modelId="{3C444A78-5472-4735-ADB6-73AB95058BB2}" type="presParOf" srcId="{5666FD13-75CC-46F2-A17F-13475FB3B7C6}" destId="{2FD20630-2539-419F-B036-CCD9635C0CA0}" srcOrd="0" destOrd="0" presId="urn:microsoft.com/office/officeart/2005/8/layout/radial4"/>
    <dgm:cxn modelId="{CC7D4781-FF56-4484-AFAB-556EF4D25D47}" type="presParOf" srcId="{5666FD13-75CC-46F2-A17F-13475FB3B7C6}" destId="{EA2C0E30-B8CF-4D80-8576-171F90E8C7EB}" srcOrd="1" destOrd="0" presId="urn:microsoft.com/office/officeart/2005/8/layout/radial4"/>
    <dgm:cxn modelId="{7E3AFC50-5465-40BB-89F2-FB571ECEF4CD}" type="presParOf" srcId="{5666FD13-75CC-46F2-A17F-13475FB3B7C6}" destId="{81C7CDA0-4A79-4CA4-B7FB-C6D706194C2A}" srcOrd="2" destOrd="0" presId="urn:microsoft.com/office/officeart/2005/8/layout/radial4"/>
    <dgm:cxn modelId="{20C5DB99-ECF1-4573-AD0B-572A9DAB53E0}" type="presParOf" srcId="{5666FD13-75CC-46F2-A17F-13475FB3B7C6}" destId="{41D6F816-9B38-4800-BFDD-479BC166504E}" srcOrd="3" destOrd="0" presId="urn:microsoft.com/office/officeart/2005/8/layout/radial4"/>
    <dgm:cxn modelId="{D2EB7FAC-EC0E-4E94-AE81-6EC89D97A76A}" type="presParOf" srcId="{5666FD13-75CC-46F2-A17F-13475FB3B7C6}" destId="{263A4DFD-2EDE-4447-955E-63DFE42BC7C9}" srcOrd="4" destOrd="0" presId="urn:microsoft.com/office/officeart/2005/8/layout/radial4"/>
    <dgm:cxn modelId="{B4D62F96-3946-456B-9549-5662A2B3EA25}" type="presParOf" srcId="{5666FD13-75CC-46F2-A17F-13475FB3B7C6}" destId="{96308997-996A-4C2D-802D-298C887F92EB}" srcOrd="5" destOrd="0" presId="urn:microsoft.com/office/officeart/2005/8/layout/radial4"/>
    <dgm:cxn modelId="{4A4F8542-39C5-4EA2-842A-A1DB19BE4782}" type="presParOf" srcId="{5666FD13-75CC-46F2-A17F-13475FB3B7C6}" destId="{7E0EF4E8-D332-4212-B4E2-89DACE7065E8}" srcOrd="6" destOrd="0" presId="urn:microsoft.com/office/officeart/2005/8/layout/radial4"/>
    <dgm:cxn modelId="{9DF00D7C-D237-4BCD-8F5E-279223D264EA}" type="presParOf" srcId="{5666FD13-75CC-46F2-A17F-13475FB3B7C6}" destId="{3004FF17-215D-4525-A110-973EA8019FEE}" srcOrd="7" destOrd="0" presId="urn:microsoft.com/office/officeart/2005/8/layout/radial4"/>
    <dgm:cxn modelId="{D21F19E4-F85A-4F86-822D-576001DE475A}" type="presParOf" srcId="{5666FD13-75CC-46F2-A17F-13475FB3B7C6}" destId="{57615E44-CB26-4ACC-888D-285032ADDAA2}" srcOrd="8" destOrd="0" presId="urn:microsoft.com/office/officeart/2005/8/layout/radial4"/>
    <dgm:cxn modelId="{AF0E0FBA-DCFD-4F25-B930-E7631140753D}" type="presParOf" srcId="{5666FD13-75CC-46F2-A17F-13475FB3B7C6}" destId="{E73BC662-ABAD-4152-BF8C-C515BC99CD81}" srcOrd="9" destOrd="0" presId="urn:microsoft.com/office/officeart/2005/8/layout/radial4"/>
    <dgm:cxn modelId="{188D125C-6318-4CDC-98B5-EDB7C6306D88}" type="presParOf" srcId="{5666FD13-75CC-46F2-A17F-13475FB3B7C6}" destId="{9988EC5A-7959-4B82-AC58-338FEA26CF2F}" srcOrd="10" destOrd="0" presId="urn:microsoft.com/office/officeart/2005/8/layout/radial4"/>
    <dgm:cxn modelId="{5E59AC61-AEA8-422F-84F6-45B4CE433E91}" type="presParOf" srcId="{5666FD13-75CC-46F2-A17F-13475FB3B7C6}" destId="{A7CC28AD-1CDB-43F8-88E7-14A6E84CC750}" srcOrd="11" destOrd="0" presId="urn:microsoft.com/office/officeart/2005/8/layout/radial4"/>
    <dgm:cxn modelId="{BCF09DB0-E5AA-4051-8387-853CF2FF92BB}" type="presParOf" srcId="{5666FD13-75CC-46F2-A17F-13475FB3B7C6}" destId="{02F2E6B4-D6E9-4DA5-9157-A8899DB1F8D8}" srcOrd="12" destOrd="0" presId="urn:microsoft.com/office/officeart/2005/8/layout/radial4"/>
    <dgm:cxn modelId="{91D57676-0F3F-4E40-8BB4-93F69630B5C8}" type="presParOf" srcId="{5666FD13-75CC-46F2-A17F-13475FB3B7C6}" destId="{F0CF4CBF-E410-491B-8C8B-5FC02CD8ED9F}" srcOrd="13" destOrd="0" presId="urn:microsoft.com/office/officeart/2005/8/layout/radial4"/>
    <dgm:cxn modelId="{BC7E5A17-3277-4BAC-BE81-741AAD8F1CBA}" type="presParOf" srcId="{5666FD13-75CC-46F2-A17F-13475FB3B7C6}" destId="{7482341F-B3EF-4D84-AF1A-80AE3DDC1090}" srcOrd="14" destOrd="0" presId="urn:microsoft.com/office/officeart/2005/8/layout/radial4"/>
    <dgm:cxn modelId="{DA8FE522-9E93-4FC5-AEA9-89726D846B66}" type="presParOf" srcId="{5666FD13-75CC-46F2-A17F-13475FB3B7C6}" destId="{D3BDBDAE-63CA-49FD-86AF-010E92F0F13A}" srcOrd="15" destOrd="0" presId="urn:microsoft.com/office/officeart/2005/8/layout/radial4"/>
    <dgm:cxn modelId="{059FF637-AA78-41D9-9BA3-A35F8075A83E}" type="presParOf" srcId="{5666FD13-75CC-46F2-A17F-13475FB3B7C6}" destId="{ED8921F0-1D4E-43F8-A2A3-B602B5A69227}" srcOrd="16" destOrd="0" presId="urn:microsoft.com/office/officeart/2005/8/layout/radial4"/>
    <dgm:cxn modelId="{13E7C1F5-B9EE-4EC4-BDD6-28475961C720}" type="presParOf" srcId="{5666FD13-75CC-46F2-A17F-13475FB3B7C6}" destId="{26614A72-89CF-482D-B8DF-D604111CF65E}" srcOrd="17" destOrd="0" presId="urn:microsoft.com/office/officeart/2005/8/layout/radial4"/>
    <dgm:cxn modelId="{F7B54A3A-42A9-4299-BD78-24F79021AA40}" type="presParOf" srcId="{5666FD13-75CC-46F2-A17F-13475FB3B7C6}" destId="{C3FFC635-CE98-422C-846E-DA17235F6737}" srcOrd="18" destOrd="0" presId="urn:microsoft.com/office/officeart/2005/8/layout/radial4"/>
    <dgm:cxn modelId="{ED1E52D5-0944-4EF8-9B6C-8843A1A0E961}" type="presParOf" srcId="{5666FD13-75CC-46F2-A17F-13475FB3B7C6}" destId="{5ABC9A0C-3828-4A89-850A-D1950B978D30}" srcOrd="19" destOrd="0" presId="urn:microsoft.com/office/officeart/2005/8/layout/radial4"/>
    <dgm:cxn modelId="{15F0CEC0-4BFE-46CF-A39A-0FBBC5358A7C}" type="presParOf" srcId="{5666FD13-75CC-46F2-A17F-13475FB3B7C6}" destId="{8BB420BC-167F-4768-A0E8-FD3669D74117}" srcOrd="20" destOrd="0" presId="urn:microsoft.com/office/officeart/2005/8/layout/radial4"/>
    <dgm:cxn modelId="{3B23AE99-32A5-4FD0-9DDB-149908B90492}" type="presParOf" srcId="{5666FD13-75CC-46F2-A17F-13475FB3B7C6}" destId="{D70A42BC-689A-4641-9675-58965C24D167}" srcOrd="21" destOrd="0" presId="urn:microsoft.com/office/officeart/2005/8/layout/radial4"/>
    <dgm:cxn modelId="{5D315102-287C-4292-9CBF-B15207B63669}" type="presParOf" srcId="{5666FD13-75CC-46F2-A17F-13475FB3B7C6}" destId="{5CACAEEE-3EEE-43C3-A5D5-12286FB70702}" srcOrd="2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DF30D4A-95F4-4193-B2F6-B2B2F9C5F89B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73C71E-CB1A-4AA7-96C7-8E42241069EE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b="1" dirty="0"/>
            <a:t>ЧОК </a:t>
          </a:r>
        </a:p>
        <a:p>
          <a:r>
            <a:rPr lang="ru-RU" sz="2800" b="1" dirty="0"/>
            <a:t>ЧИК </a:t>
          </a:r>
        </a:p>
        <a:p>
          <a:r>
            <a:rPr lang="ru-RU" sz="2800" b="1" dirty="0"/>
            <a:t>СОК</a:t>
          </a:r>
          <a:endParaRPr lang="en-US" sz="2800" b="1" dirty="0"/>
        </a:p>
      </dgm:t>
    </dgm:pt>
    <dgm:pt modelId="{630F7C51-4DFB-44EF-8D83-2423BD14F07A}" type="parTrans" cxnId="{2FB7F770-BA05-4D79-BFD4-C645F01C5689}">
      <dgm:prSet/>
      <dgm:spPr/>
      <dgm:t>
        <a:bodyPr/>
        <a:lstStyle/>
        <a:p>
          <a:endParaRPr lang="en-US" sz="2800" b="1" dirty="0"/>
        </a:p>
      </dgm:t>
    </dgm:pt>
    <dgm:pt modelId="{235BD25E-A409-4546-8CA5-A7218F5AC58E}" type="sibTrans" cxnId="{2FB7F770-BA05-4D79-BFD4-C645F01C5689}">
      <dgm:prSet/>
      <dgm:spPr/>
      <dgm:t>
        <a:bodyPr/>
        <a:lstStyle/>
        <a:p>
          <a:endParaRPr lang="en-US" sz="2800" b="1" dirty="0"/>
        </a:p>
      </dgm:t>
    </dgm:pt>
    <dgm:pt modelId="{B9ABF484-214B-41E0-87F4-0DA0605CEC3E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?</a:t>
          </a:r>
          <a:endParaRPr lang="en-US" sz="2800" b="1" dirty="0"/>
        </a:p>
      </dgm:t>
    </dgm:pt>
    <dgm:pt modelId="{6FC2403A-1A8E-4B56-89F5-5419B6BB3D94}" type="parTrans" cxnId="{34DBB2AA-6102-4168-ADC5-C08C3E41A3A0}">
      <dgm:prSet/>
      <dgm:spPr/>
      <dgm:t>
        <a:bodyPr/>
        <a:lstStyle/>
        <a:p>
          <a:endParaRPr lang="en-US" sz="2800" b="1" dirty="0"/>
        </a:p>
      </dgm:t>
    </dgm:pt>
    <dgm:pt modelId="{DDCBDD92-7F4F-4B2E-80B9-A992F7A2DB25}" type="sibTrans" cxnId="{34DBB2AA-6102-4168-ADC5-C08C3E41A3A0}">
      <dgm:prSet/>
      <dgm:spPr/>
      <dgm:t>
        <a:bodyPr/>
        <a:lstStyle/>
        <a:p>
          <a:endParaRPr lang="en-US" sz="2800" b="1" dirty="0"/>
        </a:p>
      </dgm:t>
    </dgm:pt>
    <dgm:pt modelId="{CE21C21B-D4AC-4C4B-A837-5ED013DCFAD0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НО</a:t>
          </a:r>
          <a:endParaRPr lang="en-US" sz="2800" b="1" dirty="0"/>
        </a:p>
      </dgm:t>
    </dgm:pt>
    <dgm:pt modelId="{5FFCF1CE-1D44-49D2-B4D0-6EE622E5D5D1}" type="parTrans" cxnId="{4CF48A3A-7266-48D4-9819-5DB3912A4906}">
      <dgm:prSet/>
      <dgm:spPr/>
      <dgm:t>
        <a:bodyPr/>
        <a:lstStyle/>
        <a:p>
          <a:endParaRPr lang="en-US" sz="2800" b="1" dirty="0"/>
        </a:p>
      </dgm:t>
    </dgm:pt>
    <dgm:pt modelId="{AB3E0587-49DC-47FE-A7A1-65A61C08D1F3}" type="sibTrans" cxnId="{4CF48A3A-7266-48D4-9819-5DB3912A4906}">
      <dgm:prSet/>
      <dgm:spPr/>
      <dgm:t>
        <a:bodyPr/>
        <a:lstStyle/>
        <a:p>
          <a:endParaRPr lang="en-US" sz="2800" b="1" dirty="0"/>
        </a:p>
      </dgm:t>
    </dgm:pt>
    <dgm:pt modelId="{5DF84AB4-1BC0-4C38-B507-54689C9EBB60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ВИ</a:t>
          </a:r>
          <a:endParaRPr lang="en-US" sz="2800" b="1" dirty="0"/>
        </a:p>
      </dgm:t>
    </dgm:pt>
    <dgm:pt modelId="{66B6F383-E4B9-4384-8213-2742FE26E186}" type="parTrans" cxnId="{737E16BA-0878-4B90-BDC6-1E0C33D0DA32}">
      <dgm:prSet/>
      <dgm:spPr/>
      <dgm:t>
        <a:bodyPr/>
        <a:lstStyle/>
        <a:p>
          <a:endParaRPr lang="en-US" sz="2800" b="1" dirty="0"/>
        </a:p>
      </dgm:t>
    </dgm:pt>
    <dgm:pt modelId="{13A7FF31-95F7-4F52-BFF5-0A5773DF64E2}" type="sibTrans" cxnId="{737E16BA-0878-4B90-BDC6-1E0C33D0DA32}">
      <dgm:prSet/>
      <dgm:spPr/>
      <dgm:t>
        <a:bodyPr/>
        <a:lstStyle/>
        <a:p>
          <a:endParaRPr lang="en-US" sz="2800" b="1" dirty="0"/>
        </a:p>
      </dgm:t>
    </dgm:pt>
    <dgm:pt modelId="{29D4FF64-DA79-4543-ACB4-0F6F77708317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КРЮ</a:t>
          </a:r>
          <a:endParaRPr lang="en-US" sz="2800" b="1" dirty="0"/>
        </a:p>
      </dgm:t>
    </dgm:pt>
    <dgm:pt modelId="{317040BF-B184-469E-AB04-41B03749EBB6}" type="parTrans" cxnId="{D4E07814-CFEB-4CB6-8D75-EAE0538A1359}">
      <dgm:prSet/>
      <dgm:spPr/>
      <dgm:t>
        <a:bodyPr/>
        <a:lstStyle/>
        <a:p>
          <a:endParaRPr lang="en-US" sz="2800" b="1" dirty="0"/>
        </a:p>
      </dgm:t>
    </dgm:pt>
    <dgm:pt modelId="{296D5741-B55C-46E1-AECC-657F0F1D62F0}" type="sibTrans" cxnId="{D4E07814-CFEB-4CB6-8D75-EAE0538A1359}">
      <dgm:prSet/>
      <dgm:spPr/>
      <dgm:t>
        <a:bodyPr/>
        <a:lstStyle/>
        <a:p>
          <a:endParaRPr lang="en-US" sz="2800" b="1" dirty="0"/>
        </a:p>
      </dgm:t>
    </dgm:pt>
    <dgm:pt modelId="{DDECA576-B0F7-496B-ABAC-F7CCAEA3E855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МАЛЬ</a:t>
          </a:r>
          <a:endParaRPr lang="en-US" sz="2800" b="1" dirty="0"/>
        </a:p>
      </dgm:t>
    </dgm:pt>
    <dgm:pt modelId="{BF73ED7D-72E4-430D-A788-12A7BC18FAE8}" type="parTrans" cxnId="{ACFE8305-F9D0-4233-B637-09302F8D39F7}">
      <dgm:prSet/>
      <dgm:spPr/>
      <dgm:t>
        <a:bodyPr/>
        <a:lstStyle/>
        <a:p>
          <a:endParaRPr lang="en-US" sz="2800" b="1" dirty="0"/>
        </a:p>
      </dgm:t>
    </dgm:pt>
    <dgm:pt modelId="{CB1F724F-D1D1-4BEC-BACD-923BE6596B93}" type="sibTrans" cxnId="{ACFE8305-F9D0-4233-B637-09302F8D39F7}">
      <dgm:prSet/>
      <dgm:spPr/>
      <dgm:t>
        <a:bodyPr/>
        <a:lstStyle/>
        <a:p>
          <a:endParaRPr lang="en-US" sz="2800" b="1" dirty="0"/>
        </a:p>
      </dgm:t>
    </dgm:pt>
    <dgm:pt modelId="{251825EC-F342-4811-8971-3202EBA73003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ВОЛ</a:t>
          </a:r>
          <a:endParaRPr lang="en-US" sz="2800" b="1" dirty="0"/>
        </a:p>
      </dgm:t>
    </dgm:pt>
    <dgm:pt modelId="{17CB2640-1C64-46F6-BD86-096605828603}" type="parTrans" cxnId="{7C01D97D-25FD-458E-8C34-DA3D5FE34D15}">
      <dgm:prSet/>
      <dgm:spPr/>
      <dgm:t>
        <a:bodyPr/>
        <a:lstStyle/>
        <a:p>
          <a:endParaRPr lang="en-US" sz="2800" b="1" dirty="0"/>
        </a:p>
      </dgm:t>
    </dgm:pt>
    <dgm:pt modelId="{204BBC3A-290E-4D0B-9504-70C0E3ADA880}" type="sibTrans" cxnId="{7C01D97D-25FD-458E-8C34-DA3D5FE34D15}">
      <dgm:prSet/>
      <dgm:spPr/>
      <dgm:t>
        <a:bodyPr/>
        <a:lstStyle/>
        <a:p>
          <a:endParaRPr lang="en-US" sz="2800" b="1" dirty="0"/>
        </a:p>
      </dgm:t>
    </dgm:pt>
    <dgm:pt modelId="{35B45B39-B7C0-4C3B-9E26-1DCFEDCDB611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КОЛО</a:t>
          </a:r>
          <a:endParaRPr lang="en-US" sz="2800" b="1" dirty="0"/>
        </a:p>
      </dgm:t>
    </dgm:pt>
    <dgm:pt modelId="{7A3B4C5A-2B4B-40C1-B9FC-25F85C5A58AD}" type="parTrans" cxnId="{57F3F510-CB90-4525-BD9D-683D1161D97D}">
      <dgm:prSet/>
      <dgm:spPr/>
      <dgm:t>
        <a:bodyPr/>
        <a:lstStyle/>
        <a:p>
          <a:endParaRPr lang="en-US" sz="2800" b="1" dirty="0"/>
        </a:p>
      </dgm:t>
    </dgm:pt>
    <dgm:pt modelId="{6E37671F-A99E-4B3A-8A6E-431A89310244}" type="sibTrans" cxnId="{57F3F510-CB90-4525-BD9D-683D1161D97D}">
      <dgm:prSet/>
      <dgm:spPr/>
      <dgm:t>
        <a:bodyPr/>
        <a:lstStyle/>
        <a:p>
          <a:endParaRPr lang="en-US" sz="2800" b="1" dirty="0"/>
        </a:p>
      </dgm:t>
    </dgm:pt>
    <dgm:pt modelId="{93AE8345-855F-4A07-9617-987C639962F1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/>
            <a:t>БА</a:t>
          </a:r>
          <a:endParaRPr lang="en-US" sz="2800" b="1" dirty="0"/>
        </a:p>
      </dgm:t>
    </dgm:pt>
    <dgm:pt modelId="{E269048E-BD7E-48F3-A665-85654FCBB4E2}" type="parTrans" cxnId="{68733E08-310D-4624-8665-55502E695211}">
      <dgm:prSet/>
      <dgm:spPr/>
      <dgm:t>
        <a:bodyPr/>
        <a:lstStyle/>
        <a:p>
          <a:endParaRPr lang="en-US" sz="2800" b="1" dirty="0"/>
        </a:p>
      </dgm:t>
    </dgm:pt>
    <dgm:pt modelId="{0357C0B2-7EBF-47CD-8EF4-8AEAB8BDFBAF}" type="sibTrans" cxnId="{68733E08-310D-4624-8665-55502E695211}">
      <dgm:prSet/>
      <dgm:spPr/>
      <dgm:t>
        <a:bodyPr/>
        <a:lstStyle/>
        <a:p>
          <a:endParaRPr lang="en-US" sz="2800" b="1" dirty="0"/>
        </a:p>
      </dgm:t>
    </dgm:pt>
    <dgm:pt modelId="{5666FD13-75CC-46F2-A17F-13475FB3B7C6}" type="pres">
      <dgm:prSet presAssocID="{DDF30D4A-95F4-4193-B2F6-B2B2F9C5F89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D20630-2539-419F-B036-CCD9635C0CA0}" type="pres">
      <dgm:prSet presAssocID="{2C73C71E-CB1A-4AA7-96C7-8E42241069EE}" presName="centerShape" presStyleLbl="node0" presStyleIdx="0" presStyleCnt="1" custScaleX="113820" custScaleY="113769"/>
      <dgm:spPr/>
    </dgm:pt>
    <dgm:pt modelId="{B1D803E0-1E75-4FB0-8B6C-8D4239B33B5B}" type="pres">
      <dgm:prSet presAssocID="{6FC2403A-1A8E-4B56-89F5-5419B6BB3D94}" presName="parTrans" presStyleLbl="bgSibTrans2D1" presStyleIdx="0" presStyleCnt="8"/>
      <dgm:spPr/>
    </dgm:pt>
    <dgm:pt modelId="{9DBC0948-0ABC-4A79-B035-E8D724574A69}" type="pres">
      <dgm:prSet presAssocID="{B9ABF484-214B-41E0-87F4-0DA0605CEC3E}" presName="node" presStyleLbl="node1" presStyleIdx="0" presStyleCnt="8" custScaleX="173942" custRadScaleRad="98421" custRadScaleInc="10856">
        <dgm:presLayoutVars>
          <dgm:bulletEnabled val="1"/>
        </dgm:presLayoutVars>
      </dgm:prSet>
      <dgm:spPr/>
    </dgm:pt>
    <dgm:pt modelId="{26614A72-89CF-482D-B8DF-D604111CF65E}" type="pres">
      <dgm:prSet presAssocID="{5FFCF1CE-1D44-49D2-B4D0-6EE622E5D5D1}" presName="parTrans" presStyleLbl="bgSibTrans2D1" presStyleIdx="1" presStyleCnt="8"/>
      <dgm:spPr/>
    </dgm:pt>
    <dgm:pt modelId="{C3FFC635-CE98-422C-846E-DA17235F6737}" type="pres">
      <dgm:prSet presAssocID="{CE21C21B-D4AC-4C4B-A837-5ED013DCFAD0}" presName="node" presStyleLbl="node1" presStyleIdx="1" presStyleCnt="8" custScaleX="178783">
        <dgm:presLayoutVars>
          <dgm:bulletEnabled val="1"/>
        </dgm:presLayoutVars>
      </dgm:prSet>
      <dgm:spPr/>
    </dgm:pt>
    <dgm:pt modelId="{5ABC9A0C-3828-4A89-850A-D1950B978D30}" type="pres">
      <dgm:prSet presAssocID="{66B6F383-E4B9-4384-8213-2742FE26E186}" presName="parTrans" presStyleLbl="bgSibTrans2D1" presStyleIdx="2" presStyleCnt="8"/>
      <dgm:spPr/>
    </dgm:pt>
    <dgm:pt modelId="{8BB420BC-167F-4768-A0E8-FD3669D74117}" type="pres">
      <dgm:prSet presAssocID="{5DF84AB4-1BC0-4C38-B507-54689C9EBB60}" presName="node" presStyleLbl="node1" presStyleIdx="2" presStyleCnt="8" custScaleX="164677" custRadScaleRad="108750" custRadScaleInc="-39111">
        <dgm:presLayoutVars>
          <dgm:bulletEnabled val="1"/>
        </dgm:presLayoutVars>
      </dgm:prSet>
      <dgm:spPr/>
    </dgm:pt>
    <dgm:pt modelId="{D70A42BC-689A-4641-9675-58965C24D167}" type="pres">
      <dgm:prSet presAssocID="{317040BF-B184-469E-AB04-41B03749EBB6}" presName="parTrans" presStyleLbl="bgSibTrans2D1" presStyleIdx="3" presStyleCnt="8"/>
      <dgm:spPr/>
    </dgm:pt>
    <dgm:pt modelId="{5CACAEEE-3EEE-43C3-A5D5-12286FB70702}" type="pres">
      <dgm:prSet presAssocID="{29D4FF64-DA79-4543-ACB4-0F6F77708317}" presName="node" presStyleLbl="node1" presStyleIdx="3" presStyleCnt="8" custScaleX="152947" custRadScaleRad="101970" custRadScaleInc="-24982">
        <dgm:presLayoutVars>
          <dgm:bulletEnabled val="1"/>
        </dgm:presLayoutVars>
      </dgm:prSet>
      <dgm:spPr/>
    </dgm:pt>
    <dgm:pt modelId="{F84DD2E0-1E0D-4C2E-97C5-A4EAF732DC4A}" type="pres">
      <dgm:prSet presAssocID="{BF73ED7D-72E4-430D-A788-12A7BC18FAE8}" presName="parTrans" presStyleLbl="bgSibTrans2D1" presStyleIdx="4" presStyleCnt="8"/>
      <dgm:spPr/>
    </dgm:pt>
    <dgm:pt modelId="{C55269C7-7F4E-447A-ABD0-18C7E3C5DCE7}" type="pres">
      <dgm:prSet presAssocID="{DDECA576-B0F7-496B-ABAC-F7CCAEA3E855}" presName="node" presStyleLbl="node1" presStyleIdx="4" presStyleCnt="8" custScaleX="152457" custRadScaleRad="100968" custRadScaleInc="17051">
        <dgm:presLayoutVars>
          <dgm:bulletEnabled val="1"/>
        </dgm:presLayoutVars>
      </dgm:prSet>
      <dgm:spPr/>
    </dgm:pt>
    <dgm:pt modelId="{EAB084EA-A783-4023-8DF2-81C386785B2D}" type="pres">
      <dgm:prSet presAssocID="{17CB2640-1C64-46F6-BD86-096605828603}" presName="parTrans" presStyleLbl="bgSibTrans2D1" presStyleIdx="5" presStyleCnt="8"/>
      <dgm:spPr/>
    </dgm:pt>
    <dgm:pt modelId="{72F5CD1F-5224-488A-B06A-5E3DA569F977}" type="pres">
      <dgm:prSet presAssocID="{251825EC-F342-4811-8971-3202EBA73003}" presName="node" presStyleLbl="node1" presStyleIdx="5" presStyleCnt="8" custScaleX="172780" custRadScaleRad="109121" custRadScaleInc="26307">
        <dgm:presLayoutVars>
          <dgm:bulletEnabled val="1"/>
        </dgm:presLayoutVars>
      </dgm:prSet>
      <dgm:spPr/>
    </dgm:pt>
    <dgm:pt modelId="{C7E16608-FC61-451C-BF80-2E5009C4FF37}" type="pres">
      <dgm:prSet presAssocID="{7A3B4C5A-2B4B-40C1-B9FC-25F85C5A58AD}" presName="parTrans" presStyleLbl="bgSibTrans2D1" presStyleIdx="6" presStyleCnt="8"/>
      <dgm:spPr/>
    </dgm:pt>
    <dgm:pt modelId="{8F4BC63E-6DED-4A2B-9277-4E52A8D422F8}" type="pres">
      <dgm:prSet presAssocID="{35B45B39-B7C0-4C3B-9E26-1DCFEDCDB611}" presName="node" presStyleLbl="node1" presStyleIdx="6" presStyleCnt="8" custScaleX="152584" custRadScaleRad="99893" custRadScaleInc="-2708">
        <dgm:presLayoutVars>
          <dgm:bulletEnabled val="1"/>
        </dgm:presLayoutVars>
      </dgm:prSet>
      <dgm:spPr/>
    </dgm:pt>
    <dgm:pt modelId="{1F7FB7F0-65FD-4EE1-BC9A-EF544BC0E18A}" type="pres">
      <dgm:prSet presAssocID="{E269048E-BD7E-48F3-A665-85654FCBB4E2}" presName="parTrans" presStyleLbl="bgSibTrans2D1" presStyleIdx="7" presStyleCnt="8"/>
      <dgm:spPr/>
    </dgm:pt>
    <dgm:pt modelId="{192EB7CA-7F77-4319-A8F2-C5DFC43A27A2}" type="pres">
      <dgm:prSet presAssocID="{93AE8345-855F-4A07-9617-987C639962F1}" presName="node" presStyleLbl="node1" presStyleIdx="7" presStyleCnt="8" custScaleX="121154">
        <dgm:presLayoutVars>
          <dgm:bulletEnabled val="1"/>
        </dgm:presLayoutVars>
      </dgm:prSet>
      <dgm:spPr/>
    </dgm:pt>
  </dgm:ptLst>
  <dgm:cxnLst>
    <dgm:cxn modelId="{ACFE8305-F9D0-4233-B637-09302F8D39F7}" srcId="{2C73C71E-CB1A-4AA7-96C7-8E42241069EE}" destId="{DDECA576-B0F7-496B-ABAC-F7CCAEA3E855}" srcOrd="4" destOrd="0" parTransId="{BF73ED7D-72E4-430D-A788-12A7BC18FAE8}" sibTransId="{CB1F724F-D1D1-4BEC-BACD-923BE6596B93}"/>
    <dgm:cxn modelId="{68733E08-310D-4624-8665-55502E695211}" srcId="{2C73C71E-CB1A-4AA7-96C7-8E42241069EE}" destId="{93AE8345-855F-4A07-9617-987C639962F1}" srcOrd="7" destOrd="0" parTransId="{E269048E-BD7E-48F3-A665-85654FCBB4E2}" sibTransId="{0357C0B2-7EBF-47CD-8EF4-8AEAB8BDFBAF}"/>
    <dgm:cxn modelId="{89794C09-E7DF-4471-A93E-A45537C563D7}" type="presOf" srcId="{35B45B39-B7C0-4C3B-9E26-1DCFEDCDB611}" destId="{8F4BC63E-6DED-4A2B-9277-4E52A8D422F8}" srcOrd="0" destOrd="0" presId="urn:microsoft.com/office/officeart/2005/8/layout/radial4"/>
    <dgm:cxn modelId="{57F3F510-CB90-4525-BD9D-683D1161D97D}" srcId="{2C73C71E-CB1A-4AA7-96C7-8E42241069EE}" destId="{35B45B39-B7C0-4C3B-9E26-1DCFEDCDB611}" srcOrd="6" destOrd="0" parTransId="{7A3B4C5A-2B4B-40C1-B9FC-25F85C5A58AD}" sibTransId="{6E37671F-A99E-4B3A-8A6E-431A89310244}"/>
    <dgm:cxn modelId="{D4E07814-CFEB-4CB6-8D75-EAE0538A1359}" srcId="{2C73C71E-CB1A-4AA7-96C7-8E42241069EE}" destId="{29D4FF64-DA79-4543-ACB4-0F6F77708317}" srcOrd="3" destOrd="0" parTransId="{317040BF-B184-469E-AB04-41B03749EBB6}" sibTransId="{296D5741-B55C-46E1-AECC-657F0F1D62F0}"/>
    <dgm:cxn modelId="{D1BA3B17-C0A1-4C13-B36A-9A557BDF8112}" type="presOf" srcId="{5FFCF1CE-1D44-49D2-B4D0-6EE622E5D5D1}" destId="{26614A72-89CF-482D-B8DF-D604111CF65E}" srcOrd="0" destOrd="0" presId="urn:microsoft.com/office/officeart/2005/8/layout/radial4"/>
    <dgm:cxn modelId="{4F62F719-550B-4997-985C-CA61F9D5F26F}" type="presOf" srcId="{66B6F383-E4B9-4384-8213-2742FE26E186}" destId="{5ABC9A0C-3828-4A89-850A-D1950B978D30}" srcOrd="0" destOrd="0" presId="urn:microsoft.com/office/officeart/2005/8/layout/radial4"/>
    <dgm:cxn modelId="{F0D43C1E-514A-4E81-83D5-E88979F7F95F}" type="presOf" srcId="{5DF84AB4-1BC0-4C38-B507-54689C9EBB60}" destId="{8BB420BC-167F-4768-A0E8-FD3669D74117}" srcOrd="0" destOrd="0" presId="urn:microsoft.com/office/officeart/2005/8/layout/radial4"/>
    <dgm:cxn modelId="{4CF48A3A-7266-48D4-9819-5DB3912A4906}" srcId="{2C73C71E-CB1A-4AA7-96C7-8E42241069EE}" destId="{CE21C21B-D4AC-4C4B-A837-5ED013DCFAD0}" srcOrd="1" destOrd="0" parTransId="{5FFCF1CE-1D44-49D2-B4D0-6EE622E5D5D1}" sibTransId="{AB3E0587-49DC-47FE-A7A1-65A61C08D1F3}"/>
    <dgm:cxn modelId="{17905244-94B4-482A-8975-E109F7F1EDD3}" type="presOf" srcId="{DDF30D4A-95F4-4193-B2F6-B2B2F9C5F89B}" destId="{5666FD13-75CC-46F2-A17F-13475FB3B7C6}" srcOrd="0" destOrd="0" presId="urn:microsoft.com/office/officeart/2005/8/layout/radial4"/>
    <dgm:cxn modelId="{CA41AA64-89F2-4947-A943-9CD13DC7467F}" type="presOf" srcId="{E269048E-BD7E-48F3-A665-85654FCBB4E2}" destId="{1F7FB7F0-65FD-4EE1-BC9A-EF544BC0E18A}" srcOrd="0" destOrd="0" presId="urn:microsoft.com/office/officeart/2005/8/layout/radial4"/>
    <dgm:cxn modelId="{B03F1F4B-FF1D-42D2-B147-36A22E7A61C4}" type="presOf" srcId="{29D4FF64-DA79-4543-ACB4-0F6F77708317}" destId="{5CACAEEE-3EEE-43C3-A5D5-12286FB70702}" srcOrd="0" destOrd="0" presId="urn:microsoft.com/office/officeart/2005/8/layout/radial4"/>
    <dgm:cxn modelId="{920AF04D-CC52-4304-9FF3-8123B67D493A}" type="presOf" srcId="{17CB2640-1C64-46F6-BD86-096605828603}" destId="{EAB084EA-A783-4023-8DF2-81C386785B2D}" srcOrd="0" destOrd="0" presId="urn:microsoft.com/office/officeart/2005/8/layout/radial4"/>
    <dgm:cxn modelId="{2FB7F770-BA05-4D79-BFD4-C645F01C5689}" srcId="{DDF30D4A-95F4-4193-B2F6-B2B2F9C5F89B}" destId="{2C73C71E-CB1A-4AA7-96C7-8E42241069EE}" srcOrd="0" destOrd="0" parTransId="{630F7C51-4DFB-44EF-8D83-2423BD14F07A}" sibTransId="{235BD25E-A409-4546-8CA5-A7218F5AC58E}"/>
    <dgm:cxn modelId="{4D366871-08FF-49DC-8D69-99DCC8572451}" type="presOf" srcId="{317040BF-B184-469E-AB04-41B03749EBB6}" destId="{D70A42BC-689A-4641-9675-58965C24D167}" srcOrd="0" destOrd="0" presId="urn:microsoft.com/office/officeart/2005/8/layout/radial4"/>
    <dgm:cxn modelId="{7C01D97D-25FD-458E-8C34-DA3D5FE34D15}" srcId="{2C73C71E-CB1A-4AA7-96C7-8E42241069EE}" destId="{251825EC-F342-4811-8971-3202EBA73003}" srcOrd="5" destOrd="0" parTransId="{17CB2640-1C64-46F6-BD86-096605828603}" sibTransId="{204BBC3A-290E-4D0B-9504-70C0E3ADA880}"/>
    <dgm:cxn modelId="{E91DE97D-67D6-466B-999F-97353BACEA7D}" type="presOf" srcId="{BF73ED7D-72E4-430D-A788-12A7BC18FAE8}" destId="{F84DD2E0-1E0D-4C2E-97C5-A4EAF732DC4A}" srcOrd="0" destOrd="0" presId="urn:microsoft.com/office/officeart/2005/8/layout/radial4"/>
    <dgm:cxn modelId="{79BC2285-A707-4DDF-BDBB-A40CCD76DC04}" type="presOf" srcId="{251825EC-F342-4811-8971-3202EBA73003}" destId="{72F5CD1F-5224-488A-B06A-5E3DA569F977}" srcOrd="0" destOrd="0" presId="urn:microsoft.com/office/officeart/2005/8/layout/radial4"/>
    <dgm:cxn modelId="{9D4BF593-D3E8-4043-8649-ABBFB8C55ADE}" type="presOf" srcId="{6FC2403A-1A8E-4B56-89F5-5419B6BB3D94}" destId="{B1D803E0-1E75-4FB0-8B6C-8D4239B33B5B}" srcOrd="0" destOrd="0" presId="urn:microsoft.com/office/officeart/2005/8/layout/radial4"/>
    <dgm:cxn modelId="{DF7E8FA8-20A3-4F38-A8DA-4EE6735BB83B}" type="presOf" srcId="{B9ABF484-214B-41E0-87F4-0DA0605CEC3E}" destId="{9DBC0948-0ABC-4A79-B035-E8D724574A69}" srcOrd="0" destOrd="0" presId="urn:microsoft.com/office/officeart/2005/8/layout/radial4"/>
    <dgm:cxn modelId="{34DBB2AA-6102-4168-ADC5-C08C3E41A3A0}" srcId="{2C73C71E-CB1A-4AA7-96C7-8E42241069EE}" destId="{B9ABF484-214B-41E0-87F4-0DA0605CEC3E}" srcOrd="0" destOrd="0" parTransId="{6FC2403A-1A8E-4B56-89F5-5419B6BB3D94}" sibTransId="{DDCBDD92-7F4F-4B2E-80B9-A992F7A2DB25}"/>
    <dgm:cxn modelId="{84DFECB1-4C0F-4576-884B-0CBDE647E495}" type="presOf" srcId="{CE21C21B-D4AC-4C4B-A837-5ED013DCFAD0}" destId="{C3FFC635-CE98-422C-846E-DA17235F6737}" srcOrd="0" destOrd="0" presId="urn:microsoft.com/office/officeart/2005/8/layout/radial4"/>
    <dgm:cxn modelId="{737E16BA-0878-4B90-BDC6-1E0C33D0DA32}" srcId="{2C73C71E-CB1A-4AA7-96C7-8E42241069EE}" destId="{5DF84AB4-1BC0-4C38-B507-54689C9EBB60}" srcOrd="2" destOrd="0" parTransId="{66B6F383-E4B9-4384-8213-2742FE26E186}" sibTransId="{13A7FF31-95F7-4F52-BFF5-0A5773DF64E2}"/>
    <dgm:cxn modelId="{2A22CEBB-CAC9-4C14-B4B3-4B4FBD4CA7C1}" type="presOf" srcId="{DDECA576-B0F7-496B-ABAC-F7CCAEA3E855}" destId="{C55269C7-7F4E-447A-ABD0-18C7E3C5DCE7}" srcOrd="0" destOrd="0" presId="urn:microsoft.com/office/officeart/2005/8/layout/radial4"/>
    <dgm:cxn modelId="{5AF7F9DD-9439-46F5-8D32-42875BCA5FEF}" type="presOf" srcId="{93AE8345-855F-4A07-9617-987C639962F1}" destId="{192EB7CA-7F77-4319-A8F2-C5DFC43A27A2}" srcOrd="0" destOrd="0" presId="urn:microsoft.com/office/officeart/2005/8/layout/radial4"/>
    <dgm:cxn modelId="{EDBFF4F6-9864-4B58-97A2-CE10C59B2168}" type="presOf" srcId="{7A3B4C5A-2B4B-40C1-B9FC-25F85C5A58AD}" destId="{C7E16608-FC61-451C-BF80-2E5009C4FF37}" srcOrd="0" destOrd="0" presId="urn:microsoft.com/office/officeart/2005/8/layout/radial4"/>
    <dgm:cxn modelId="{4413B1FF-79B1-4C1E-A875-FB0719A71F64}" type="presOf" srcId="{2C73C71E-CB1A-4AA7-96C7-8E42241069EE}" destId="{2FD20630-2539-419F-B036-CCD9635C0CA0}" srcOrd="0" destOrd="0" presId="urn:microsoft.com/office/officeart/2005/8/layout/radial4"/>
    <dgm:cxn modelId="{0240905D-33D6-47B3-A06B-2FC37A7399CE}" type="presParOf" srcId="{5666FD13-75CC-46F2-A17F-13475FB3B7C6}" destId="{2FD20630-2539-419F-B036-CCD9635C0CA0}" srcOrd="0" destOrd="0" presId="urn:microsoft.com/office/officeart/2005/8/layout/radial4"/>
    <dgm:cxn modelId="{EEF1C865-E34C-471A-84DE-DA75E2F2F08A}" type="presParOf" srcId="{5666FD13-75CC-46F2-A17F-13475FB3B7C6}" destId="{B1D803E0-1E75-4FB0-8B6C-8D4239B33B5B}" srcOrd="1" destOrd="0" presId="urn:microsoft.com/office/officeart/2005/8/layout/radial4"/>
    <dgm:cxn modelId="{2B80B313-4512-4ED3-9D27-EEE4C0AE54E5}" type="presParOf" srcId="{5666FD13-75CC-46F2-A17F-13475FB3B7C6}" destId="{9DBC0948-0ABC-4A79-B035-E8D724574A69}" srcOrd="2" destOrd="0" presId="urn:microsoft.com/office/officeart/2005/8/layout/radial4"/>
    <dgm:cxn modelId="{28D7828A-A2D7-464A-96EA-F007C06DF11C}" type="presParOf" srcId="{5666FD13-75CC-46F2-A17F-13475FB3B7C6}" destId="{26614A72-89CF-482D-B8DF-D604111CF65E}" srcOrd="3" destOrd="0" presId="urn:microsoft.com/office/officeart/2005/8/layout/radial4"/>
    <dgm:cxn modelId="{CC573737-2F01-49D3-963E-C9823DF8C812}" type="presParOf" srcId="{5666FD13-75CC-46F2-A17F-13475FB3B7C6}" destId="{C3FFC635-CE98-422C-846E-DA17235F6737}" srcOrd="4" destOrd="0" presId="urn:microsoft.com/office/officeart/2005/8/layout/radial4"/>
    <dgm:cxn modelId="{6BFA8203-97DE-4E7D-8FBD-73D9A1081F3F}" type="presParOf" srcId="{5666FD13-75CC-46F2-A17F-13475FB3B7C6}" destId="{5ABC9A0C-3828-4A89-850A-D1950B978D30}" srcOrd="5" destOrd="0" presId="urn:microsoft.com/office/officeart/2005/8/layout/radial4"/>
    <dgm:cxn modelId="{A21FE34D-7CDD-4B62-B5E5-50D591D1AEFB}" type="presParOf" srcId="{5666FD13-75CC-46F2-A17F-13475FB3B7C6}" destId="{8BB420BC-167F-4768-A0E8-FD3669D74117}" srcOrd="6" destOrd="0" presId="urn:microsoft.com/office/officeart/2005/8/layout/radial4"/>
    <dgm:cxn modelId="{50BD3170-0E21-4C1E-A5BA-77F04FF3A9AB}" type="presParOf" srcId="{5666FD13-75CC-46F2-A17F-13475FB3B7C6}" destId="{D70A42BC-689A-4641-9675-58965C24D167}" srcOrd="7" destOrd="0" presId="urn:microsoft.com/office/officeart/2005/8/layout/radial4"/>
    <dgm:cxn modelId="{31CBEE72-DB6D-4110-8009-18734FA99FE0}" type="presParOf" srcId="{5666FD13-75CC-46F2-A17F-13475FB3B7C6}" destId="{5CACAEEE-3EEE-43C3-A5D5-12286FB70702}" srcOrd="8" destOrd="0" presId="urn:microsoft.com/office/officeart/2005/8/layout/radial4"/>
    <dgm:cxn modelId="{F08CDC86-5F96-46EF-B3CD-B028CE36DD23}" type="presParOf" srcId="{5666FD13-75CC-46F2-A17F-13475FB3B7C6}" destId="{F84DD2E0-1E0D-4C2E-97C5-A4EAF732DC4A}" srcOrd="9" destOrd="0" presId="urn:microsoft.com/office/officeart/2005/8/layout/radial4"/>
    <dgm:cxn modelId="{09E986AE-778E-46E1-965D-7CE6AD72805B}" type="presParOf" srcId="{5666FD13-75CC-46F2-A17F-13475FB3B7C6}" destId="{C55269C7-7F4E-447A-ABD0-18C7E3C5DCE7}" srcOrd="10" destOrd="0" presId="urn:microsoft.com/office/officeart/2005/8/layout/radial4"/>
    <dgm:cxn modelId="{D10C6559-4C33-4A76-ABE1-9577D3A49263}" type="presParOf" srcId="{5666FD13-75CC-46F2-A17F-13475FB3B7C6}" destId="{EAB084EA-A783-4023-8DF2-81C386785B2D}" srcOrd="11" destOrd="0" presId="urn:microsoft.com/office/officeart/2005/8/layout/radial4"/>
    <dgm:cxn modelId="{8BD51942-0AAC-40E4-A824-69DDEFCE2679}" type="presParOf" srcId="{5666FD13-75CC-46F2-A17F-13475FB3B7C6}" destId="{72F5CD1F-5224-488A-B06A-5E3DA569F977}" srcOrd="12" destOrd="0" presId="urn:microsoft.com/office/officeart/2005/8/layout/radial4"/>
    <dgm:cxn modelId="{AAE879CA-A4F1-4ADC-9029-5F919E66C5EE}" type="presParOf" srcId="{5666FD13-75CC-46F2-A17F-13475FB3B7C6}" destId="{C7E16608-FC61-451C-BF80-2E5009C4FF37}" srcOrd="13" destOrd="0" presId="urn:microsoft.com/office/officeart/2005/8/layout/radial4"/>
    <dgm:cxn modelId="{F3729408-1B6F-4387-B798-FCC0FB45B646}" type="presParOf" srcId="{5666FD13-75CC-46F2-A17F-13475FB3B7C6}" destId="{8F4BC63E-6DED-4A2B-9277-4E52A8D422F8}" srcOrd="14" destOrd="0" presId="urn:microsoft.com/office/officeart/2005/8/layout/radial4"/>
    <dgm:cxn modelId="{409859BD-FB12-4603-B7D8-91420BF45C0F}" type="presParOf" srcId="{5666FD13-75CC-46F2-A17F-13475FB3B7C6}" destId="{1F7FB7F0-65FD-4EE1-BC9A-EF544BC0E18A}" srcOrd="15" destOrd="0" presId="urn:microsoft.com/office/officeart/2005/8/layout/radial4"/>
    <dgm:cxn modelId="{A4E4E722-7B00-49A1-99E3-452B65930D75}" type="presParOf" srcId="{5666FD13-75CC-46F2-A17F-13475FB3B7C6}" destId="{192EB7CA-7F77-4319-A8F2-C5DFC43A27A2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2D01380-C733-4DE8-A8F8-D42E0A531B2A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49F34E-1124-4620-80C4-0E116F67F897}">
      <dgm:prSet phldrT="[Текст]"/>
      <dgm:spPr/>
      <dgm:t>
        <a:bodyPr/>
        <a:lstStyle/>
        <a:p>
          <a:pPr algn="ctr"/>
          <a:r>
            <a:rPr lang="ru-RU" b="1" dirty="0"/>
            <a:t>               </a:t>
          </a:r>
          <a:endParaRPr lang="en-US" b="1" dirty="0"/>
        </a:p>
      </dgm:t>
    </dgm:pt>
    <dgm:pt modelId="{10428545-874D-410B-9B0D-4B2447BA36D3}" type="parTrans" cxnId="{5F20C870-B3D5-4E80-84DD-BF5D42BFF99D}">
      <dgm:prSet/>
      <dgm:spPr/>
      <dgm:t>
        <a:bodyPr/>
        <a:lstStyle/>
        <a:p>
          <a:pPr algn="ctr"/>
          <a:endParaRPr lang="en-US" b="1"/>
        </a:p>
      </dgm:t>
    </dgm:pt>
    <dgm:pt modelId="{69BBC475-9116-4B58-99EA-0684868793FC}" type="sibTrans" cxnId="{5F20C870-B3D5-4E80-84DD-BF5D42BFF99D}">
      <dgm:prSet/>
      <dgm:spPr/>
      <dgm:t>
        <a:bodyPr/>
        <a:lstStyle/>
        <a:p>
          <a:pPr algn="ctr"/>
          <a:endParaRPr lang="en-US" b="1"/>
        </a:p>
      </dgm:t>
    </dgm:pt>
    <dgm:pt modelId="{9F7F0243-AD82-4AE5-8AE7-6E19DAE8A51D}">
      <dgm:prSet phldrT="[Текст]"/>
      <dgm:spPr/>
      <dgm:t>
        <a:bodyPr/>
        <a:lstStyle/>
        <a:p>
          <a:pPr algn="ctr"/>
          <a:r>
            <a:rPr lang="ru-RU" b="1" dirty="0"/>
            <a:t>РОС</a:t>
          </a:r>
          <a:endParaRPr lang="en-US" b="1" dirty="0"/>
        </a:p>
      </dgm:t>
    </dgm:pt>
    <dgm:pt modelId="{03ECCE64-DAA6-402D-B458-0ABA3E4CB761}" type="parTrans" cxnId="{FAA5444B-46A4-4956-87C1-6DBBF2B106A3}">
      <dgm:prSet/>
      <dgm:spPr/>
      <dgm:t>
        <a:bodyPr/>
        <a:lstStyle/>
        <a:p>
          <a:pPr algn="ctr"/>
          <a:endParaRPr lang="en-US" b="1"/>
        </a:p>
      </dgm:t>
    </dgm:pt>
    <dgm:pt modelId="{60667D92-CE72-4630-99F0-8E7F472B267E}" type="sibTrans" cxnId="{FAA5444B-46A4-4956-87C1-6DBBF2B106A3}">
      <dgm:prSet/>
      <dgm:spPr/>
      <dgm:t>
        <a:bodyPr/>
        <a:lstStyle/>
        <a:p>
          <a:pPr algn="ctr"/>
          <a:endParaRPr lang="en-US" b="1"/>
        </a:p>
      </dgm:t>
    </dgm:pt>
    <dgm:pt modelId="{12DCE08A-B9D1-4866-98B4-AF3BE1D6B21F}">
      <dgm:prSet phldrT="[Текст]"/>
      <dgm:spPr>
        <a:solidFill>
          <a:srgbClr val="FFFF00">
            <a:alpha val="50000"/>
          </a:srgbClr>
        </a:solidFill>
      </dgm:spPr>
      <dgm:t>
        <a:bodyPr/>
        <a:lstStyle/>
        <a:p>
          <a:pPr algn="ctr"/>
          <a:r>
            <a:rPr lang="ru-RU" b="1" dirty="0"/>
            <a:t>МЫШ</a:t>
          </a:r>
          <a:endParaRPr lang="en-US" b="1" dirty="0"/>
        </a:p>
      </dgm:t>
    </dgm:pt>
    <dgm:pt modelId="{3EB913F9-17F0-42AA-AD73-CAFDCF4568A9}" type="parTrans" cxnId="{DBA7531F-5132-4390-AF42-AF7233DBB120}">
      <dgm:prSet/>
      <dgm:spPr/>
      <dgm:t>
        <a:bodyPr/>
        <a:lstStyle/>
        <a:p>
          <a:pPr algn="ctr"/>
          <a:endParaRPr lang="en-US" b="1"/>
        </a:p>
      </dgm:t>
    </dgm:pt>
    <dgm:pt modelId="{684C1495-E6E0-4943-B165-02923E674512}" type="sibTrans" cxnId="{DBA7531F-5132-4390-AF42-AF7233DBB120}">
      <dgm:prSet/>
      <dgm:spPr/>
      <dgm:t>
        <a:bodyPr/>
        <a:lstStyle/>
        <a:p>
          <a:pPr algn="ctr"/>
          <a:endParaRPr lang="en-US" b="1"/>
        </a:p>
      </dgm:t>
    </dgm:pt>
    <dgm:pt modelId="{8F0ED82D-CBA4-44CF-BAA1-47AF1D6C0036}">
      <dgm:prSet phldrT="[Текст]"/>
      <dgm:spPr/>
      <dgm:t>
        <a:bodyPr/>
        <a:lstStyle/>
        <a:p>
          <a:pPr algn="ctr"/>
          <a:r>
            <a:rPr lang="ru-RU" b="1" dirty="0"/>
            <a:t>ТОК</a:t>
          </a:r>
          <a:endParaRPr lang="en-US" b="1" dirty="0"/>
        </a:p>
      </dgm:t>
    </dgm:pt>
    <dgm:pt modelId="{ACB33AD4-9A1C-4C87-88FD-649896E5A5D8}" type="parTrans" cxnId="{267944DC-63A7-44B0-88A0-FFCC4761F3AB}">
      <dgm:prSet/>
      <dgm:spPr/>
      <dgm:t>
        <a:bodyPr/>
        <a:lstStyle/>
        <a:p>
          <a:pPr algn="ctr"/>
          <a:endParaRPr lang="en-US" b="1"/>
        </a:p>
      </dgm:t>
    </dgm:pt>
    <dgm:pt modelId="{4F1654AD-AF57-4B2E-B366-3564E2DD8694}" type="sibTrans" cxnId="{267944DC-63A7-44B0-88A0-FFCC4761F3AB}">
      <dgm:prSet/>
      <dgm:spPr/>
      <dgm:t>
        <a:bodyPr/>
        <a:lstStyle/>
        <a:p>
          <a:pPr algn="ctr"/>
          <a:endParaRPr lang="en-US" b="1"/>
        </a:p>
      </dgm:t>
    </dgm:pt>
    <dgm:pt modelId="{ACE0FC37-4612-46DC-B908-F15953D3AAD2}">
      <dgm:prSet phldrT="[Текст]"/>
      <dgm:spPr>
        <a:solidFill>
          <a:srgbClr val="92D050">
            <a:alpha val="50000"/>
          </a:srgbClr>
        </a:solidFill>
      </dgm:spPr>
      <dgm:t>
        <a:bodyPr/>
        <a:lstStyle/>
        <a:p>
          <a:pPr algn="ctr"/>
          <a:r>
            <a:rPr lang="ru-RU" b="1" dirty="0"/>
            <a:t>ЛА</a:t>
          </a:r>
          <a:endParaRPr lang="en-US" b="1" dirty="0"/>
        </a:p>
      </dgm:t>
    </dgm:pt>
    <dgm:pt modelId="{EAA01309-472C-4A20-B308-5D8042F69D31}" type="parTrans" cxnId="{EF0BA8F6-31F4-4173-A141-70113BAD8B30}">
      <dgm:prSet/>
      <dgm:spPr/>
      <dgm:t>
        <a:bodyPr/>
        <a:lstStyle/>
        <a:p>
          <a:pPr algn="ctr"/>
          <a:endParaRPr lang="en-US" b="1"/>
        </a:p>
      </dgm:t>
    </dgm:pt>
    <dgm:pt modelId="{A6E0B629-8445-4C28-B4D2-05F17404EAA4}" type="sibTrans" cxnId="{EF0BA8F6-31F4-4173-A141-70113BAD8B30}">
      <dgm:prSet/>
      <dgm:spPr/>
      <dgm:t>
        <a:bodyPr/>
        <a:lstStyle/>
        <a:p>
          <a:pPr algn="ctr"/>
          <a:endParaRPr lang="en-US" b="1"/>
        </a:p>
      </dgm:t>
    </dgm:pt>
    <dgm:pt modelId="{D1F2DCF0-80BB-4173-9C57-48141DF86983}">
      <dgm:prSet phldrT="[Текст]"/>
      <dgm:spPr/>
      <dgm:t>
        <a:bodyPr/>
        <a:lstStyle/>
        <a:p>
          <a:pPr algn="ctr"/>
          <a:r>
            <a:rPr lang="ru-RU" b="1" dirty="0"/>
            <a:t>ВА</a:t>
          </a:r>
          <a:endParaRPr lang="en-US" b="1" dirty="0"/>
        </a:p>
      </dgm:t>
    </dgm:pt>
    <dgm:pt modelId="{8C51D106-FC99-4F18-BC01-0ADD4C88B842}" type="parTrans" cxnId="{8DB823ED-94CD-4B3B-ACF2-2FEDFA891422}">
      <dgm:prSet/>
      <dgm:spPr/>
      <dgm:t>
        <a:bodyPr/>
        <a:lstStyle/>
        <a:p>
          <a:pPr algn="ctr"/>
          <a:endParaRPr lang="en-US" b="1"/>
        </a:p>
      </dgm:t>
    </dgm:pt>
    <dgm:pt modelId="{7980EAAC-B8EB-4288-9C7C-25CB4E5F1DA4}" type="sibTrans" cxnId="{8DB823ED-94CD-4B3B-ACF2-2FEDFA891422}">
      <dgm:prSet/>
      <dgm:spPr/>
      <dgm:t>
        <a:bodyPr/>
        <a:lstStyle/>
        <a:p>
          <a:pPr algn="ctr"/>
          <a:endParaRPr lang="en-US" b="1"/>
        </a:p>
      </dgm:t>
    </dgm:pt>
    <dgm:pt modelId="{BE1D49D2-1E80-4C04-BCF5-EFD054BE2E00}">
      <dgm:prSet phldrT="[Текст]"/>
      <dgm:spPr>
        <a:solidFill>
          <a:srgbClr val="92D050">
            <a:alpha val="50000"/>
          </a:srgbClr>
        </a:solidFill>
      </dgm:spPr>
      <dgm:t>
        <a:bodyPr/>
        <a:lstStyle/>
        <a:p>
          <a:pPr algn="ctr"/>
          <a:r>
            <a:rPr lang="ru-RU" b="1" dirty="0"/>
            <a:t>ПА</a:t>
          </a:r>
          <a:endParaRPr lang="en-US" b="1" dirty="0"/>
        </a:p>
      </dgm:t>
    </dgm:pt>
    <dgm:pt modelId="{2C3FA896-EE6B-4FD2-B800-C4B65E2ABF6C}" type="parTrans" cxnId="{9D2FCDE8-33AA-48DE-BF27-7E2C4F59C68C}">
      <dgm:prSet/>
      <dgm:spPr/>
      <dgm:t>
        <a:bodyPr/>
        <a:lstStyle/>
        <a:p>
          <a:pPr algn="ctr"/>
          <a:endParaRPr lang="en-US" b="1"/>
        </a:p>
      </dgm:t>
    </dgm:pt>
    <dgm:pt modelId="{12CAB0F9-016D-44F9-BF12-EB2A32996113}" type="sibTrans" cxnId="{9D2FCDE8-33AA-48DE-BF27-7E2C4F59C68C}">
      <dgm:prSet/>
      <dgm:spPr/>
      <dgm:t>
        <a:bodyPr/>
        <a:lstStyle/>
        <a:p>
          <a:pPr algn="ctr"/>
          <a:endParaRPr lang="en-US" b="1"/>
        </a:p>
      </dgm:t>
    </dgm:pt>
    <dgm:pt modelId="{59FF3B13-5CCB-4E3C-A381-A7FCA8318D2D}">
      <dgm:prSet phldrT="[Текст]"/>
      <dgm:spPr/>
      <dgm:t>
        <a:bodyPr/>
        <a:lstStyle/>
        <a:p>
          <a:pPr algn="ctr"/>
          <a:r>
            <a:rPr lang="ru-RU" b="1" dirty="0"/>
            <a:t>ГОН</a:t>
          </a:r>
          <a:endParaRPr lang="en-US" b="1" dirty="0"/>
        </a:p>
      </dgm:t>
    </dgm:pt>
    <dgm:pt modelId="{5FD5B39B-3FE0-4D7B-B5E6-8BCAFB9E3005}" type="parTrans" cxnId="{137CFD4A-C743-4E1E-AF68-DBFFAE0E2AAD}">
      <dgm:prSet/>
      <dgm:spPr/>
      <dgm:t>
        <a:bodyPr/>
        <a:lstStyle/>
        <a:p>
          <a:pPr algn="ctr"/>
          <a:endParaRPr lang="en-US" b="1"/>
        </a:p>
      </dgm:t>
    </dgm:pt>
    <dgm:pt modelId="{A967620D-3244-4E3C-88F8-1A35A534F045}" type="sibTrans" cxnId="{137CFD4A-C743-4E1E-AF68-DBFFAE0E2AAD}">
      <dgm:prSet/>
      <dgm:spPr/>
      <dgm:t>
        <a:bodyPr/>
        <a:lstStyle/>
        <a:p>
          <a:pPr algn="ctr"/>
          <a:endParaRPr lang="en-US" b="1"/>
        </a:p>
      </dgm:t>
    </dgm:pt>
    <dgm:pt modelId="{B73F87E8-1344-4FE3-BB27-5A012C138859}">
      <dgm:prSet phldrT="[Текст]"/>
      <dgm:spPr>
        <a:solidFill>
          <a:srgbClr val="FF0000">
            <a:alpha val="50000"/>
          </a:srgbClr>
        </a:solidFill>
      </dgm:spPr>
      <dgm:t>
        <a:bodyPr/>
        <a:lstStyle/>
        <a:p>
          <a:pPr algn="ctr"/>
          <a:r>
            <a:rPr lang="ru-RU" b="1" dirty="0"/>
            <a:t>СНЕ</a:t>
          </a:r>
          <a:endParaRPr lang="en-US" b="1" dirty="0"/>
        </a:p>
      </dgm:t>
    </dgm:pt>
    <dgm:pt modelId="{ECDD58B9-0F2D-49C5-947B-74EB443987EE}" type="parTrans" cxnId="{9724C0A9-2DB9-4F2E-A631-EF9A0E329780}">
      <dgm:prSet/>
      <dgm:spPr/>
      <dgm:t>
        <a:bodyPr/>
        <a:lstStyle/>
        <a:p>
          <a:pPr algn="ctr"/>
          <a:endParaRPr lang="en-US" b="1"/>
        </a:p>
      </dgm:t>
    </dgm:pt>
    <dgm:pt modelId="{6523AB95-C1FA-4945-803A-07C383E6243E}" type="sibTrans" cxnId="{9724C0A9-2DB9-4F2E-A631-EF9A0E329780}">
      <dgm:prSet/>
      <dgm:spPr/>
      <dgm:t>
        <a:bodyPr/>
        <a:lstStyle/>
        <a:p>
          <a:pPr algn="ctr"/>
          <a:endParaRPr lang="en-US" b="1"/>
        </a:p>
      </dgm:t>
    </dgm:pt>
    <dgm:pt modelId="{4EAE50EC-7614-4501-A960-C53451971BD7}">
      <dgm:prSet phldrT="[Текст]"/>
      <dgm:spPr>
        <a:solidFill>
          <a:srgbClr val="FFFF00">
            <a:alpha val="50000"/>
          </a:srgbClr>
        </a:solidFill>
      </dgm:spPr>
      <dgm:t>
        <a:bodyPr/>
        <a:lstStyle/>
        <a:p>
          <a:pPr algn="ctr"/>
          <a:r>
            <a:rPr lang="ru-RU" b="1" dirty="0"/>
            <a:t>МУ</a:t>
          </a:r>
          <a:endParaRPr lang="en-US" b="1" dirty="0"/>
        </a:p>
      </dgm:t>
    </dgm:pt>
    <dgm:pt modelId="{275D4E91-3BCD-4D56-A76A-CB5C01189C94}" type="parTrans" cxnId="{E9477AEE-A6CA-4FA6-8263-F5A91AF00887}">
      <dgm:prSet/>
      <dgm:spPr/>
      <dgm:t>
        <a:bodyPr/>
        <a:lstStyle/>
        <a:p>
          <a:pPr algn="ctr"/>
          <a:endParaRPr lang="en-US" b="1"/>
        </a:p>
      </dgm:t>
    </dgm:pt>
    <dgm:pt modelId="{85C3604C-806B-484A-A24E-96755A5FFAE9}" type="sibTrans" cxnId="{E9477AEE-A6CA-4FA6-8263-F5A91AF00887}">
      <dgm:prSet/>
      <dgm:spPr/>
      <dgm:t>
        <a:bodyPr/>
        <a:lstStyle/>
        <a:p>
          <a:pPr algn="ctr"/>
          <a:endParaRPr lang="en-US" b="1"/>
        </a:p>
      </dgm:t>
    </dgm:pt>
    <dgm:pt modelId="{C2724811-C144-4036-AE44-0300BC291463}">
      <dgm:prSet phldrT="[Текст]"/>
      <dgm:spPr>
        <a:solidFill>
          <a:srgbClr val="FF0000">
            <a:alpha val="50000"/>
          </a:srgbClr>
        </a:solidFill>
      </dgm:spPr>
      <dgm:t>
        <a:bodyPr/>
        <a:lstStyle/>
        <a:p>
          <a:pPr algn="ctr"/>
          <a:r>
            <a:rPr lang="ru-RU" b="1" dirty="0"/>
            <a:t>ЖОК</a:t>
          </a:r>
          <a:endParaRPr lang="en-US" b="1" dirty="0"/>
        </a:p>
      </dgm:t>
    </dgm:pt>
    <dgm:pt modelId="{0B00A3D7-E2DA-422F-8D5D-D484A13C35CF}" type="parTrans" cxnId="{3DE30BBC-7D20-42D4-A5DA-CC37D8594E35}">
      <dgm:prSet/>
      <dgm:spPr/>
      <dgm:t>
        <a:bodyPr/>
        <a:lstStyle/>
        <a:p>
          <a:pPr algn="ctr"/>
          <a:endParaRPr lang="en-US" b="1"/>
        </a:p>
      </dgm:t>
    </dgm:pt>
    <dgm:pt modelId="{BBFCBA13-6AFF-49AF-89BC-3F059DFC9CF9}" type="sibTrans" cxnId="{3DE30BBC-7D20-42D4-A5DA-CC37D8594E35}">
      <dgm:prSet/>
      <dgm:spPr/>
      <dgm:t>
        <a:bodyPr/>
        <a:lstStyle/>
        <a:p>
          <a:pPr algn="ctr"/>
          <a:endParaRPr lang="en-US" b="1"/>
        </a:p>
      </dgm:t>
    </dgm:pt>
    <dgm:pt modelId="{BF7A869A-5EC3-439E-A2CD-2443B649C1D3}">
      <dgm:prSet phldrT="[Текст]"/>
      <dgm:spPr>
        <a:solidFill>
          <a:srgbClr val="FFFF00">
            <a:alpha val="50000"/>
          </a:srgbClr>
        </a:solidFill>
      </dgm:spPr>
      <dgm:t>
        <a:bodyPr/>
        <a:lstStyle/>
        <a:p>
          <a:pPr algn="ctr"/>
          <a:r>
            <a:rPr lang="ru-RU" b="1" dirty="0"/>
            <a:t>КА</a:t>
          </a:r>
          <a:endParaRPr lang="en-US" b="1" dirty="0"/>
        </a:p>
      </dgm:t>
    </dgm:pt>
    <dgm:pt modelId="{955CB6A0-A905-4B13-BF68-424A422FFC35}" type="sibTrans" cxnId="{FB7B7207-D5D8-47CD-B569-DAAA3EFB212C}">
      <dgm:prSet/>
      <dgm:spPr/>
      <dgm:t>
        <a:bodyPr/>
        <a:lstStyle/>
        <a:p>
          <a:pPr algn="ctr"/>
          <a:endParaRPr lang="en-US" b="1"/>
        </a:p>
      </dgm:t>
    </dgm:pt>
    <dgm:pt modelId="{35399D0F-7733-4C66-ADB9-D94948E98481}" type="parTrans" cxnId="{FB7B7207-D5D8-47CD-B569-DAAA3EFB212C}">
      <dgm:prSet/>
      <dgm:spPr/>
      <dgm:t>
        <a:bodyPr/>
        <a:lstStyle/>
        <a:p>
          <a:pPr algn="ctr"/>
          <a:endParaRPr lang="en-US" b="1"/>
        </a:p>
      </dgm:t>
    </dgm:pt>
    <dgm:pt modelId="{52060ACA-9B3B-4D8B-8498-D4ED7E070603}" type="pres">
      <dgm:prSet presAssocID="{32D01380-C733-4DE8-A8F8-D42E0A531B2A}" presName="composite" presStyleCnt="0">
        <dgm:presLayoutVars>
          <dgm:chMax val="1"/>
          <dgm:dir/>
          <dgm:resizeHandles val="exact"/>
        </dgm:presLayoutVars>
      </dgm:prSet>
      <dgm:spPr/>
    </dgm:pt>
    <dgm:pt modelId="{62364886-44DF-44DB-A64D-A3D6CAE58264}" type="pres">
      <dgm:prSet presAssocID="{32D01380-C733-4DE8-A8F8-D42E0A531B2A}" presName="radial" presStyleCnt="0">
        <dgm:presLayoutVars>
          <dgm:animLvl val="ctr"/>
        </dgm:presLayoutVars>
      </dgm:prSet>
      <dgm:spPr/>
    </dgm:pt>
    <dgm:pt modelId="{254E2EC0-706D-4A72-9DE3-C3D66EF334E1}" type="pres">
      <dgm:prSet presAssocID="{1E49F34E-1124-4620-80C4-0E116F67F897}" presName="centerShape" presStyleLbl="vennNode1" presStyleIdx="0" presStyleCnt="12" custScaleX="86026" custScaleY="82339" custLinFactNeighborX="-963" custLinFactNeighborY="967"/>
      <dgm:spPr/>
    </dgm:pt>
    <dgm:pt modelId="{5EB5095C-0F46-4685-A8E4-74B17E3CAF3E}" type="pres">
      <dgm:prSet presAssocID="{BF7A869A-5EC3-439E-A2CD-2443B649C1D3}" presName="node" presStyleLbl="vennNode1" presStyleIdx="1" presStyleCnt="12">
        <dgm:presLayoutVars>
          <dgm:bulletEnabled val="1"/>
        </dgm:presLayoutVars>
      </dgm:prSet>
      <dgm:spPr/>
    </dgm:pt>
    <dgm:pt modelId="{28E0454B-E060-4930-AB87-8540A0ECFEA5}" type="pres">
      <dgm:prSet presAssocID="{9F7F0243-AD82-4AE5-8AE7-6E19DAE8A51D}" presName="node" presStyleLbl="vennNode1" presStyleIdx="2" presStyleCnt="12">
        <dgm:presLayoutVars>
          <dgm:bulletEnabled val="1"/>
        </dgm:presLayoutVars>
      </dgm:prSet>
      <dgm:spPr/>
    </dgm:pt>
    <dgm:pt modelId="{B058BB67-D125-49D9-A0F7-D549CFB119D0}" type="pres">
      <dgm:prSet presAssocID="{12DCE08A-B9D1-4866-98B4-AF3BE1D6B21F}" presName="node" presStyleLbl="vennNode1" presStyleIdx="3" presStyleCnt="12">
        <dgm:presLayoutVars>
          <dgm:bulletEnabled val="1"/>
        </dgm:presLayoutVars>
      </dgm:prSet>
      <dgm:spPr/>
    </dgm:pt>
    <dgm:pt modelId="{523D17CA-2208-4A91-91E1-4AFE60AB0BE3}" type="pres">
      <dgm:prSet presAssocID="{8F0ED82D-CBA4-44CF-BAA1-47AF1D6C0036}" presName="node" presStyleLbl="vennNode1" presStyleIdx="4" presStyleCnt="12">
        <dgm:presLayoutVars>
          <dgm:bulletEnabled val="1"/>
        </dgm:presLayoutVars>
      </dgm:prSet>
      <dgm:spPr/>
    </dgm:pt>
    <dgm:pt modelId="{99476D22-3263-4DC5-AF76-01E9E9195AD8}" type="pres">
      <dgm:prSet presAssocID="{ACE0FC37-4612-46DC-B908-F15953D3AAD2}" presName="node" presStyleLbl="vennNode1" presStyleIdx="5" presStyleCnt="12">
        <dgm:presLayoutVars>
          <dgm:bulletEnabled val="1"/>
        </dgm:presLayoutVars>
      </dgm:prSet>
      <dgm:spPr/>
    </dgm:pt>
    <dgm:pt modelId="{992254E8-C1ED-4DBC-B5C1-011CBF267656}" type="pres">
      <dgm:prSet presAssocID="{D1F2DCF0-80BB-4173-9C57-48141DF86983}" presName="node" presStyleLbl="vennNode1" presStyleIdx="6" presStyleCnt="12">
        <dgm:presLayoutVars>
          <dgm:bulletEnabled val="1"/>
        </dgm:presLayoutVars>
      </dgm:prSet>
      <dgm:spPr/>
    </dgm:pt>
    <dgm:pt modelId="{1B2A1E41-2A38-4611-BC33-9EE8FBE45402}" type="pres">
      <dgm:prSet presAssocID="{BE1D49D2-1E80-4C04-BCF5-EFD054BE2E00}" presName="node" presStyleLbl="vennNode1" presStyleIdx="7" presStyleCnt="12">
        <dgm:presLayoutVars>
          <dgm:bulletEnabled val="1"/>
        </dgm:presLayoutVars>
      </dgm:prSet>
      <dgm:spPr/>
    </dgm:pt>
    <dgm:pt modelId="{C5EC7A83-B334-445C-8B98-9E10D351D23B}" type="pres">
      <dgm:prSet presAssocID="{59FF3B13-5CCB-4E3C-A381-A7FCA8318D2D}" presName="node" presStyleLbl="vennNode1" presStyleIdx="8" presStyleCnt="12">
        <dgm:presLayoutVars>
          <dgm:bulletEnabled val="1"/>
        </dgm:presLayoutVars>
      </dgm:prSet>
      <dgm:spPr/>
    </dgm:pt>
    <dgm:pt modelId="{E39CF72E-1CA5-402B-B7E2-7FD1D5810AFD}" type="pres">
      <dgm:prSet presAssocID="{B73F87E8-1344-4FE3-BB27-5A012C138859}" presName="node" presStyleLbl="vennNode1" presStyleIdx="9" presStyleCnt="12">
        <dgm:presLayoutVars>
          <dgm:bulletEnabled val="1"/>
        </dgm:presLayoutVars>
      </dgm:prSet>
      <dgm:spPr/>
    </dgm:pt>
    <dgm:pt modelId="{4407485D-DB73-4AAD-9E61-D3AE252FD678}" type="pres">
      <dgm:prSet presAssocID="{4EAE50EC-7614-4501-A960-C53451971BD7}" presName="node" presStyleLbl="vennNode1" presStyleIdx="10" presStyleCnt="12">
        <dgm:presLayoutVars>
          <dgm:bulletEnabled val="1"/>
        </dgm:presLayoutVars>
      </dgm:prSet>
      <dgm:spPr/>
    </dgm:pt>
    <dgm:pt modelId="{16EF2C7D-18B3-48CD-8730-E68C196DF4F5}" type="pres">
      <dgm:prSet presAssocID="{C2724811-C144-4036-AE44-0300BC291463}" presName="node" presStyleLbl="vennNode1" presStyleIdx="11" presStyleCnt="12">
        <dgm:presLayoutVars>
          <dgm:bulletEnabled val="1"/>
        </dgm:presLayoutVars>
      </dgm:prSet>
      <dgm:spPr/>
    </dgm:pt>
  </dgm:ptLst>
  <dgm:cxnLst>
    <dgm:cxn modelId="{3A312601-7EF1-4846-96F8-640A4A4C3E7F}" type="presOf" srcId="{4EAE50EC-7614-4501-A960-C53451971BD7}" destId="{4407485D-DB73-4AAD-9E61-D3AE252FD678}" srcOrd="0" destOrd="0" presId="urn:microsoft.com/office/officeart/2005/8/layout/radial3"/>
    <dgm:cxn modelId="{39EEF403-FD9D-4AC5-92DE-7C0FDCD49A8B}" type="presOf" srcId="{BE1D49D2-1E80-4C04-BCF5-EFD054BE2E00}" destId="{1B2A1E41-2A38-4611-BC33-9EE8FBE45402}" srcOrd="0" destOrd="0" presId="urn:microsoft.com/office/officeart/2005/8/layout/radial3"/>
    <dgm:cxn modelId="{FB7B7207-D5D8-47CD-B569-DAAA3EFB212C}" srcId="{1E49F34E-1124-4620-80C4-0E116F67F897}" destId="{BF7A869A-5EC3-439E-A2CD-2443B649C1D3}" srcOrd="0" destOrd="0" parTransId="{35399D0F-7733-4C66-ADB9-D94948E98481}" sibTransId="{955CB6A0-A905-4B13-BF68-424A422FFC35}"/>
    <dgm:cxn modelId="{E6FE880A-231B-473F-8C07-FC51BD2E61BB}" type="presOf" srcId="{8F0ED82D-CBA4-44CF-BAA1-47AF1D6C0036}" destId="{523D17CA-2208-4A91-91E1-4AFE60AB0BE3}" srcOrd="0" destOrd="0" presId="urn:microsoft.com/office/officeart/2005/8/layout/radial3"/>
    <dgm:cxn modelId="{DBA7531F-5132-4390-AF42-AF7233DBB120}" srcId="{1E49F34E-1124-4620-80C4-0E116F67F897}" destId="{12DCE08A-B9D1-4866-98B4-AF3BE1D6B21F}" srcOrd="2" destOrd="0" parTransId="{3EB913F9-17F0-42AA-AD73-CAFDCF4568A9}" sibTransId="{684C1495-E6E0-4943-B165-02923E674512}"/>
    <dgm:cxn modelId="{AD218026-9922-4355-AFE5-7A00257E7237}" type="presOf" srcId="{9F7F0243-AD82-4AE5-8AE7-6E19DAE8A51D}" destId="{28E0454B-E060-4930-AB87-8540A0ECFEA5}" srcOrd="0" destOrd="0" presId="urn:microsoft.com/office/officeart/2005/8/layout/radial3"/>
    <dgm:cxn modelId="{4A863A69-E7E7-498E-8D99-7228A7C266FB}" type="presOf" srcId="{ACE0FC37-4612-46DC-B908-F15953D3AAD2}" destId="{99476D22-3263-4DC5-AF76-01E9E9195AD8}" srcOrd="0" destOrd="0" presId="urn:microsoft.com/office/officeart/2005/8/layout/radial3"/>
    <dgm:cxn modelId="{78C8AF49-85EF-4AF4-BB58-3C63A8FEA3C7}" type="presOf" srcId="{B73F87E8-1344-4FE3-BB27-5A012C138859}" destId="{E39CF72E-1CA5-402B-B7E2-7FD1D5810AFD}" srcOrd="0" destOrd="0" presId="urn:microsoft.com/office/officeart/2005/8/layout/radial3"/>
    <dgm:cxn modelId="{137CFD4A-C743-4E1E-AF68-DBFFAE0E2AAD}" srcId="{1E49F34E-1124-4620-80C4-0E116F67F897}" destId="{59FF3B13-5CCB-4E3C-A381-A7FCA8318D2D}" srcOrd="7" destOrd="0" parTransId="{5FD5B39B-3FE0-4D7B-B5E6-8BCAFB9E3005}" sibTransId="{A967620D-3244-4E3C-88F8-1A35A534F045}"/>
    <dgm:cxn modelId="{FAA5444B-46A4-4956-87C1-6DBBF2B106A3}" srcId="{1E49F34E-1124-4620-80C4-0E116F67F897}" destId="{9F7F0243-AD82-4AE5-8AE7-6E19DAE8A51D}" srcOrd="1" destOrd="0" parTransId="{03ECCE64-DAA6-402D-B458-0ABA3E4CB761}" sibTransId="{60667D92-CE72-4630-99F0-8E7F472B267E}"/>
    <dgm:cxn modelId="{5F20C870-B3D5-4E80-84DD-BF5D42BFF99D}" srcId="{32D01380-C733-4DE8-A8F8-D42E0A531B2A}" destId="{1E49F34E-1124-4620-80C4-0E116F67F897}" srcOrd="0" destOrd="0" parTransId="{10428545-874D-410B-9B0D-4B2447BA36D3}" sibTransId="{69BBC475-9116-4B58-99EA-0684868793FC}"/>
    <dgm:cxn modelId="{31E8CA9C-8650-45A6-B273-6E407559B351}" type="presOf" srcId="{D1F2DCF0-80BB-4173-9C57-48141DF86983}" destId="{992254E8-C1ED-4DBC-B5C1-011CBF267656}" srcOrd="0" destOrd="0" presId="urn:microsoft.com/office/officeart/2005/8/layout/radial3"/>
    <dgm:cxn modelId="{67ADADA4-20D8-4520-BE71-B4231038F8C9}" type="presOf" srcId="{C2724811-C144-4036-AE44-0300BC291463}" destId="{16EF2C7D-18B3-48CD-8730-E68C196DF4F5}" srcOrd="0" destOrd="0" presId="urn:microsoft.com/office/officeart/2005/8/layout/radial3"/>
    <dgm:cxn modelId="{DE75EAA6-C9FD-4917-87C3-BAA8C65D7F43}" type="presOf" srcId="{32D01380-C733-4DE8-A8F8-D42E0A531B2A}" destId="{52060ACA-9B3B-4D8B-8498-D4ED7E070603}" srcOrd="0" destOrd="0" presId="urn:microsoft.com/office/officeart/2005/8/layout/radial3"/>
    <dgm:cxn modelId="{D91F88A9-5779-465A-86CB-2A6DEB026222}" type="presOf" srcId="{BF7A869A-5EC3-439E-A2CD-2443B649C1D3}" destId="{5EB5095C-0F46-4685-A8E4-74B17E3CAF3E}" srcOrd="0" destOrd="0" presId="urn:microsoft.com/office/officeart/2005/8/layout/radial3"/>
    <dgm:cxn modelId="{9724C0A9-2DB9-4F2E-A631-EF9A0E329780}" srcId="{1E49F34E-1124-4620-80C4-0E116F67F897}" destId="{B73F87E8-1344-4FE3-BB27-5A012C138859}" srcOrd="8" destOrd="0" parTransId="{ECDD58B9-0F2D-49C5-947B-74EB443987EE}" sibTransId="{6523AB95-C1FA-4945-803A-07C383E6243E}"/>
    <dgm:cxn modelId="{E3F950B9-8E0F-4AC7-8C78-85F9B514B721}" type="presOf" srcId="{1E49F34E-1124-4620-80C4-0E116F67F897}" destId="{254E2EC0-706D-4A72-9DE3-C3D66EF334E1}" srcOrd="0" destOrd="0" presId="urn:microsoft.com/office/officeart/2005/8/layout/radial3"/>
    <dgm:cxn modelId="{3DE30BBC-7D20-42D4-A5DA-CC37D8594E35}" srcId="{1E49F34E-1124-4620-80C4-0E116F67F897}" destId="{C2724811-C144-4036-AE44-0300BC291463}" srcOrd="10" destOrd="0" parTransId="{0B00A3D7-E2DA-422F-8D5D-D484A13C35CF}" sibTransId="{BBFCBA13-6AFF-49AF-89BC-3F059DFC9CF9}"/>
    <dgm:cxn modelId="{5AD5C1D7-CEE5-4F77-94DE-3B1543841E84}" type="presOf" srcId="{12DCE08A-B9D1-4866-98B4-AF3BE1D6B21F}" destId="{B058BB67-D125-49D9-A0F7-D549CFB119D0}" srcOrd="0" destOrd="0" presId="urn:microsoft.com/office/officeart/2005/8/layout/radial3"/>
    <dgm:cxn modelId="{267944DC-63A7-44B0-88A0-FFCC4761F3AB}" srcId="{1E49F34E-1124-4620-80C4-0E116F67F897}" destId="{8F0ED82D-CBA4-44CF-BAA1-47AF1D6C0036}" srcOrd="3" destOrd="0" parTransId="{ACB33AD4-9A1C-4C87-88FD-649896E5A5D8}" sibTransId="{4F1654AD-AF57-4B2E-B366-3564E2DD8694}"/>
    <dgm:cxn modelId="{9D2FCDE8-33AA-48DE-BF27-7E2C4F59C68C}" srcId="{1E49F34E-1124-4620-80C4-0E116F67F897}" destId="{BE1D49D2-1E80-4C04-BCF5-EFD054BE2E00}" srcOrd="6" destOrd="0" parTransId="{2C3FA896-EE6B-4FD2-B800-C4B65E2ABF6C}" sibTransId="{12CAB0F9-016D-44F9-BF12-EB2A32996113}"/>
    <dgm:cxn modelId="{8CDE53EB-F083-4856-AECD-DCF65E9D93B4}" type="presOf" srcId="{59FF3B13-5CCB-4E3C-A381-A7FCA8318D2D}" destId="{C5EC7A83-B334-445C-8B98-9E10D351D23B}" srcOrd="0" destOrd="0" presId="urn:microsoft.com/office/officeart/2005/8/layout/radial3"/>
    <dgm:cxn modelId="{8DB823ED-94CD-4B3B-ACF2-2FEDFA891422}" srcId="{1E49F34E-1124-4620-80C4-0E116F67F897}" destId="{D1F2DCF0-80BB-4173-9C57-48141DF86983}" srcOrd="5" destOrd="0" parTransId="{8C51D106-FC99-4F18-BC01-0ADD4C88B842}" sibTransId="{7980EAAC-B8EB-4288-9C7C-25CB4E5F1DA4}"/>
    <dgm:cxn modelId="{E9477AEE-A6CA-4FA6-8263-F5A91AF00887}" srcId="{1E49F34E-1124-4620-80C4-0E116F67F897}" destId="{4EAE50EC-7614-4501-A960-C53451971BD7}" srcOrd="9" destOrd="0" parTransId="{275D4E91-3BCD-4D56-A76A-CB5C01189C94}" sibTransId="{85C3604C-806B-484A-A24E-96755A5FFAE9}"/>
    <dgm:cxn modelId="{EF0BA8F6-31F4-4173-A141-70113BAD8B30}" srcId="{1E49F34E-1124-4620-80C4-0E116F67F897}" destId="{ACE0FC37-4612-46DC-B908-F15953D3AAD2}" srcOrd="4" destOrd="0" parTransId="{EAA01309-472C-4A20-B308-5D8042F69D31}" sibTransId="{A6E0B629-8445-4C28-B4D2-05F17404EAA4}"/>
    <dgm:cxn modelId="{50514ED7-3650-4B05-91FC-B37CC8394B45}" type="presParOf" srcId="{52060ACA-9B3B-4D8B-8498-D4ED7E070603}" destId="{62364886-44DF-44DB-A64D-A3D6CAE58264}" srcOrd="0" destOrd="0" presId="urn:microsoft.com/office/officeart/2005/8/layout/radial3"/>
    <dgm:cxn modelId="{43E1B887-B322-40C5-96AD-AB3792EE2DAD}" type="presParOf" srcId="{62364886-44DF-44DB-A64D-A3D6CAE58264}" destId="{254E2EC0-706D-4A72-9DE3-C3D66EF334E1}" srcOrd="0" destOrd="0" presId="urn:microsoft.com/office/officeart/2005/8/layout/radial3"/>
    <dgm:cxn modelId="{0EE0AA39-3DA3-4FC5-B58C-1482CD889263}" type="presParOf" srcId="{62364886-44DF-44DB-A64D-A3D6CAE58264}" destId="{5EB5095C-0F46-4685-A8E4-74B17E3CAF3E}" srcOrd="1" destOrd="0" presId="urn:microsoft.com/office/officeart/2005/8/layout/radial3"/>
    <dgm:cxn modelId="{9FEE0F1F-36BA-4422-A858-ED8D32D0E4F7}" type="presParOf" srcId="{62364886-44DF-44DB-A64D-A3D6CAE58264}" destId="{28E0454B-E060-4930-AB87-8540A0ECFEA5}" srcOrd="2" destOrd="0" presId="urn:microsoft.com/office/officeart/2005/8/layout/radial3"/>
    <dgm:cxn modelId="{15217D31-810F-4135-BF84-C001864A5DC0}" type="presParOf" srcId="{62364886-44DF-44DB-A64D-A3D6CAE58264}" destId="{B058BB67-D125-49D9-A0F7-D549CFB119D0}" srcOrd="3" destOrd="0" presId="urn:microsoft.com/office/officeart/2005/8/layout/radial3"/>
    <dgm:cxn modelId="{8CE67D71-C66E-4638-AA9D-77EF26068891}" type="presParOf" srcId="{62364886-44DF-44DB-A64D-A3D6CAE58264}" destId="{523D17CA-2208-4A91-91E1-4AFE60AB0BE3}" srcOrd="4" destOrd="0" presId="urn:microsoft.com/office/officeart/2005/8/layout/radial3"/>
    <dgm:cxn modelId="{F3423AB9-9805-4A04-9EE0-538D45890C63}" type="presParOf" srcId="{62364886-44DF-44DB-A64D-A3D6CAE58264}" destId="{99476D22-3263-4DC5-AF76-01E9E9195AD8}" srcOrd="5" destOrd="0" presId="urn:microsoft.com/office/officeart/2005/8/layout/radial3"/>
    <dgm:cxn modelId="{920BFEB7-BB34-4D88-BC19-363E8A2C7CEE}" type="presParOf" srcId="{62364886-44DF-44DB-A64D-A3D6CAE58264}" destId="{992254E8-C1ED-4DBC-B5C1-011CBF267656}" srcOrd="6" destOrd="0" presId="urn:microsoft.com/office/officeart/2005/8/layout/radial3"/>
    <dgm:cxn modelId="{87FD5277-F50B-4F7D-80B2-67DB073C2A2D}" type="presParOf" srcId="{62364886-44DF-44DB-A64D-A3D6CAE58264}" destId="{1B2A1E41-2A38-4611-BC33-9EE8FBE45402}" srcOrd="7" destOrd="0" presId="urn:microsoft.com/office/officeart/2005/8/layout/radial3"/>
    <dgm:cxn modelId="{94C05055-756C-405A-8832-D950EE37F236}" type="presParOf" srcId="{62364886-44DF-44DB-A64D-A3D6CAE58264}" destId="{C5EC7A83-B334-445C-8B98-9E10D351D23B}" srcOrd="8" destOrd="0" presId="urn:microsoft.com/office/officeart/2005/8/layout/radial3"/>
    <dgm:cxn modelId="{89A0A99E-CDF1-4D96-83CE-231B339C0E9B}" type="presParOf" srcId="{62364886-44DF-44DB-A64D-A3D6CAE58264}" destId="{E39CF72E-1CA5-402B-B7E2-7FD1D5810AFD}" srcOrd="9" destOrd="0" presId="urn:microsoft.com/office/officeart/2005/8/layout/radial3"/>
    <dgm:cxn modelId="{15DE8108-AA08-4966-B278-FD2B685DB510}" type="presParOf" srcId="{62364886-44DF-44DB-A64D-A3D6CAE58264}" destId="{4407485D-DB73-4AAD-9E61-D3AE252FD678}" srcOrd="10" destOrd="0" presId="urn:microsoft.com/office/officeart/2005/8/layout/radial3"/>
    <dgm:cxn modelId="{6C1FBC5B-7D39-4460-814D-92458C1B075B}" type="presParOf" srcId="{62364886-44DF-44DB-A64D-A3D6CAE58264}" destId="{16EF2C7D-18B3-48CD-8730-E68C196DF4F5}" srcOrd="1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2D01380-C733-4DE8-A8F8-D42E0A531B2A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49F34E-1124-4620-80C4-0E116F67F897}">
      <dgm:prSet phldrT="[Текст]" custT="1"/>
      <dgm:spPr/>
      <dgm:t>
        <a:bodyPr/>
        <a:lstStyle/>
        <a:p>
          <a:r>
            <a:rPr lang="ru-RU" sz="6600" b="1" dirty="0"/>
            <a:t>               </a:t>
          </a:r>
          <a:endParaRPr lang="en-US" sz="6600" b="1" dirty="0"/>
        </a:p>
      </dgm:t>
    </dgm:pt>
    <dgm:pt modelId="{10428545-874D-410B-9B0D-4B2447BA36D3}" type="parTrans" cxnId="{5F20C870-B3D5-4E80-84DD-BF5D42BFF99D}">
      <dgm:prSet/>
      <dgm:spPr/>
      <dgm:t>
        <a:bodyPr/>
        <a:lstStyle/>
        <a:p>
          <a:endParaRPr lang="en-US" sz="2000" b="1"/>
        </a:p>
      </dgm:t>
    </dgm:pt>
    <dgm:pt modelId="{69BBC475-9116-4B58-99EA-0684868793FC}" type="sibTrans" cxnId="{5F20C870-B3D5-4E80-84DD-BF5D42BFF99D}">
      <dgm:prSet/>
      <dgm:spPr/>
      <dgm:t>
        <a:bodyPr/>
        <a:lstStyle/>
        <a:p>
          <a:endParaRPr lang="en-US" sz="2000" b="1"/>
        </a:p>
      </dgm:t>
    </dgm:pt>
    <dgm:pt modelId="{9F7F0243-AD82-4AE5-8AE7-6E19DAE8A51D}">
      <dgm:prSet phldrT="[Текст]" custT="1"/>
      <dgm:spPr/>
      <dgm:t>
        <a:bodyPr/>
        <a:lstStyle/>
        <a:p>
          <a:r>
            <a:rPr lang="ru-RU" sz="3600" b="1" dirty="0"/>
            <a:t>ВЕС</a:t>
          </a:r>
          <a:endParaRPr lang="en-US" sz="3600" b="1" dirty="0"/>
        </a:p>
      </dgm:t>
    </dgm:pt>
    <dgm:pt modelId="{03ECCE64-DAA6-402D-B458-0ABA3E4CB761}" type="parTrans" cxnId="{FAA5444B-46A4-4956-87C1-6DBBF2B106A3}">
      <dgm:prSet/>
      <dgm:spPr/>
      <dgm:t>
        <a:bodyPr/>
        <a:lstStyle/>
        <a:p>
          <a:endParaRPr lang="en-US" sz="2000" b="1"/>
        </a:p>
      </dgm:t>
    </dgm:pt>
    <dgm:pt modelId="{60667D92-CE72-4630-99F0-8E7F472B267E}" type="sibTrans" cxnId="{FAA5444B-46A4-4956-87C1-6DBBF2B106A3}">
      <dgm:prSet/>
      <dgm:spPr/>
      <dgm:t>
        <a:bodyPr/>
        <a:lstStyle/>
        <a:p>
          <a:endParaRPr lang="en-US" sz="2000" b="1"/>
        </a:p>
      </dgm:t>
    </dgm:pt>
    <dgm:pt modelId="{12DCE08A-B9D1-4866-98B4-AF3BE1D6B21F}">
      <dgm:prSet phldrT="[Текст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ru-RU" sz="3600" b="1" dirty="0"/>
            <a:t>ТОК</a:t>
          </a:r>
          <a:endParaRPr lang="en-US" sz="3600" b="1" dirty="0"/>
        </a:p>
      </dgm:t>
    </dgm:pt>
    <dgm:pt modelId="{3EB913F9-17F0-42AA-AD73-CAFDCF4568A9}" type="parTrans" cxnId="{DBA7531F-5132-4390-AF42-AF7233DBB120}">
      <dgm:prSet/>
      <dgm:spPr/>
      <dgm:t>
        <a:bodyPr/>
        <a:lstStyle/>
        <a:p>
          <a:endParaRPr lang="en-US" sz="2000" b="1"/>
        </a:p>
      </dgm:t>
    </dgm:pt>
    <dgm:pt modelId="{684C1495-E6E0-4943-B165-02923E674512}" type="sibTrans" cxnId="{DBA7531F-5132-4390-AF42-AF7233DBB120}">
      <dgm:prSet/>
      <dgm:spPr/>
      <dgm:t>
        <a:bodyPr/>
        <a:lstStyle/>
        <a:p>
          <a:endParaRPr lang="en-US" sz="2000" b="1"/>
        </a:p>
      </dgm:t>
    </dgm:pt>
    <dgm:pt modelId="{8F0ED82D-CBA4-44CF-BAA1-47AF1D6C0036}">
      <dgm:prSet phldrT="[Текст]" custT="1"/>
      <dgm:spPr/>
      <dgm:t>
        <a:bodyPr/>
        <a:lstStyle/>
        <a:p>
          <a:r>
            <a:rPr lang="ru-RU" sz="3600" b="1" dirty="0"/>
            <a:t>НА</a:t>
          </a:r>
          <a:endParaRPr lang="en-US" sz="3600" b="1" dirty="0"/>
        </a:p>
      </dgm:t>
    </dgm:pt>
    <dgm:pt modelId="{ACB33AD4-9A1C-4C87-88FD-649896E5A5D8}" type="parTrans" cxnId="{267944DC-63A7-44B0-88A0-FFCC4761F3AB}">
      <dgm:prSet/>
      <dgm:spPr/>
      <dgm:t>
        <a:bodyPr/>
        <a:lstStyle/>
        <a:p>
          <a:endParaRPr lang="en-US" sz="2000" b="1"/>
        </a:p>
      </dgm:t>
    </dgm:pt>
    <dgm:pt modelId="{4F1654AD-AF57-4B2E-B366-3564E2DD8694}" type="sibTrans" cxnId="{267944DC-63A7-44B0-88A0-FFCC4761F3AB}">
      <dgm:prSet/>
      <dgm:spPr/>
      <dgm:t>
        <a:bodyPr/>
        <a:lstStyle/>
        <a:p>
          <a:endParaRPr lang="en-US" sz="2000" b="1"/>
        </a:p>
      </dgm:t>
    </dgm:pt>
    <dgm:pt modelId="{ACE0FC37-4612-46DC-B908-F15953D3AAD2}">
      <dgm:prSet phldrT="[Текст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ru-RU" sz="3600" b="1" dirty="0"/>
            <a:t>ПАР</a:t>
          </a:r>
          <a:endParaRPr lang="en-US" sz="3600" b="1" dirty="0"/>
        </a:p>
      </dgm:t>
    </dgm:pt>
    <dgm:pt modelId="{EAA01309-472C-4A20-B308-5D8042F69D31}" type="parTrans" cxnId="{EF0BA8F6-31F4-4173-A141-70113BAD8B30}">
      <dgm:prSet/>
      <dgm:spPr/>
      <dgm:t>
        <a:bodyPr/>
        <a:lstStyle/>
        <a:p>
          <a:endParaRPr lang="en-US" sz="2000" b="1"/>
        </a:p>
      </dgm:t>
    </dgm:pt>
    <dgm:pt modelId="{A6E0B629-8445-4C28-B4D2-05F17404EAA4}" type="sibTrans" cxnId="{EF0BA8F6-31F4-4173-A141-70113BAD8B30}">
      <dgm:prSet/>
      <dgm:spPr/>
      <dgm:t>
        <a:bodyPr/>
        <a:lstStyle/>
        <a:p>
          <a:endParaRPr lang="en-US" sz="2000" b="1"/>
        </a:p>
      </dgm:t>
    </dgm:pt>
    <dgm:pt modelId="{D1F2DCF0-80BB-4173-9C57-48141DF86983}">
      <dgm:prSet phldrT="[Текст]" custT="1"/>
      <dgm:spPr/>
      <dgm:t>
        <a:bodyPr/>
        <a:lstStyle/>
        <a:p>
          <a:r>
            <a:rPr lang="ru-RU" sz="3600" b="1" dirty="0"/>
            <a:t>ЛО</a:t>
          </a:r>
          <a:endParaRPr lang="en-US" sz="3600" b="1" dirty="0"/>
        </a:p>
      </dgm:t>
    </dgm:pt>
    <dgm:pt modelId="{8C51D106-FC99-4F18-BC01-0ADD4C88B842}" type="parTrans" cxnId="{8DB823ED-94CD-4B3B-ACF2-2FEDFA891422}">
      <dgm:prSet/>
      <dgm:spPr/>
      <dgm:t>
        <a:bodyPr/>
        <a:lstStyle/>
        <a:p>
          <a:endParaRPr lang="en-US" sz="2000" b="1"/>
        </a:p>
      </dgm:t>
    </dgm:pt>
    <dgm:pt modelId="{7980EAAC-B8EB-4288-9C7C-25CB4E5F1DA4}" type="sibTrans" cxnId="{8DB823ED-94CD-4B3B-ACF2-2FEDFA891422}">
      <dgm:prSet/>
      <dgm:spPr/>
      <dgm:t>
        <a:bodyPr/>
        <a:lstStyle/>
        <a:p>
          <a:endParaRPr lang="en-US" sz="2000" b="1"/>
        </a:p>
      </dgm:t>
    </dgm:pt>
    <dgm:pt modelId="{BE1D49D2-1E80-4C04-BCF5-EFD054BE2E00}">
      <dgm:prSet phldrT="[Текст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ru-RU" sz="3600" b="1" dirty="0"/>
            <a:t>ТА</a:t>
          </a:r>
          <a:endParaRPr lang="en-US" sz="3600" b="1" dirty="0"/>
        </a:p>
      </dgm:t>
    </dgm:pt>
    <dgm:pt modelId="{2C3FA896-EE6B-4FD2-B800-C4B65E2ABF6C}" type="parTrans" cxnId="{9D2FCDE8-33AA-48DE-BF27-7E2C4F59C68C}">
      <dgm:prSet/>
      <dgm:spPr/>
      <dgm:t>
        <a:bodyPr/>
        <a:lstStyle/>
        <a:p>
          <a:endParaRPr lang="en-US" sz="2000" b="1"/>
        </a:p>
      </dgm:t>
    </dgm:pt>
    <dgm:pt modelId="{12CAB0F9-016D-44F9-BF12-EB2A32996113}" type="sibTrans" cxnId="{9D2FCDE8-33AA-48DE-BF27-7E2C4F59C68C}">
      <dgm:prSet/>
      <dgm:spPr/>
      <dgm:t>
        <a:bodyPr/>
        <a:lstStyle/>
        <a:p>
          <a:endParaRPr lang="en-US" sz="2000" b="1"/>
        </a:p>
      </dgm:t>
    </dgm:pt>
    <dgm:pt modelId="{59FF3B13-5CCB-4E3C-A381-A7FCA8318D2D}">
      <dgm:prSet phldrT="[Текст]" custT="1"/>
      <dgm:spPr/>
      <dgm:t>
        <a:bodyPr/>
        <a:lstStyle/>
        <a:p>
          <a:r>
            <a:rPr lang="ru-RU" sz="3600" b="1" dirty="0"/>
            <a:t>ТО</a:t>
          </a:r>
          <a:endParaRPr lang="en-US" sz="3600" b="1" dirty="0"/>
        </a:p>
      </dgm:t>
    </dgm:pt>
    <dgm:pt modelId="{5FD5B39B-3FE0-4D7B-B5E6-8BCAFB9E3005}" type="parTrans" cxnId="{137CFD4A-C743-4E1E-AF68-DBFFAE0E2AAD}">
      <dgm:prSet/>
      <dgm:spPr/>
      <dgm:t>
        <a:bodyPr/>
        <a:lstStyle/>
        <a:p>
          <a:endParaRPr lang="en-US" sz="2000" b="1"/>
        </a:p>
      </dgm:t>
    </dgm:pt>
    <dgm:pt modelId="{A967620D-3244-4E3C-88F8-1A35A534F045}" type="sibTrans" cxnId="{137CFD4A-C743-4E1E-AF68-DBFFAE0E2AAD}">
      <dgm:prSet/>
      <dgm:spPr/>
      <dgm:t>
        <a:bodyPr/>
        <a:lstStyle/>
        <a:p>
          <a:endParaRPr lang="en-US" sz="2000" b="1"/>
        </a:p>
      </dgm:t>
    </dgm:pt>
    <dgm:pt modelId="{B73F87E8-1344-4FE3-BB27-5A012C138859}">
      <dgm:prSet phldrT="[Текст]" custT="1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ru-RU" sz="3600" b="1" dirty="0"/>
            <a:t>БУ</a:t>
          </a:r>
          <a:endParaRPr lang="en-US" sz="3600" b="1" dirty="0"/>
        </a:p>
      </dgm:t>
    </dgm:pt>
    <dgm:pt modelId="{ECDD58B9-0F2D-49C5-947B-74EB443987EE}" type="parTrans" cxnId="{9724C0A9-2DB9-4F2E-A631-EF9A0E329780}">
      <dgm:prSet/>
      <dgm:spPr/>
      <dgm:t>
        <a:bodyPr/>
        <a:lstStyle/>
        <a:p>
          <a:endParaRPr lang="en-US" sz="2000" b="1"/>
        </a:p>
      </dgm:t>
    </dgm:pt>
    <dgm:pt modelId="{6523AB95-C1FA-4945-803A-07C383E6243E}" type="sibTrans" cxnId="{9724C0A9-2DB9-4F2E-A631-EF9A0E329780}">
      <dgm:prSet/>
      <dgm:spPr/>
      <dgm:t>
        <a:bodyPr/>
        <a:lstStyle/>
        <a:p>
          <a:endParaRPr lang="en-US" sz="2000" b="1"/>
        </a:p>
      </dgm:t>
    </dgm:pt>
    <dgm:pt modelId="{4EAE50EC-7614-4501-A960-C53451971BD7}">
      <dgm:prSet phldrT="[Текст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ru-RU" sz="3600" b="1" dirty="0"/>
            <a:t>ПАЛ</a:t>
          </a:r>
          <a:endParaRPr lang="en-US" sz="3600" b="1" dirty="0"/>
        </a:p>
      </dgm:t>
    </dgm:pt>
    <dgm:pt modelId="{275D4E91-3BCD-4D56-A76A-CB5C01189C94}" type="parTrans" cxnId="{E9477AEE-A6CA-4FA6-8263-F5A91AF00887}">
      <dgm:prSet/>
      <dgm:spPr/>
      <dgm:t>
        <a:bodyPr/>
        <a:lstStyle/>
        <a:p>
          <a:endParaRPr lang="en-US" sz="2000" b="1"/>
        </a:p>
      </dgm:t>
    </dgm:pt>
    <dgm:pt modelId="{85C3604C-806B-484A-A24E-96755A5FFAE9}" type="sibTrans" cxnId="{E9477AEE-A6CA-4FA6-8263-F5A91AF00887}">
      <dgm:prSet/>
      <dgm:spPr/>
      <dgm:t>
        <a:bodyPr/>
        <a:lstStyle/>
        <a:p>
          <a:endParaRPr lang="en-US" sz="2000" b="1"/>
        </a:p>
      </dgm:t>
    </dgm:pt>
    <dgm:pt modelId="{C2724811-C144-4036-AE44-0300BC291463}">
      <dgm:prSet phldrT="[Текст]" custT="1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ru-RU" sz="3600" b="1" dirty="0"/>
            <a:t>СЫ</a:t>
          </a:r>
          <a:endParaRPr lang="en-US" sz="3600" b="1" dirty="0"/>
        </a:p>
      </dgm:t>
    </dgm:pt>
    <dgm:pt modelId="{0B00A3D7-E2DA-422F-8D5D-D484A13C35CF}" type="parTrans" cxnId="{3DE30BBC-7D20-42D4-A5DA-CC37D8594E35}">
      <dgm:prSet/>
      <dgm:spPr/>
      <dgm:t>
        <a:bodyPr/>
        <a:lstStyle/>
        <a:p>
          <a:endParaRPr lang="en-US" sz="2000" b="1"/>
        </a:p>
      </dgm:t>
    </dgm:pt>
    <dgm:pt modelId="{BBFCBA13-6AFF-49AF-89BC-3F059DFC9CF9}" type="sibTrans" cxnId="{3DE30BBC-7D20-42D4-A5DA-CC37D8594E35}">
      <dgm:prSet/>
      <dgm:spPr/>
      <dgm:t>
        <a:bodyPr/>
        <a:lstStyle/>
        <a:p>
          <a:endParaRPr lang="en-US" sz="2000" b="1"/>
        </a:p>
      </dgm:t>
    </dgm:pt>
    <dgm:pt modelId="{BF7A869A-5EC3-439E-A2CD-2443B649C1D3}">
      <dgm:prSet phldrT="[Текст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ru-RU" sz="3600" b="1" dirty="0"/>
            <a:t>КА</a:t>
          </a:r>
          <a:endParaRPr lang="en-US" sz="3600" b="1" dirty="0"/>
        </a:p>
      </dgm:t>
    </dgm:pt>
    <dgm:pt modelId="{955CB6A0-A905-4B13-BF68-424A422FFC35}" type="sibTrans" cxnId="{FB7B7207-D5D8-47CD-B569-DAAA3EFB212C}">
      <dgm:prSet/>
      <dgm:spPr/>
      <dgm:t>
        <a:bodyPr/>
        <a:lstStyle/>
        <a:p>
          <a:endParaRPr lang="en-US" sz="2000" b="1"/>
        </a:p>
      </dgm:t>
    </dgm:pt>
    <dgm:pt modelId="{35399D0F-7733-4C66-ADB9-D94948E98481}" type="parTrans" cxnId="{FB7B7207-D5D8-47CD-B569-DAAA3EFB212C}">
      <dgm:prSet/>
      <dgm:spPr/>
      <dgm:t>
        <a:bodyPr/>
        <a:lstStyle/>
        <a:p>
          <a:endParaRPr lang="en-US" sz="2000" b="1"/>
        </a:p>
      </dgm:t>
    </dgm:pt>
    <dgm:pt modelId="{52060ACA-9B3B-4D8B-8498-D4ED7E070603}" type="pres">
      <dgm:prSet presAssocID="{32D01380-C733-4DE8-A8F8-D42E0A531B2A}" presName="composite" presStyleCnt="0">
        <dgm:presLayoutVars>
          <dgm:chMax val="1"/>
          <dgm:dir/>
          <dgm:resizeHandles val="exact"/>
        </dgm:presLayoutVars>
      </dgm:prSet>
      <dgm:spPr/>
    </dgm:pt>
    <dgm:pt modelId="{62364886-44DF-44DB-A64D-A3D6CAE58264}" type="pres">
      <dgm:prSet presAssocID="{32D01380-C733-4DE8-A8F8-D42E0A531B2A}" presName="radial" presStyleCnt="0">
        <dgm:presLayoutVars>
          <dgm:animLvl val="ctr"/>
        </dgm:presLayoutVars>
      </dgm:prSet>
      <dgm:spPr/>
    </dgm:pt>
    <dgm:pt modelId="{254E2EC0-706D-4A72-9DE3-C3D66EF334E1}" type="pres">
      <dgm:prSet presAssocID="{1E49F34E-1124-4620-80C4-0E116F67F897}" presName="centerShape" presStyleLbl="vennNode1" presStyleIdx="0" presStyleCnt="12"/>
      <dgm:spPr/>
    </dgm:pt>
    <dgm:pt modelId="{5EB5095C-0F46-4685-A8E4-74B17E3CAF3E}" type="pres">
      <dgm:prSet presAssocID="{BF7A869A-5EC3-439E-A2CD-2443B649C1D3}" presName="node" presStyleLbl="vennNode1" presStyleIdx="1" presStyleCnt="12">
        <dgm:presLayoutVars>
          <dgm:bulletEnabled val="1"/>
        </dgm:presLayoutVars>
      </dgm:prSet>
      <dgm:spPr/>
    </dgm:pt>
    <dgm:pt modelId="{28E0454B-E060-4930-AB87-8540A0ECFEA5}" type="pres">
      <dgm:prSet presAssocID="{9F7F0243-AD82-4AE5-8AE7-6E19DAE8A51D}" presName="node" presStyleLbl="vennNode1" presStyleIdx="2" presStyleCnt="12">
        <dgm:presLayoutVars>
          <dgm:bulletEnabled val="1"/>
        </dgm:presLayoutVars>
      </dgm:prSet>
      <dgm:spPr/>
    </dgm:pt>
    <dgm:pt modelId="{B058BB67-D125-49D9-A0F7-D549CFB119D0}" type="pres">
      <dgm:prSet presAssocID="{12DCE08A-B9D1-4866-98B4-AF3BE1D6B21F}" presName="node" presStyleLbl="vennNode1" presStyleIdx="3" presStyleCnt="12">
        <dgm:presLayoutVars>
          <dgm:bulletEnabled val="1"/>
        </dgm:presLayoutVars>
      </dgm:prSet>
      <dgm:spPr/>
    </dgm:pt>
    <dgm:pt modelId="{523D17CA-2208-4A91-91E1-4AFE60AB0BE3}" type="pres">
      <dgm:prSet presAssocID="{8F0ED82D-CBA4-44CF-BAA1-47AF1D6C0036}" presName="node" presStyleLbl="vennNode1" presStyleIdx="4" presStyleCnt="12">
        <dgm:presLayoutVars>
          <dgm:bulletEnabled val="1"/>
        </dgm:presLayoutVars>
      </dgm:prSet>
      <dgm:spPr/>
    </dgm:pt>
    <dgm:pt modelId="{99476D22-3263-4DC5-AF76-01E9E9195AD8}" type="pres">
      <dgm:prSet presAssocID="{ACE0FC37-4612-46DC-B908-F15953D3AAD2}" presName="node" presStyleLbl="vennNode1" presStyleIdx="5" presStyleCnt="12">
        <dgm:presLayoutVars>
          <dgm:bulletEnabled val="1"/>
        </dgm:presLayoutVars>
      </dgm:prSet>
      <dgm:spPr/>
    </dgm:pt>
    <dgm:pt modelId="{992254E8-C1ED-4DBC-B5C1-011CBF267656}" type="pres">
      <dgm:prSet presAssocID="{D1F2DCF0-80BB-4173-9C57-48141DF86983}" presName="node" presStyleLbl="vennNode1" presStyleIdx="6" presStyleCnt="12">
        <dgm:presLayoutVars>
          <dgm:bulletEnabled val="1"/>
        </dgm:presLayoutVars>
      </dgm:prSet>
      <dgm:spPr/>
    </dgm:pt>
    <dgm:pt modelId="{1B2A1E41-2A38-4611-BC33-9EE8FBE45402}" type="pres">
      <dgm:prSet presAssocID="{BE1D49D2-1E80-4C04-BCF5-EFD054BE2E00}" presName="node" presStyleLbl="vennNode1" presStyleIdx="7" presStyleCnt="12">
        <dgm:presLayoutVars>
          <dgm:bulletEnabled val="1"/>
        </dgm:presLayoutVars>
      </dgm:prSet>
      <dgm:spPr/>
    </dgm:pt>
    <dgm:pt modelId="{C5EC7A83-B334-445C-8B98-9E10D351D23B}" type="pres">
      <dgm:prSet presAssocID="{59FF3B13-5CCB-4E3C-A381-A7FCA8318D2D}" presName="node" presStyleLbl="vennNode1" presStyleIdx="8" presStyleCnt="12">
        <dgm:presLayoutVars>
          <dgm:bulletEnabled val="1"/>
        </dgm:presLayoutVars>
      </dgm:prSet>
      <dgm:spPr/>
    </dgm:pt>
    <dgm:pt modelId="{E39CF72E-1CA5-402B-B7E2-7FD1D5810AFD}" type="pres">
      <dgm:prSet presAssocID="{B73F87E8-1344-4FE3-BB27-5A012C138859}" presName="node" presStyleLbl="vennNode1" presStyleIdx="9" presStyleCnt="12">
        <dgm:presLayoutVars>
          <dgm:bulletEnabled val="1"/>
        </dgm:presLayoutVars>
      </dgm:prSet>
      <dgm:spPr/>
    </dgm:pt>
    <dgm:pt modelId="{4407485D-DB73-4AAD-9E61-D3AE252FD678}" type="pres">
      <dgm:prSet presAssocID="{4EAE50EC-7614-4501-A960-C53451971BD7}" presName="node" presStyleLbl="vennNode1" presStyleIdx="10" presStyleCnt="12">
        <dgm:presLayoutVars>
          <dgm:bulletEnabled val="1"/>
        </dgm:presLayoutVars>
      </dgm:prSet>
      <dgm:spPr/>
    </dgm:pt>
    <dgm:pt modelId="{16EF2C7D-18B3-48CD-8730-E68C196DF4F5}" type="pres">
      <dgm:prSet presAssocID="{C2724811-C144-4036-AE44-0300BC291463}" presName="node" presStyleLbl="vennNode1" presStyleIdx="11" presStyleCnt="12">
        <dgm:presLayoutVars>
          <dgm:bulletEnabled val="1"/>
        </dgm:presLayoutVars>
      </dgm:prSet>
      <dgm:spPr/>
    </dgm:pt>
  </dgm:ptLst>
  <dgm:cxnLst>
    <dgm:cxn modelId="{FB7B7207-D5D8-47CD-B569-DAAA3EFB212C}" srcId="{1E49F34E-1124-4620-80C4-0E116F67F897}" destId="{BF7A869A-5EC3-439E-A2CD-2443B649C1D3}" srcOrd="0" destOrd="0" parTransId="{35399D0F-7733-4C66-ADB9-D94948E98481}" sibTransId="{955CB6A0-A905-4B13-BF68-424A422FFC35}"/>
    <dgm:cxn modelId="{6B3F471B-04D4-493F-B424-3D86D7790C2E}" type="presOf" srcId="{C2724811-C144-4036-AE44-0300BC291463}" destId="{16EF2C7D-18B3-48CD-8730-E68C196DF4F5}" srcOrd="0" destOrd="0" presId="urn:microsoft.com/office/officeart/2005/8/layout/radial3"/>
    <dgm:cxn modelId="{DBA7531F-5132-4390-AF42-AF7233DBB120}" srcId="{1E49F34E-1124-4620-80C4-0E116F67F897}" destId="{12DCE08A-B9D1-4866-98B4-AF3BE1D6B21F}" srcOrd="2" destOrd="0" parTransId="{3EB913F9-17F0-42AA-AD73-CAFDCF4568A9}" sibTransId="{684C1495-E6E0-4943-B165-02923E674512}"/>
    <dgm:cxn modelId="{DD20D827-ABEB-43DE-A5C0-53D36515F4AF}" type="presOf" srcId="{1E49F34E-1124-4620-80C4-0E116F67F897}" destId="{254E2EC0-706D-4A72-9DE3-C3D66EF334E1}" srcOrd="0" destOrd="0" presId="urn:microsoft.com/office/officeart/2005/8/layout/radial3"/>
    <dgm:cxn modelId="{B8EC8937-5A54-4A6C-B4D2-5A0E8B2DA94D}" type="presOf" srcId="{4EAE50EC-7614-4501-A960-C53451971BD7}" destId="{4407485D-DB73-4AAD-9E61-D3AE252FD678}" srcOrd="0" destOrd="0" presId="urn:microsoft.com/office/officeart/2005/8/layout/radial3"/>
    <dgm:cxn modelId="{28222E69-76EC-4096-96AD-6256363800B1}" type="presOf" srcId="{BE1D49D2-1E80-4C04-BCF5-EFD054BE2E00}" destId="{1B2A1E41-2A38-4611-BC33-9EE8FBE45402}" srcOrd="0" destOrd="0" presId="urn:microsoft.com/office/officeart/2005/8/layout/radial3"/>
    <dgm:cxn modelId="{137CFD4A-C743-4E1E-AF68-DBFFAE0E2AAD}" srcId="{1E49F34E-1124-4620-80C4-0E116F67F897}" destId="{59FF3B13-5CCB-4E3C-A381-A7FCA8318D2D}" srcOrd="7" destOrd="0" parTransId="{5FD5B39B-3FE0-4D7B-B5E6-8BCAFB9E3005}" sibTransId="{A967620D-3244-4E3C-88F8-1A35A534F045}"/>
    <dgm:cxn modelId="{FAA5444B-46A4-4956-87C1-6DBBF2B106A3}" srcId="{1E49F34E-1124-4620-80C4-0E116F67F897}" destId="{9F7F0243-AD82-4AE5-8AE7-6E19DAE8A51D}" srcOrd="1" destOrd="0" parTransId="{03ECCE64-DAA6-402D-B458-0ABA3E4CB761}" sibTransId="{60667D92-CE72-4630-99F0-8E7F472B267E}"/>
    <dgm:cxn modelId="{730AE54B-1228-467B-821C-9BDF7B9B4035}" type="presOf" srcId="{BF7A869A-5EC3-439E-A2CD-2443B649C1D3}" destId="{5EB5095C-0F46-4685-A8E4-74B17E3CAF3E}" srcOrd="0" destOrd="0" presId="urn:microsoft.com/office/officeart/2005/8/layout/radial3"/>
    <dgm:cxn modelId="{4710DA6F-2826-476A-9E40-693AE327FE71}" type="presOf" srcId="{8F0ED82D-CBA4-44CF-BAA1-47AF1D6C0036}" destId="{523D17CA-2208-4A91-91E1-4AFE60AB0BE3}" srcOrd="0" destOrd="0" presId="urn:microsoft.com/office/officeart/2005/8/layout/radial3"/>
    <dgm:cxn modelId="{5F20C870-B3D5-4E80-84DD-BF5D42BFF99D}" srcId="{32D01380-C733-4DE8-A8F8-D42E0A531B2A}" destId="{1E49F34E-1124-4620-80C4-0E116F67F897}" srcOrd="0" destOrd="0" parTransId="{10428545-874D-410B-9B0D-4B2447BA36D3}" sibTransId="{69BBC475-9116-4B58-99EA-0684868793FC}"/>
    <dgm:cxn modelId="{AFF32475-F9C2-4D7F-BD2B-79FF85E96B6E}" type="presOf" srcId="{B73F87E8-1344-4FE3-BB27-5A012C138859}" destId="{E39CF72E-1CA5-402B-B7E2-7FD1D5810AFD}" srcOrd="0" destOrd="0" presId="urn:microsoft.com/office/officeart/2005/8/layout/radial3"/>
    <dgm:cxn modelId="{7767657B-F5A2-43D8-86B7-95B0F780BA99}" type="presOf" srcId="{32D01380-C733-4DE8-A8F8-D42E0A531B2A}" destId="{52060ACA-9B3B-4D8B-8498-D4ED7E070603}" srcOrd="0" destOrd="0" presId="urn:microsoft.com/office/officeart/2005/8/layout/radial3"/>
    <dgm:cxn modelId="{929E9D7F-0559-433D-B1E9-FCFF7B755A94}" type="presOf" srcId="{59FF3B13-5CCB-4E3C-A381-A7FCA8318D2D}" destId="{C5EC7A83-B334-445C-8B98-9E10D351D23B}" srcOrd="0" destOrd="0" presId="urn:microsoft.com/office/officeart/2005/8/layout/radial3"/>
    <dgm:cxn modelId="{BBC12B83-ED84-4068-979C-A0830A70F06D}" type="presOf" srcId="{D1F2DCF0-80BB-4173-9C57-48141DF86983}" destId="{992254E8-C1ED-4DBC-B5C1-011CBF267656}" srcOrd="0" destOrd="0" presId="urn:microsoft.com/office/officeart/2005/8/layout/radial3"/>
    <dgm:cxn modelId="{13454B9C-429A-4716-BB11-1A8C5A9BE071}" type="presOf" srcId="{12DCE08A-B9D1-4866-98B4-AF3BE1D6B21F}" destId="{B058BB67-D125-49D9-A0F7-D549CFB119D0}" srcOrd="0" destOrd="0" presId="urn:microsoft.com/office/officeart/2005/8/layout/radial3"/>
    <dgm:cxn modelId="{9724C0A9-2DB9-4F2E-A631-EF9A0E329780}" srcId="{1E49F34E-1124-4620-80C4-0E116F67F897}" destId="{B73F87E8-1344-4FE3-BB27-5A012C138859}" srcOrd="8" destOrd="0" parTransId="{ECDD58B9-0F2D-49C5-947B-74EB443987EE}" sibTransId="{6523AB95-C1FA-4945-803A-07C383E6243E}"/>
    <dgm:cxn modelId="{3DE30BBC-7D20-42D4-A5DA-CC37D8594E35}" srcId="{1E49F34E-1124-4620-80C4-0E116F67F897}" destId="{C2724811-C144-4036-AE44-0300BC291463}" srcOrd="10" destOrd="0" parTransId="{0B00A3D7-E2DA-422F-8D5D-D484A13C35CF}" sibTransId="{BBFCBA13-6AFF-49AF-89BC-3F059DFC9CF9}"/>
    <dgm:cxn modelId="{53B7D4BD-4B5B-4E8B-BBDA-AA15328FE74B}" type="presOf" srcId="{9F7F0243-AD82-4AE5-8AE7-6E19DAE8A51D}" destId="{28E0454B-E060-4930-AB87-8540A0ECFEA5}" srcOrd="0" destOrd="0" presId="urn:microsoft.com/office/officeart/2005/8/layout/radial3"/>
    <dgm:cxn modelId="{2E3C75C3-D2E7-4991-9072-727A286FE7CF}" type="presOf" srcId="{ACE0FC37-4612-46DC-B908-F15953D3AAD2}" destId="{99476D22-3263-4DC5-AF76-01E9E9195AD8}" srcOrd="0" destOrd="0" presId="urn:microsoft.com/office/officeart/2005/8/layout/radial3"/>
    <dgm:cxn modelId="{267944DC-63A7-44B0-88A0-FFCC4761F3AB}" srcId="{1E49F34E-1124-4620-80C4-0E116F67F897}" destId="{8F0ED82D-CBA4-44CF-BAA1-47AF1D6C0036}" srcOrd="3" destOrd="0" parTransId="{ACB33AD4-9A1C-4C87-88FD-649896E5A5D8}" sibTransId="{4F1654AD-AF57-4B2E-B366-3564E2DD8694}"/>
    <dgm:cxn modelId="{9D2FCDE8-33AA-48DE-BF27-7E2C4F59C68C}" srcId="{1E49F34E-1124-4620-80C4-0E116F67F897}" destId="{BE1D49D2-1E80-4C04-BCF5-EFD054BE2E00}" srcOrd="6" destOrd="0" parTransId="{2C3FA896-EE6B-4FD2-B800-C4B65E2ABF6C}" sibTransId="{12CAB0F9-016D-44F9-BF12-EB2A32996113}"/>
    <dgm:cxn modelId="{8DB823ED-94CD-4B3B-ACF2-2FEDFA891422}" srcId="{1E49F34E-1124-4620-80C4-0E116F67F897}" destId="{D1F2DCF0-80BB-4173-9C57-48141DF86983}" srcOrd="5" destOrd="0" parTransId="{8C51D106-FC99-4F18-BC01-0ADD4C88B842}" sibTransId="{7980EAAC-B8EB-4288-9C7C-25CB4E5F1DA4}"/>
    <dgm:cxn modelId="{E9477AEE-A6CA-4FA6-8263-F5A91AF00887}" srcId="{1E49F34E-1124-4620-80C4-0E116F67F897}" destId="{4EAE50EC-7614-4501-A960-C53451971BD7}" srcOrd="9" destOrd="0" parTransId="{275D4E91-3BCD-4D56-A76A-CB5C01189C94}" sibTransId="{85C3604C-806B-484A-A24E-96755A5FFAE9}"/>
    <dgm:cxn modelId="{EF0BA8F6-31F4-4173-A141-70113BAD8B30}" srcId="{1E49F34E-1124-4620-80C4-0E116F67F897}" destId="{ACE0FC37-4612-46DC-B908-F15953D3AAD2}" srcOrd="4" destOrd="0" parTransId="{EAA01309-472C-4A20-B308-5D8042F69D31}" sibTransId="{A6E0B629-8445-4C28-B4D2-05F17404EAA4}"/>
    <dgm:cxn modelId="{9254E1AA-75CC-4C51-B1FC-2623D1C1D4A7}" type="presParOf" srcId="{52060ACA-9B3B-4D8B-8498-D4ED7E070603}" destId="{62364886-44DF-44DB-A64D-A3D6CAE58264}" srcOrd="0" destOrd="0" presId="urn:microsoft.com/office/officeart/2005/8/layout/radial3"/>
    <dgm:cxn modelId="{3081AC7D-6498-43D6-828D-79DCF4127D7E}" type="presParOf" srcId="{62364886-44DF-44DB-A64D-A3D6CAE58264}" destId="{254E2EC0-706D-4A72-9DE3-C3D66EF334E1}" srcOrd="0" destOrd="0" presId="urn:microsoft.com/office/officeart/2005/8/layout/radial3"/>
    <dgm:cxn modelId="{6D7E9901-3BD1-48AE-A13A-AE37F240B07E}" type="presParOf" srcId="{62364886-44DF-44DB-A64D-A3D6CAE58264}" destId="{5EB5095C-0F46-4685-A8E4-74B17E3CAF3E}" srcOrd="1" destOrd="0" presId="urn:microsoft.com/office/officeart/2005/8/layout/radial3"/>
    <dgm:cxn modelId="{AEF66DDE-0220-4D25-B05D-3C9121671696}" type="presParOf" srcId="{62364886-44DF-44DB-A64D-A3D6CAE58264}" destId="{28E0454B-E060-4930-AB87-8540A0ECFEA5}" srcOrd="2" destOrd="0" presId="urn:microsoft.com/office/officeart/2005/8/layout/radial3"/>
    <dgm:cxn modelId="{17F2A80B-D74F-41CC-BAA0-03BFA3C42BDB}" type="presParOf" srcId="{62364886-44DF-44DB-A64D-A3D6CAE58264}" destId="{B058BB67-D125-49D9-A0F7-D549CFB119D0}" srcOrd="3" destOrd="0" presId="urn:microsoft.com/office/officeart/2005/8/layout/radial3"/>
    <dgm:cxn modelId="{077A1CA2-CB05-4C09-BA90-BC20658FE730}" type="presParOf" srcId="{62364886-44DF-44DB-A64D-A3D6CAE58264}" destId="{523D17CA-2208-4A91-91E1-4AFE60AB0BE3}" srcOrd="4" destOrd="0" presId="urn:microsoft.com/office/officeart/2005/8/layout/radial3"/>
    <dgm:cxn modelId="{85FA4A7A-DBEE-4FCB-A597-564E465D59F4}" type="presParOf" srcId="{62364886-44DF-44DB-A64D-A3D6CAE58264}" destId="{99476D22-3263-4DC5-AF76-01E9E9195AD8}" srcOrd="5" destOrd="0" presId="urn:microsoft.com/office/officeart/2005/8/layout/radial3"/>
    <dgm:cxn modelId="{7104DDF9-79EA-4B57-86F2-36A3AFA1B94D}" type="presParOf" srcId="{62364886-44DF-44DB-A64D-A3D6CAE58264}" destId="{992254E8-C1ED-4DBC-B5C1-011CBF267656}" srcOrd="6" destOrd="0" presId="urn:microsoft.com/office/officeart/2005/8/layout/radial3"/>
    <dgm:cxn modelId="{5DCC4B8F-0455-41B0-BDF7-F79B5A02FDB6}" type="presParOf" srcId="{62364886-44DF-44DB-A64D-A3D6CAE58264}" destId="{1B2A1E41-2A38-4611-BC33-9EE8FBE45402}" srcOrd="7" destOrd="0" presId="urn:microsoft.com/office/officeart/2005/8/layout/radial3"/>
    <dgm:cxn modelId="{4C6473C0-D197-4C1E-AEBD-61937EA8C912}" type="presParOf" srcId="{62364886-44DF-44DB-A64D-A3D6CAE58264}" destId="{C5EC7A83-B334-445C-8B98-9E10D351D23B}" srcOrd="8" destOrd="0" presId="urn:microsoft.com/office/officeart/2005/8/layout/radial3"/>
    <dgm:cxn modelId="{62B621F5-5D0C-4918-850E-D72C0255400B}" type="presParOf" srcId="{62364886-44DF-44DB-A64D-A3D6CAE58264}" destId="{E39CF72E-1CA5-402B-B7E2-7FD1D5810AFD}" srcOrd="9" destOrd="0" presId="urn:microsoft.com/office/officeart/2005/8/layout/radial3"/>
    <dgm:cxn modelId="{A48407D2-0A55-4A9E-8EC2-A9A10C4CC7DD}" type="presParOf" srcId="{62364886-44DF-44DB-A64D-A3D6CAE58264}" destId="{4407485D-DB73-4AAD-9E61-D3AE252FD678}" srcOrd="10" destOrd="0" presId="urn:microsoft.com/office/officeart/2005/8/layout/radial3"/>
    <dgm:cxn modelId="{15BD2A39-0A50-4EF8-AFAA-04DB62554BC7}" type="presParOf" srcId="{62364886-44DF-44DB-A64D-A3D6CAE58264}" destId="{16EF2C7D-18B3-48CD-8730-E68C196DF4F5}" srcOrd="1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9AF2112-3D7C-46AC-8D88-891195C9EA0C}" type="doc">
      <dgm:prSet loTypeId="urn:microsoft.com/office/officeart/2005/8/layout/vList5" loCatId="list" qsTypeId="urn:microsoft.com/office/officeart/2005/8/quickstyle/3d2#1" qsCatId="3D" csTypeId="urn:microsoft.com/office/officeart/2005/8/colors/accent1_2" csCatId="accent1" phldr="1"/>
      <dgm:spPr/>
    </dgm:pt>
    <dgm:pt modelId="{97D5AB02-8412-4F88-96DF-1C2E0C85F067}">
      <dgm:prSet phldrT="[Текст]" custT="1"/>
      <dgm:spPr/>
      <dgm:t>
        <a:bodyPr/>
        <a:lstStyle/>
        <a:p>
          <a:pPr algn="r"/>
          <a:r>
            <a:rPr lang="ru-RU" sz="5400" b="1" dirty="0"/>
            <a:t>жар</a:t>
          </a:r>
          <a:endParaRPr lang="en-US" sz="5400" b="1" dirty="0"/>
        </a:p>
      </dgm:t>
    </dgm:pt>
    <dgm:pt modelId="{6545BDDC-C9BC-4F2B-9483-4FBBA61AFBBB}" type="parTrans" cxnId="{ECDDC66A-9492-402A-B8C7-F73EDB41D743}">
      <dgm:prSet/>
      <dgm:spPr/>
      <dgm:t>
        <a:bodyPr/>
        <a:lstStyle/>
        <a:p>
          <a:pPr algn="r"/>
          <a:endParaRPr lang="en-US" sz="5400" b="1"/>
        </a:p>
      </dgm:t>
    </dgm:pt>
    <dgm:pt modelId="{C4C7CA83-E53C-4F12-B316-C145B9031191}" type="sibTrans" cxnId="{ECDDC66A-9492-402A-B8C7-F73EDB41D743}">
      <dgm:prSet/>
      <dgm:spPr/>
      <dgm:t>
        <a:bodyPr/>
        <a:lstStyle/>
        <a:p>
          <a:pPr algn="r"/>
          <a:endParaRPr lang="en-US" sz="5400" b="1"/>
        </a:p>
      </dgm:t>
    </dgm:pt>
    <dgm:pt modelId="{757D412F-64C0-4945-95F8-260F90B94A73}">
      <dgm:prSet phldrT="[Текст]" custT="1"/>
      <dgm:spPr/>
      <dgm:t>
        <a:bodyPr/>
        <a:lstStyle/>
        <a:p>
          <a:pPr algn="r"/>
          <a:r>
            <a:rPr lang="ru-RU" sz="5400" b="1" dirty="0"/>
            <a:t>стал</a:t>
          </a:r>
          <a:endParaRPr lang="en-US" sz="5400" b="1" dirty="0"/>
        </a:p>
      </dgm:t>
    </dgm:pt>
    <dgm:pt modelId="{E00FC96D-47ED-421A-B43E-6DFE6AF3D9B6}" type="parTrans" cxnId="{81C7F9FB-3143-4DC9-BADD-C13193E8EAF7}">
      <dgm:prSet/>
      <dgm:spPr/>
      <dgm:t>
        <a:bodyPr/>
        <a:lstStyle/>
        <a:p>
          <a:pPr algn="r"/>
          <a:endParaRPr lang="en-US" sz="5400" b="1"/>
        </a:p>
      </dgm:t>
    </dgm:pt>
    <dgm:pt modelId="{F634EF16-3108-481F-87AA-3F5696EB8122}" type="sibTrans" cxnId="{81C7F9FB-3143-4DC9-BADD-C13193E8EAF7}">
      <dgm:prSet/>
      <dgm:spPr/>
      <dgm:t>
        <a:bodyPr/>
        <a:lstStyle/>
        <a:p>
          <a:pPr algn="r"/>
          <a:endParaRPr lang="en-US" sz="5400" b="1"/>
        </a:p>
      </dgm:t>
    </dgm:pt>
    <dgm:pt modelId="{BA0BF54A-B91E-4AE1-98AA-54211685C18A}">
      <dgm:prSet phldrT="[Текст]" custT="1"/>
      <dgm:spPr/>
      <dgm:t>
        <a:bodyPr/>
        <a:lstStyle/>
        <a:p>
          <a:pPr algn="r"/>
          <a:r>
            <a:rPr lang="ru-RU" sz="5400" b="1" dirty="0"/>
            <a:t>ел</a:t>
          </a:r>
          <a:endParaRPr lang="en-US" sz="5400" b="1" dirty="0"/>
        </a:p>
      </dgm:t>
    </dgm:pt>
    <dgm:pt modelId="{2DDE0F5F-B1E4-4A21-A0CD-11AFECA24730}" type="parTrans" cxnId="{D9388F64-9F6B-4086-A76C-CC893CECED87}">
      <dgm:prSet/>
      <dgm:spPr/>
      <dgm:t>
        <a:bodyPr/>
        <a:lstStyle/>
        <a:p>
          <a:pPr algn="r"/>
          <a:endParaRPr lang="en-US" sz="5400" b="1"/>
        </a:p>
      </dgm:t>
    </dgm:pt>
    <dgm:pt modelId="{3ADFDA43-69BC-4BD9-A901-64924A271A9D}" type="sibTrans" cxnId="{D9388F64-9F6B-4086-A76C-CC893CECED87}">
      <dgm:prSet/>
      <dgm:spPr/>
      <dgm:t>
        <a:bodyPr/>
        <a:lstStyle/>
        <a:p>
          <a:pPr algn="r"/>
          <a:endParaRPr lang="en-US" sz="5400" b="1"/>
        </a:p>
      </dgm:t>
    </dgm:pt>
    <dgm:pt modelId="{6B73106E-5935-4E0F-B996-F0B0E36FEF2E}">
      <dgm:prSet phldrT="[Текст]" custT="1"/>
      <dgm:spPr/>
      <dgm:t>
        <a:bodyPr/>
        <a:lstStyle/>
        <a:p>
          <a:pPr algn="r"/>
          <a:r>
            <a:rPr lang="ru-RU" sz="5400" b="1" dirty="0"/>
            <a:t>лез</a:t>
          </a:r>
          <a:endParaRPr lang="en-US" sz="5400" b="1" dirty="0"/>
        </a:p>
      </dgm:t>
    </dgm:pt>
    <dgm:pt modelId="{433C36DC-2937-4773-899B-69CC9E2AD9F0}" type="parTrans" cxnId="{F7188F11-41DC-4FCD-AD19-DDAD4618510A}">
      <dgm:prSet/>
      <dgm:spPr/>
      <dgm:t>
        <a:bodyPr/>
        <a:lstStyle/>
        <a:p>
          <a:pPr algn="r"/>
          <a:endParaRPr lang="en-US" sz="5400" b="1"/>
        </a:p>
      </dgm:t>
    </dgm:pt>
    <dgm:pt modelId="{81540B3B-6D8C-454A-83AF-5C805796C010}" type="sibTrans" cxnId="{F7188F11-41DC-4FCD-AD19-DDAD4618510A}">
      <dgm:prSet/>
      <dgm:spPr/>
      <dgm:t>
        <a:bodyPr/>
        <a:lstStyle/>
        <a:p>
          <a:pPr algn="r"/>
          <a:endParaRPr lang="en-US" sz="5400" b="1"/>
        </a:p>
      </dgm:t>
    </dgm:pt>
    <dgm:pt modelId="{F00A8BE2-BA2E-4282-BF2D-501185FB99B0}">
      <dgm:prSet phldrT="[Текст]" custT="1"/>
      <dgm:spPr/>
      <dgm:t>
        <a:bodyPr/>
        <a:lstStyle/>
        <a:p>
          <a:pPr algn="r"/>
          <a:r>
            <a:rPr lang="ru-RU" sz="5400" b="1" dirty="0"/>
            <a:t>хор</a:t>
          </a:r>
          <a:endParaRPr lang="en-US" sz="5400" b="1" dirty="0"/>
        </a:p>
      </dgm:t>
    </dgm:pt>
    <dgm:pt modelId="{3944553F-2DB2-4036-87D3-652898E5EA42}" type="parTrans" cxnId="{F8573171-6AA7-4454-BE99-0660C575B1D5}">
      <dgm:prSet/>
      <dgm:spPr/>
      <dgm:t>
        <a:bodyPr/>
        <a:lstStyle/>
        <a:p>
          <a:pPr algn="r"/>
          <a:endParaRPr lang="en-US" sz="5400" b="1"/>
        </a:p>
      </dgm:t>
    </dgm:pt>
    <dgm:pt modelId="{51E81B1F-056D-45F2-A1CC-71AB0D678D0F}" type="sibTrans" cxnId="{F8573171-6AA7-4454-BE99-0660C575B1D5}">
      <dgm:prSet/>
      <dgm:spPr/>
      <dgm:t>
        <a:bodyPr/>
        <a:lstStyle/>
        <a:p>
          <a:pPr algn="r"/>
          <a:endParaRPr lang="en-US" sz="5400" b="1"/>
        </a:p>
      </dgm:t>
    </dgm:pt>
    <dgm:pt modelId="{ABA43163-2DC7-4F93-9516-12614C3E9187}">
      <dgm:prSet phldrT="[Текст]" custT="1"/>
      <dgm:spPr/>
      <dgm:t>
        <a:bodyPr/>
        <a:lstStyle/>
        <a:p>
          <a:pPr algn="r"/>
          <a:r>
            <a:rPr lang="ru-RU" sz="5400" b="1" dirty="0"/>
            <a:t>мел</a:t>
          </a:r>
          <a:endParaRPr lang="en-US" sz="5400" b="1" dirty="0"/>
        </a:p>
      </dgm:t>
    </dgm:pt>
    <dgm:pt modelId="{4FC7394B-5D53-4D7B-9FA7-075F9548817A}" type="parTrans" cxnId="{6D1E7E29-ECC1-480E-A3D1-23CEFB76A114}">
      <dgm:prSet/>
      <dgm:spPr/>
      <dgm:t>
        <a:bodyPr/>
        <a:lstStyle/>
        <a:p>
          <a:pPr algn="r"/>
          <a:endParaRPr lang="en-US" sz="5400" b="1"/>
        </a:p>
      </dgm:t>
    </dgm:pt>
    <dgm:pt modelId="{F3307B7A-52C5-4DBA-9563-1D88F8627E7F}" type="sibTrans" cxnId="{6D1E7E29-ECC1-480E-A3D1-23CEFB76A114}">
      <dgm:prSet/>
      <dgm:spPr/>
      <dgm:t>
        <a:bodyPr/>
        <a:lstStyle/>
        <a:p>
          <a:pPr algn="r"/>
          <a:endParaRPr lang="en-US" sz="5400" b="1"/>
        </a:p>
      </dgm:t>
    </dgm:pt>
    <dgm:pt modelId="{F41CD25F-4519-4BFF-A6D9-0B51B7B1F906}">
      <dgm:prSet phldrT="[Текст]" custT="1"/>
      <dgm:spPr/>
      <dgm:t>
        <a:bodyPr/>
        <a:lstStyle/>
        <a:p>
          <a:pPr algn="r"/>
          <a:r>
            <a:rPr lang="ru-RU" sz="5400" b="1" dirty="0"/>
            <a:t>угол</a:t>
          </a:r>
          <a:endParaRPr lang="en-US" sz="5400" b="1" dirty="0"/>
        </a:p>
      </dgm:t>
    </dgm:pt>
    <dgm:pt modelId="{7E4AF06D-1C82-4EBF-B7F3-703B288629C2}" type="parTrans" cxnId="{756CDB4B-189D-46DA-9210-5D43B286D081}">
      <dgm:prSet/>
      <dgm:spPr/>
      <dgm:t>
        <a:bodyPr/>
        <a:lstStyle/>
        <a:p>
          <a:pPr algn="r"/>
          <a:endParaRPr lang="en-US" sz="5400" b="1"/>
        </a:p>
      </dgm:t>
    </dgm:pt>
    <dgm:pt modelId="{A86D9F67-1EEA-42C6-BB9F-64A2D0C6FA9C}" type="sibTrans" cxnId="{756CDB4B-189D-46DA-9210-5D43B286D081}">
      <dgm:prSet/>
      <dgm:spPr/>
      <dgm:t>
        <a:bodyPr/>
        <a:lstStyle/>
        <a:p>
          <a:pPr algn="r"/>
          <a:endParaRPr lang="en-US" sz="5400" b="1"/>
        </a:p>
      </dgm:t>
    </dgm:pt>
    <dgm:pt modelId="{AB6988E9-DA34-46BB-AAD0-D38677A08CB6}">
      <dgm:prSet phldrT="[Текст]" custT="1"/>
      <dgm:spPr/>
      <dgm:t>
        <a:bodyPr/>
        <a:lstStyle/>
        <a:p>
          <a:pPr algn="r"/>
          <a:r>
            <a:rPr lang="ru-RU" sz="5400" b="1"/>
            <a:t>вес</a:t>
          </a:r>
          <a:endParaRPr lang="en-US" sz="5400" b="1" dirty="0"/>
        </a:p>
      </dgm:t>
    </dgm:pt>
    <dgm:pt modelId="{CE1753FF-D294-4A8D-BF33-CC5720488C6E}" type="parTrans" cxnId="{DC98BB04-405A-434D-912E-D897706706DC}">
      <dgm:prSet/>
      <dgm:spPr/>
      <dgm:t>
        <a:bodyPr/>
        <a:lstStyle/>
        <a:p>
          <a:pPr algn="r"/>
          <a:endParaRPr lang="en-US" sz="5400" b="1"/>
        </a:p>
      </dgm:t>
    </dgm:pt>
    <dgm:pt modelId="{C9C6BFDF-9EDF-4969-9438-4B1051134355}" type="sibTrans" cxnId="{DC98BB04-405A-434D-912E-D897706706DC}">
      <dgm:prSet/>
      <dgm:spPr/>
      <dgm:t>
        <a:bodyPr/>
        <a:lstStyle/>
        <a:p>
          <a:pPr algn="r"/>
          <a:endParaRPr lang="en-US" sz="5400" b="1"/>
        </a:p>
      </dgm:t>
    </dgm:pt>
    <dgm:pt modelId="{FBD430DD-2428-48E0-8C8A-F6BCBB383E6E}" type="pres">
      <dgm:prSet presAssocID="{19AF2112-3D7C-46AC-8D88-891195C9EA0C}" presName="Name0" presStyleCnt="0">
        <dgm:presLayoutVars>
          <dgm:dir/>
          <dgm:animLvl val="lvl"/>
          <dgm:resizeHandles val="exact"/>
        </dgm:presLayoutVars>
      </dgm:prSet>
      <dgm:spPr/>
    </dgm:pt>
    <dgm:pt modelId="{C2668343-D2E8-4420-B823-7ABD0A1B5F04}" type="pres">
      <dgm:prSet presAssocID="{97D5AB02-8412-4F88-96DF-1C2E0C85F067}" presName="linNode" presStyleCnt="0"/>
      <dgm:spPr/>
    </dgm:pt>
    <dgm:pt modelId="{A7FFE316-561C-435D-AD59-49BAC34D9B94}" type="pres">
      <dgm:prSet presAssocID="{97D5AB02-8412-4F88-96DF-1C2E0C85F067}" presName="parentText" presStyleLbl="node1" presStyleIdx="0" presStyleCnt="8" custScaleX="101010">
        <dgm:presLayoutVars>
          <dgm:chMax val="1"/>
          <dgm:bulletEnabled val="1"/>
        </dgm:presLayoutVars>
      </dgm:prSet>
      <dgm:spPr/>
    </dgm:pt>
    <dgm:pt modelId="{392AE27B-C34F-48C3-B607-0D7885FFA657}" type="pres">
      <dgm:prSet presAssocID="{C4C7CA83-E53C-4F12-B316-C145B9031191}" presName="sp" presStyleCnt="0"/>
      <dgm:spPr/>
    </dgm:pt>
    <dgm:pt modelId="{BE087CD8-9116-4F53-87AE-A21305703E17}" type="pres">
      <dgm:prSet presAssocID="{757D412F-64C0-4945-95F8-260F90B94A73}" presName="linNode" presStyleCnt="0"/>
      <dgm:spPr/>
    </dgm:pt>
    <dgm:pt modelId="{4D635826-4B60-4BE7-80D3-9AB99B2C42C1}" type="pres">
      <dgm:prSet presAssocID="{757D412F-64C0-4945-95F8-260F90B94A73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4051ACF1-5780-4273-9EB6-B62BF533CCF4}" type="pres">
      <dgm:prSet presAssocID="{F634EF16-3108-481F-87AA-3F5696EB8122}" presName="sp" presStyleCnt="0"/>
      <dgm:spPr/>
    </dgm:pt>
    <dgm:pt modelId="{FD5DBF57-DD8E-4FAD-9064-83E640B63403}" type="pres">
      <dgm:prSet presAssocID="{BA0BF54A-B91E-4AE1-98AA-54211685C18A}" presName="linNode" presStyleCnt="0"/>
      <dgm:spPr/>
    </dgm:pt>
    <dgm:pt modelId="{00C6569C-45AA-4AB1-B666-CE2B1C1F1622}" type="pres">
      <dgm:prSet presAssocID="{BA0BF54A-B91E-4AE1-98AA-54211685C18A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D106DBA0-D6D9-41EE-979F-8E4BA65B1473}" type="pres">
      <dgm:prSet presAssocID="{3ADFDA43-69BC-4BD9-A901-64924A271A9D}" presName="sp" presStyleCnt="0"/>
      <dgm:spPr/>
    </dgm:pt>
    <dgm:pt modelId="{579D1C83-A189-4C32-9497-2B8F2735E122}" type="pres">
      <dgm:prSet presAssocID="{6B73106E-5935-4E0F-B996-F0B0E36FEF2E}" presName="linNode" presStyleCnt="0"/>
      <dgm:spPr/>
    </dgm:pt>
    <dgm:pt modelId="{C946ED37-944F-407A-8831-A379607BD78E}" type="pres">
      <dgm:prSet presAssocID="{6B73106E-5935-4E0F-B996-F0B0E36FEF2E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B881273A-43BC-4C81-96AD-887281812B00}" type="pres">
      <dgm:prSet presAssocID="{81540B3B-6D8C-454A-83AF-5C805796C010}" presName="sp" presStyleCnt="0"/>
      <dgm:spPr/>
    </dgm:pt>
    <dgm:pt modelId="{62E1121A-0DD5-476B-A1C6-CD4888EF5470}" type="pres">
      <dgm:prSet presAssocID="{F00A8BE2-BA2E-4282-BF2D-501185FB99B0}" presName="linNode" presStyleCnt="0"/>
      <dgm:spPr/>
    </dgm:pt>
    <dgm:pt modelId="{81392F40-3C1F-4DF5-A78D-1332C896F977}" type="pres">
      <dgm:prSet presAssocID="{F00A8BE2-BA2E-4282-BF2D-501185FB99B0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6BDA20AD-2694-4DB2-99C9-35990920360B}" type="pres">
      <dgm:prSet presAssocID="{51E81B1F-056D-45F2-A1CC-71AB0D678D0F}" presName="sp" presStyleCnt="0"/>
      <dgm:spPr/>
    </dgm:pt>
    <dgm:pt modelId="{275A19F3-33D7-4BE6-A4EE-0A66842B6CB2}" type="pres">
      <dgm:prSet presAssocID="{ABA43163-2DC7-4F93-9516-12614C3E9187}" presName="linNode" presStyleCnt="0"/>
      <dgm:spPr/>
    </dgm:pt>
    <dgm:pt modelId="{35C01BFC-6085-4F6D-9D52-7E890DD82A01}" type="pres">
      <dgm:prSet presAssocID="{ABA43163-2DC7-4F93-9516-12614C3E9187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8642450F-1D26-4123-BE99-58CA4DD44424}" type="pres">
      <dgm:prSet presAssocID="{F3307B7A-52C5-4DBA-9563-1D88F8627E7F}" presName="sp" presStyleCnt="0"/>
      <dgm:spPr/>
    </dgm:pt>
    <dgm:pt modelId="{5107A1F1-AFA7-4319-868F-099457155D9A}" type="pres">
      <dgm:prSet presAssocID="{F41CD25F-4519-4BFF-A6D9-0B51B7B1F906}" presName="linNode" presStyleCnt="0"/>
      <dgm:spPr/>
    </dgm:pt>
    <dgm:pt modelId="{19CD686B-1C04-4B7D-A238-EE59F5D3B8AC}" type="pres">
      <dgm:prSet presAssocID="{F41CD25F-4519-4BFF-A6D9-0B51B7B1F906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3979AE6F-B032-48D3-BB55-1BE323F4349E}" type="pres">
      <dgm:prSet presAssocID="{A86D9F67-1EEA-42C6-BB9F-64A2D0C6FA9C}" presName="sp" presStyleCnt="0"/>
      <dgm:spPr/>
    </dgm:pt>
    <dgm:pt modelId="{6F0789D4-ED70-4943-8591-0E0D99C099A7}" type="pres">
      <dgm:prSet presAssocID="{AB6988E9-DA34-46BB-AAD0-D38677A08CB6}" presName="linNode" presStyleCnt="0"/>
      <dgm:spPr/>
    </dgm:pt>
    <dgm:pt modelId="{716C8748-568F-41F0-BF7C-D8F736EAC325}" type="pres">
      <dgm:prSet presAssocID="{AB6988E9-DA34-46BB-AAD0-D38677A08CB6}" presName="parentText" presStyleLbl="node1" presStyleIdx="7" presStyleCnt="8">
        <dgm:presLayoutVars>
          <dgm:chMax val="1"/>
          <dgm:bulletEnabled val="1"/>
        </dgm:presLayoutVars>
      </dgm:prSet>
      <dgm:spPr/>
    </dgm:pt>
  </dgm:ptLst>
  <dgm:cxnLst>
    <dgm:cxn modelId="{DC98BB04-405A-434D-912E-D897706706DC}" srcId="{19AF2112-3D7C-46AC-8D88-891195C9EA0C}" destId="{AB6988E9-DA34-46BB-AAD0-D38677A08CB6}" srcOrd="7" destOrd="0" parTransId="{CE1753FF-D294-4A8D-BF33-CC5720488C6E}" sibTransId="{C9C6BFDF-9EDF-4969-9438-4B1051134355}"/>
    <dgm:cxn modelId="{F7188F11-41DC-4FCD-AD19-DDAD4618510A}" srcId="{19AF2112-3D7C-46AC-8D88-891195C9EA0C}" destId="{6B73106E-5935-4E0F-B996-F0B0E36FEF2E}" srcOrd="3" destOrd="0" parTransId="{433C36DC-2937-4773-899B-69CC9E2AD9F0}" sibTransId="{81540B3B-6D8C-454A-83AF-5C805796C010}"/>
    <dgm:cxn modelId="{3927F11A-898D-4A36-A107-94513FFB0B67}" type="presOf" srcId="{ABA43163-2DC7-4F93-9516-12614C3E9187}" destId="{35C01BFC-6085-4F6D-9D52-7E890DD82A01}" srcOrd="0" destOrd="0" presId="urn:microsoft.com/office/officeart/2005/8/layout/vList5"/>
    <dgm:cxn modelId="{13961B22-FABD-4304-B91B-3FDB31012496}" type="presOf" srcId="{AB6988E9-DA34-46BB-AAD0-D38677A08CB6}" destId="{716C8748-568F-41F0-BF7C-D8F736EAC325}" srcOrd="0" destOrd="0" presId="urn:microsoft.com/office/officeart/2005/8/layout/vList5"/>
    <dgm:cxn modelId="{6D1E7E29-ECC1-480E-A3D1-23CEFB76A114}" srcId="{19AF2112-3D7C-46AC-8D88-891195C9EA0C}" destId="{ABA43163-2DC7-4F93-9516-12614C3E9187}" srcOrd="5" destOrd="0" parTransId="{4FC7394B-5D53-4D7B-9FA7-075F9548817A}" sibTransId="{F3307B7A-52C5-4DBA-9563-1D88F8627E7F}"/>
    <dgm:cxn modelId="{D9388F64-9F6B-4086-A76C-CC893CECED87}" srcId="{19AF2112-3D7C-46AC-8D88-891195C9EA0C}" destId="{BA0BF54A-B91E-4AE1-98AA-54211685C18A}" srcOrd="2" destOrd="0" parTransId="{2DDE0F5F-B1E4-4A21-A0CD-11AFECA24730}" sibTransId="{3ADFDA43-69BC-4BD9-A901-64924A271A9D}"/>
    <dgm:cxn modelId="{242F6C65-CDC4-4DDD-A954-971D585B8674}" type="presOf" srcId="{BA0BF54A-B91E-4AE1-98AA-54211685C18A}" destId="{00C6569C-45AA-4AB1-B666-CE2B1C1F1622}" srcOrd="0" destOrd="0" presId="urn:microsoft.com/office/officeart/2005/8/layout/vList5"/>
    <dgm:cxn modelId="{09171646-EF1B-4772-9275-D19D44B737EC}" type="presOf" srcId="{F41CD25F-4519-4BFF-A6D9-0B51B7B1F906}" destId="{19CD686B-1C04-4B7D-A238-EE59F5D3B8AC}" srcOrd="0" destOrd="0" presId="urn:microsoft.com/office/officeart/2005/8/layout/vList5"/>
    <dgm:cxn modelId="{ECDDC66A-9492-402A-B8C7-F73EDB41D743}" srcId="{19AF2112-3D7C-46AC-8D88-891195C9EA0C}" destId="{97D5AB02-8412-4F88-96DF-1C2E0C85F067}" srcOrd="0" destOrd="0" parTransId="{6545BDDC-C9BC-4F2B-9483-4FBBA61AFBBB}" sibTransId="{C4C7CA83-E53C-4F12-B316-C145B9031191}"/>
    <dgm:cxn modelId="{756CDB4B-189D-46DA-9210-5D43B286D081}" srcId="{19AF2112-3D7C-46AC-8D88-891195C9EA0C}" destId="{F41CD25F-4519-4BFF-A6D9-0B51B7B1F906}" srcOrd="6" destOrd="0" parTransId="{7E4AF06D-1C82-4EBF-B7F3-703B288629C2}" sibTransId="{A86D9F67-1EEA-42C6-BB9F-64A2D0C6FA9C}"/>
    <dgm:cxn modelId="{F8573171-6AA7-4454-BE99-0660C575B1D5}" srcId="{19AF2112-3D7C-46AC-8D88-891195C9EA0C}" destId="{F00A8BE2-BA2E-4282-BF2D-501185FB99B0}" srcOrd="4" destOrd="0" parTransId="{3944553F-2DB2-4036-87D3-652898E5EA42}" sibTransId="{51E81B1F-056D-45F2-A1CC-71AB0D678D0F}"/>
    <dgm:cxn modelId="{477FC754-12DB-44AD-ACD3-2DBC2BD91970}" type="presOf" srcId="{6B73106E-5935-4E0F-B996-F0B0E36FEF2E}" destId="{C946ED37-944F-407A-8831-A379607BD78E}" srcOrd="0" destOrd="0" presId="urn:microsoft.com/office/officeart/2005/8/layout/vList5"/>
    <dgm:cxn modelId="{991DA75A-C96D-4F73-94CA-CC4016AB0F96}" type="presOf" srcId="{F00A8BE2-BA2E-4282-BF2D-501185FB99B0}" destId="{81392F40-3C1F-4DF5-A78D-1332C896F977}" srcOrd="0" destOrd="0" presId="urn:microsoft.com/office/officeart/2005/8/layout/vList5"/>
    <dgm:cxn modelId="{A841AE7C-336E-4BD9-AB2A-6A36DDCF533A}" type="presOf" srcId="{757D412F-64C0-4945-95F8-260F90B94A73}" destId="{4D635826-4B60-4BE7-80D3-9AB99B2C42C1}" srcOrd="0" destOrd="0" presId="urn:microsoft.com/office/officeart/2005/8/layout/vList5"/>
    <dgm:cxn modelId="{7F239F81-4CFF-4E3F-BF8E-33C5099ECF55}" type="presOf" srcId="{97D5AB02-8412-4F88-96DF-1C2E0C85F067}" destId="{A7FFE316-561C-435D-AD59-49BAC34D9B94}" srcOrd="0" destOrd="0" presId="urn:microsoft.com/office/officeart/2005/8/layout/vList5"/>
    <dgm:cxn modelId="{DEA156CE-7CF3-46BC-9E95-ECEE6E80F48F}" type="presOf" srcId="{19AF2112-3D7C-46AC-8D88-891195C9EA0C}" destId="{FBD430DD-2428-48E0-8C8A-F6BCBB383E6E}" srcOrd="0" destOrd="0" presId="urn:microsoft.com/office/officeart/2005/8/layout/vList5"/>
    <dgm:cxn modelId="{81C7F9FB-3143-4DC9-BADD-C13193E8EAF7}" srcId="{19AF2112-3D7C-46AC-8D88-891195C9EA0C}" destId="{757D412F-64C0-4945-95F8-260F90B94A73}" srcOrd="1" destOrd="0" parTransId="{E00FC96D-47ED-421A-B43E-6DFE6AF3D9B6}" sibTransId="{F634EF16-3108-481F-87AA-3F5696EB8122}"/>
    <dgm:cxn modelId="{DE6CBECD-0449-4CEA-B95C-918C462ECCA9}" type="presParOf" srcId="{FBD430DD-2428-48E0-8C8A-F6BCBB383E6E}" destId="{C2668343-D2E8-4420-B823-7ABD0A1B5F04}" srcOrd="0" destOrd="0" presId="urn:microsoft.com/office/officeart/2005/8/layout/vList5"/>
    <dgm:cxn modelId="{FB20DB05-7773-4DE4-B138-43FA1208C175}" type="presParOf" srcId="{C2668343-D2E8-4420-B823-7ABD0A1B5F04}" destId="{A7FFE316-561C-435D-AD59-49BAC34D9B94}" srcOrd="0" destOrd="0" presId="urn:microsoft.com/office/officeart/2005/8/layout/vList5"/>
    <dgm:cxn modelId="{2C9545B3-1968-4F63-B550-699ACCB55E14}" type="presParOf" srcId="{FBD430DD-2428-48E0-8C8A-F6BCBB383E6E}" destId="{392AE27B-C34F-48C3-B607-0D7885FFA657}" srcOrd="1" destOrd="0" presId="urn:microsoft.com/office/officeart/2005/8/layout/vList5"/>
    <dgm:cxn modelId="{82E696F2-7E38-4430-9E90-A2CB12F5C1F3}" type="presParOf" srcId="{FBD430DD-2428-48E0-8C8A-F6BCBB383E6E}" destId="{BE087CD8-9116-4F53-87AE-A21305703E17}" srcOrd="2" destOrd="0" presId="urn:microsoft.com/office/officeart/2005/8/layout/vList5"/>
    <dgm:cxn modelId="{BACF5F4A-C464-47E6-A5E6-C4F2C24DA5E1}" type="presParOf" srcId="{BE087CD8-9116-4F53-87AE-A21305703E17}" destId="{4D635826-4B60-4BE7-80D3-9AB99B2C42C1}" srcOrd="0" destOrd="0" presId="urn:microsoft.com/office/officeart/2005/8/layout/vList5"/>
    <dgm:cxn modelId="{30376C3B-463B-4EC5-96EA-9B4E93B76190}" type="presParOf" srcId="{FBD430DD-2428-48E0-8C8A-F6BCBB383E6E}" destId="{4051ACF1-5780-4273-9EB6-B62BF533CCF4}" srcOrd="3" destOrd="0" presId="urn:microsoft.com/office/officeart/2005/8/layout/vList5"/>
    <dgm:cxn modelId="{1F748D5C-701B-4B50-AFC0-7A71A8238BD7}" type="presParOf" srcId="{FBD430DD-2428-48E0-8C8A-F6BCBB383E6E}" destId="{FD5DBF57-DD8E-4FAD-9064-83E640B63403}" srcOrd="4" destOrd="0" presId="urn:microsoft.com/office/officeart/2005/8/layout/vList5"/>
    <dgm:cxn modelId="{0817CD1D-6B11-43F5-93AA-5CEE756E8D6D}" type="presParOf" srcId="{FD5DBF57-DD8E-4FAD-9064-83E640B63403}" destId="{00C6569C-45AA-4AB1-B666-CE2B1C1F1622}" srcOrd="0" destOrd="0" presId="urn:microsoft.com/office/officeart/2005/8/layout/vList5"/>
    <dgm:cxn modelId="{D688A694-EC32-412E-8194-CF7A5423E0B3}" type="presParOf" srcId="{FBD430DD-2428-48E0-8C8A-F6BCBB383E6E}" destId="{D106DBA0-D6D9-41EE-979F-8E4BA65B1473}" srcOrd="5" destOrd="0" presId="urn:microsoft.com/office/officeart/2005/8/layout/vList5"/>
    <dgm:cxn modelId="{CF779DAF-370F-4ACC-9A2B-1FBA2BFBF49F}" type="presParOf" srcId="{FBD430DD-2428-48E0-8C8A-F6BCBB383E6E}" destId="{579D1C83-A189-4C32-9497-2B8F2735E122}" srcOrd="6" destOrd="0" presId="urn:microsoft.com/office/officeart/2005/8/layout/vList5"/>
    <dgm:cxn modelId="{21E46CDF-FF31-4C7B-86F4-43298EACB19E}" type="presParOf" srcId="{579D1C83-A189-4C32-9497-2B8F2735E122}" destId="{C946ED37-944F-407A-8831-A379607BD78E}" srcOrd="0" destOrd="0" presId="urn:microsoft.com/office/officeart/2005/8/layout/vList5"/>
    <dgm:cxn modelId="{AB76796D-1297-42D6-B4B0-48E449A4AE6F}" type="presParOf" srcId="{FBD430DD-2428-48E0-8C8A-F6BCBB383E6E}" destId="{B881273A-43BC-4C81-96AD-887281812B00}" srcOrd="7" destOrd="0" presId="urn:microsoft.com/office/officeart/2005/8/layout/vList5"/>
    <dgm:cxn modelId="{D51E5AEE-C7D7-41CB-96AC-7A51704A1907}" type="presParOf" srcId="{FBD430DD-2428-48E0-8C8A-F6BCBB383E6E}" destId="{62E1121A-0DD5-476B-A1C6-CD4888EF5470}" srcOrd="8" destOrd="0" presId="urn:microsoft.com/office/officeart/2005/8/layout/vList5"/>
    <dgm:cxn modelId="{F77075D4-D30A-4F74-96AB-06E05FDED3AF}" type="presParOf" srcId="{62E1121A-0DD5-476B-A1C6-CD4888EF5470}" destId="{81392F40-3C1F-4DF5-A78D-1332C896F977}" srcOrd="0" destOrd="0" presId="urn:microsoft.com/office/officeart/2005/8/layout/vList5"/>
    <dgm:cxn modelId="{D646E758-6BBC-460E-8DB1-505466C2AFAA}" type="presParOf" srcId="{FBD430DD-2428-48E0-8C8A-F6BCBB383E6E}" destId="{6BDA20AD-2694-4DB2-99C9-35990920360B}" srcOrd="9" destOrd="0" presId="urn:microsoft.com/office/officeart/2005/8/layout/vList5"/>
    <dgm:cxn modelId="{F8AB8170-0729-44DF-A87E-C7F1622A0295}" type="presParOf" srcId="{FBD430DD-2428-48E0-8C8A-F6BCBB383E6E}" destId="{275A19F3-33D7-4BE6-A4EE-0A66842B6CB2}" srcOrd="10" destOrd="0" presId="urn:microsoft.com/office/officeart/2005/8/layout/vList5"/>
    <dgm:cxn modelId="{8A832E94-78F3-41CC-883B-4939AEA182A2}" type="presParOf" srcId="{275A19F3-33D7-4BE6-A4EE-0A66842B6CB2}" destId="{35C01BFC-6085-4F6D-9D52-7E890DD82A01}" srcOrd="0" destOrd="0" presId="urn:microsoft.com/office/officeart/2005/8/layout/vList5"/>
    <dgm:cxn modelId="{61F00016-EB5F-4280-AEF1-3B37DACB56DE}" type="presParOf" srcId="{FBD430DD-2428-48E0-8C8A-F6BCBB383E6E}" destId="{8642450F-1D26-4123-BE99-58CA4DD44424}" srcOrd="11" destOrd="0" presId="urn:microsoft.com/office/officeart/2005/8/layout/vList5"/>
    <dgm:cxn modelId="{6D896452-E2F6-465E-9C52-8E0FEFB89855}" type="presParOf" srcId="{FBD430DD-2428-48E0-8C8A-F6BCBB383E6E}" destId="{5107A1F1-AFA7-4319-868F-099457155D9A}" srcOrd="12" destOrd="0" presId="urn:microsoft.com/office/officeart/2005/8/layout/vList5"/>
    <dgm:cxn modelId="{C6608B1D-6E9E-46A9-94E6-142B5FB62608}" type="presParOf" srcId="{5107A1F1-AFA7-4319-868F-099457155D9A}" destId="{19CD686B-1C04-4B7D-A238-EE59F5D3B8AC}" srcOrd="0" destOrd="0" presId="urn:microsoft.com/office/officeart/2005/8/layout/vList5"/>
    <dgm:cxn modelId="{F70CCDB0-6493-4022-8CA2-9C7B3E8BB63E}" type="presParOf" srcId="{FBD430DD-2428-48E0-8C8A-F6BCBB383E6E}" destId="{3979AE6F-B032-48D3-BB55-1BE323F4349E}" srcOrd="13" destOrd="0" presId="urn:microsoft.com/office/officeart/2005/8/layout/vList5"/>
    <dgm:cxn modelId="{CC9A2CBB-E46D-41BE-AF83-6052C0629A84}" type="presParOf" srcId="{FBD430DD-2428-48E0-8C8A-F6BCBB383E6E}" destId="{6F0789D4-ED70-4943-8591-0E0D99C099A7}" srcOrd="14" destOrd="0" presId="urn:microsoft.com/office/officeart/2005/8/layout/vList5"/>
    <dgm:cxn modelId="{3E3C4634-C6C4-40EB-9770-AD50118FD473}" type="presParOf" srcId="{6F0789D4-ED70-4943-8591-0E0D99C099A7}" destId="{716C8748-568F-41F0-BF7C-D8F736EAC32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F02A81E9-B6E0-46C0-9ED5-8D81FD9DB77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1EBABD-5A28-4902-BF2B-18AE25658E82}">
      <dgm:prSet phldrT="[Текст]"/>
      <dgm:spPr/>
      <dgm:t>
        <a:bodyPr/>
        <a:lstStyle/>
        <a:p>
          <a:r>
            <a:rPr lang="ru-RU" b="1" dirty="0"/>
            <a:t>банка</a:t>
          </a:r>
          <a:endParaRPr lang="en-US" b="1" dirty="0"/>
        </a:p>
      </dgm:t>
    </dgm:pt>
    <dgm:pt modelId="{7F994F33-976F-4D17-BC79-7D614D12FC8B}" type="parTrans" cxnId="{CE7B5B32-CF68-4A96-9185-5595865A0B7B}">
      <dgm:prSet/>
      <dgm:spPr/>
      <dgm:t>
        <a:bodyPr/>
        <a:lstStyle/>
        <a:p>
          <a:endParaRPr lang="en-US" b="1"/>
        </a:p>
      </dgm:t>
    </dgm:pt>
    <dgm:pt modelId="{60376F08-F19C-460D-8CFC-3913C1FE8CA3}" type="sibTrans" cxnId="{CE7B5B32-CF68-4A96-9185-5595865A0B7B}">
      <dgm:prSet/>
      <dgm:spPr/>
      <dgm:t>
        <a:bodyPr/>
        <a:lstStyle/>
        <a:p>
          <a:endParaRPr lang="en-US" b="1"/>
        </a:p>
      </dgm:t>
    </dgm:pt>
    <dgm:pt modelId="{932A7C29-6E85-461C-B706-EB96524D6D90}">
      <dgm:prSet phldrT="[Текст]"/>
      <dgm:spPr/>
      <dgm:t>
        <a:bodyPr/>
        <a:lstStyle/>
        <a:p>
          <a:r>
            <a:rPr lang="ru-RU" b="1" dirty="0"/>
            <a:t>банька</a:t>
          </a:r>
          <a:endParaRPr lang="en-US" b="1" dirty="0"/>
        </a:p>
      </dgm:t>
    </dgm:pt>
    <dgm:pt modelId="{B2EEBA1B-6C4C-401E-AAF2-0EF2C958B864}" type="parTrans" cxnId="{52BD40E8-3FF4-445F-A336-5D702A69EE04}">
      <dgm:prSet/>
      <dgm:spPr/>
      <dgm:t>
        <a:bodyPr/>
        <a:lstStyle/>
        <a:p>
          <a:endParaRPr lang="en-US" b="1"/>
        </a:p>
      </dgm:t>
    </dgm:pt>
    <dgm:pt modelId="{6CBC34C6-4B17-48AC-8F94-932B5E229454}" type="sibTrans" cxnId="{52BD40E8-3FF4-445F-A336-5D702A69EE04}">
      <dgm:prSet/>
      <dgm:spPr/>
      <dgm:t>
        <a:bodyPr/>
        <a:lstStyle/>
        <a:p>
          <a:endParaRPr lang="en-US" b="1"/>
        </a:p>
      </dgm:t>
    </dgm:pt>
    <dgm:pt modelId="{80E86B2A-2C15-4BCD-B82B-1F4B54CE43DE}">
      <dgm:prSet phldrT="[Текст]"/>
      <dgm:spPr/>
      <dgm:t>
        <a:bodyPr/>
        <a:lstStyle/>
        <a:p>
          <a:r>
            <a:rPr lang="ru-RU" b="1" dirty="0"/>
            <a:t>уголки</a:t>
          </a:r>
          <a:endParaRPr lang="en-US" b="1" dirty="0"/>
        </a:p>
      </dgm:t>
    </dgm:pt>
    <dgm:pt modelId="{9AE75BAA-7302-49BD-B35C-38CA53839E0F}" type="parTrans" cxnId="{DD013819-ED20-4B8D-9E3B-9279AF010220}">
      <dgm:prSet/>
      <dgm:spPr/>
      <dgm:t>
        <a:bodyPr/>
        <a:lstStyle/>
        <a:p>
          <a:endParaRPr lang="en-US" b="1"/>
        </a:p>
      </dgm:t>
    </dgm:pt>
    <dgm:pt modelId="{BD18C362-4CCF-4949-8EA0-3B9E1AC659D7}" type="sibTrans" cxnId="{DD013819-ED20-4B8D-9E3B-9279AF010220}">
      <dgm:prSet/>
      <dgm:spPr/>
      <dgm:t>
        <a:bodyPr/>
        <a:lstStyle/>
        <a:p>
          <a:endParaRPr lang="en-US" b="1"/>
        </a:p>
      </dgm:t>
    </dgm:pt>
    <dgm:pt modelId="{2386F9B5-C261-41BC-AADD-4D57E89DFD82}">
      <dgm:prSet phldrT="[Текст]"/>
      <dgm:spPr/>
      <dgm:t>
        <a:bodyPr/>
        <a:lstStyle/>
        <a:p>
          <a:r>
            <a:rPr lang="ru-RU" b="1" dirty="0"/>
            <a:t>угольки</a:t>
          </a:r>
          <a:endParaRPr lang="en-US" b="1" dirty="0"/>
        </a:p>
      </dgm:t>
    </dgm:pt>
    <dgm:pt modelId="{D05F1AE1-0B61-41F2-8B41-CF7F51E6D6CE}" type="parTrans" cxnId="{965D9E70-F5EC-4F0C-8A85-304A176617D8}">
      <dgm:prSet/>
      <dgm:spPr/>
      <dgm:t>
        <a:bodyPr/>
        <a:lstStyle/>
        <a:p>
          <a:endParaRPr lang="en-US" b="1"/>
        </a:p>
      </dgm:t>
    </dgm:pt>
    <dgm:pt modelId="{52328D82-2CCD-4B4A-A68E-D518E2A4B6DF}" type="sibTrans" cxnId="{965D9E70-F5EC-4F0C-8A85-304A176617D8}">
      <dgm:prSet/>
      <dgm:spPr/>
      <dgm:t>
        <a:bodyPr/>
        <a:lstStyle/>
        <a:p>
          <a:endParaRPr lang="en-US" b="1"/>
        </a:p>
      </dgm:t>
    </dgm:pt>
    <dgm:pt modelId="{ED055718-415D-4FE0-9F8F-118C3234373A}">
      <dgm:prSet phldrT="[Текст]"/>
      <dgm:spPr/>
      <dgm:t>
        <a:bodyPr/>
        <a:lstStyle/>
        <a:p>
          <a:r>
            <a:rPr lang="ru-RU" b="1" dirty="0"/>
            <a:t>полка</a:t>
          </a:r>
          <a:endParaRPr lang="en-US" b="1" dirty="0"/>
        </a:p>
      </dgm:t>
    </dgm:pt>
    <dgm:pt modelId="{4B147291-A31F-439E-B544-01B4BAA1C278}" type="parTrans" cxnId="{8562F79A-1802-4D4A-8A4F-9C7A0FE4F479}">
      <dgm:prSet/>
      <dgm:spPr/>
      <dgm:t>
        <a:bodyPr/>
        <a:lstStyle/>
        <a:p>
          <a:endParaRPr lang="en-US" b="1"/>
        </a:p>
      </dgm:t>
    </dgm:pt>
    <dgm:pt modelId="{A42EA3D4-7907-494A-8540-572BCF3BD72C}" type="sibTrans" cxnId="{8562F79A-1802-4D4A-8A4F-9C7A0FE4F479}">
      <dgm:prSet/>
      <dgm:spPr/>
      <dgm:t>
        <a:bodyPr/>
        <a:lstStyle/>
        <a:p>
          <a:endParaRPr lang="en-US" b="1"/>
        </a:p>
      </dgm:t>
    </dgm:pt>
    <dgm:pt modelId="{11F6D82A-AF37-4722-AA1A-56776C31847F}">
      <dgm:prSet phldrT="[Текст]"/>
      <dgm:spPr/>
      <dgm:t>
        <a:bodyPr/>
        <a:lstStyle/>
        <a:p>
          <a:r>
            <a:rPr lang="ru-RU" b="1" dirty="0"/>
            <a:t>полька</a:t>
          </a:r>
          <a:endParaRPr lang="en-US" b="1" dirty="0"/>
        </a:p>
      </dgm:t>
    </dgm:pt>
    <dgm:pt modelId="{DC53D5B8-D3F9-4B50-A812-3E43ED8F7179}" type="parTrans" cxnId="{34A25D95-3F43-4562-A4C2-A97BA4144CE6}">
      <dgm:prSet/>
      <dgm:spPr/>
      <dgm:t>
        <a:bodyPr/>
        <a:lstStyle/>
        <a:p>
          <a:endParaRPr lang="en-US" b="1"/>
        </a:p>
      </dgm:t>
    </dgm:pt>
    <dgm:pt modelId="{433E4537-963B-440F-BDEF-AE1FB9531A2C}" type="sibTrans" cxnId="{34A25D95-3F43-4562-A4C2-A97BA4144CE6}">
      <dgm:prSet/>
      <dgm:spPr/>
      <dgm:t>
        <a:bodyPr/>
        <a:lstStyle/>
        <a:p>
          <a:endParaRPr lang="en-US" b="1"/>
        </a:p>
      </dgm:t>
    </dgm:pt>
    <dgm:pt modelId="{804790E6-A6ED-4196-B6C2-5BAB4E67869A}">
      <dgm:prSet phldrT="[Текст]"/>
      <dgm:spPr/>
      <dgm:t>
        <a:bodyPr/>
        <a:lstStyle/>
        <a:p>
          <a:r>
            <a:rPr lang="ru-RU" b="1" dirty="0" err="1"/>
            <a:t>Булька</a:t>
          </a:r>
          <a:endParaRPr lang="en-US" b="1" dirty="0"/>
        </a:p>
      </dgm:t>
    </dgm:pt>
    <dgm:pt modelId="{CA00F407-E4A3-4E53-9B0E-DF39E93477FA}" type="parTrans" cxnId="{4AB63828-E34D-4A60-A9C1-8B1E11D04D11}">
      <dgm:prSet/>
      <dgm:spPr/>
      <dgm:t>
        <a:bodyPr/>
        <a:lstStyle/>
        <a:p>
          <a:endParaRPr lang="en-US" b="1"/>
        </a:p>
      </dgm:t>
    </dgm:pt>
    <dgm:pt modelId="{C4848B35-34B4-4136-8AD2-58131BDC164B}" type="sibTrans" cxnId="{4AB63828-E34D-4A60-A9C1-8B1E11D04D11}">
      <dgm:prSet/>
      <dgm:spPr/>
      <dgm:t>
        <a:bodyPr/>
        <a:lstStyle/>
        <a:p>
          <a:endParaRPr lang="en-US" b="1"/>
        </a:p>
      </dgm:t>
    </dgm:pt>
    <dgm:pt modelId="{A91D7D00-FD6B-4398-B8CA-BD7810D73D67}">
      <dgm:prSet phldrT="[Текст]"/>
      <dgm:spPr/>
      <dgm:t>
        <a:bodyPr/>
        <a:lstStyle/>
        <a:p>
          <a:r>
            <a:rPr lang="ru-RU" b="1" dirty="0"/>
            <a:t>булка</a:t>
          </a:r>
          <a:endParaRPr lang="en-US" b="1" dirty="0"/>
        </a:p>
      </dgm:t>
    </dgm:pt>
    <dgm:pt modelId="{8C123187-6039-4AFB-A315-757104C62925}" type="sibTrans" cxnId="{61226D12-DF24-4308-9488-DA7A4B9A260E}">
      <dgm:prSet/>
      <dgm:spPr/>
      <dgm:t>
        <a:bodyPr/>
        <a:lstStyle/>
        <a:p>
          <a:endParaRPr lang="en-US" b="1"/>
        </a:p>
      </dgm:t>
    </dgm:pt>
    <dgm:pt modelId="{1E116185-F3AE-435B-B805-59E7A60D0FA8}" type="parTrans" cxnId="{61226D12-DF24-4308-9488-DA7A4B9A260E}">
      <dgm:prSet/>
      <dgm:spPr/>
      <dgm:t>
        <a:bodyPr/>
        <a:lstStyle/>
        <a:p>
          <a:endParaRPr lang="en-US" b="1"/>
        </a:p>
      </dgm:t>
    </dgm:pt>
    <dgm:pt modelId="{E42B7B26-6731-462A-BB14-540786498056}" type="pres">
      <dgm:prSet presAssocID="{F02A81E9-B6E0-46C0-9ED5-8D81FD9DB77B}" presName="Name0" presStyleCnt="0">
        <dgm:presLayoutVars>
          <dgm:dir/>
          <dgm:animLvl val="lvl"/>
          <dgm:resizeHandles val="exact"/>
        </dgm:presLayoutVars>
      </dgm:prSet>
      <dgm:spPr/>
    </dgm:pt>
    <dgm:pt modelId="{4BE3E100-ED0F-4D9F-9F01-D9639D1B9744}" type="pres">
      <dgm:prSet presAssocID="{2E1EBABD-5A28-4902-BF2B-18AE25658E82}" presName="linNode" presStyleCnt="0"/>
      <dgm:spPr/>
    </dgm:pt>
    <dgm:pt modelId="{217722E1-274B-48BE-A69C-CB012101CC19}" type="pres">
      <dgm:prSet presAssocID="{2E1EBABD-5A28-4902-BF2B-18AE25658E8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C19B386-7725-4BCD-B105-285CED278DB6}" type="pres">
      <dgm:prSet presAssocID="{2E1EBABD-5A28-4902-BF2B-18AE25658E82}" presName="descendantText" presStyleLbl="alignAccFollowNode1" presStyleIdx="0" presStyleCnt="4">
        <dgm:presLayoutVars>
          <dgm:bulletEnabled val="1"/>
        </dgm:presLayoutVars>
      </dgm:prSet>
      <dgm:spPr/>
    </dgm:pt>
    <dgm:pt modelId="{5A3B9B13-2A24-4B84-BEEC-2340FE0146BB}" type="pres">
      <dgm:prSet presAssocID="{60376F08-F19C-460D-8CFC-3913C1FE8CA3}" presName="sp" presStyleCnt="0"/>
      <dgm:spPr/>
    </dgm:pt>
    <dgm:pt modelId="{D086C000-8CA7-42FD-BBC2-7BE173FE42A6}" type="pres">
      <dgm:prSet presAssocID="{80E86B2A-2C15-4BCD-B82B-1F4B54CE43DE}" presName="linNode" presStyleCnt="0"/>
      <dgm:spPr/>
    </dgm:pt>
    <dgm:pt modelId="{EF0795B4-FF2A-4420-922B-8622A42A46E5}" type="pres">
      <dgm:prSet presAssocID="{80E86B2A-2C15-4BCD-B82B-1F4B54CE43DE}" presName="parentText" presStyleLbl="node1" presStyleIdx="1" presStyleCnt="4" custScaleX="99805">
        <dgm:presLayoutVars>
          <dgm:chMax val="1"/>
          <dgm:bulletEnabled val="1"/>
        </dgm:presLayoutVars>
      </dgm:prSet>
      <dgm:spPr/>
    </dgm:pt>
    <dgm:pt modelId="{52AE7E07-10CF-466F-98C5-06DDF5795B5A}" type="pres">
      <dgm:prSet presAssocID="{80E86B2A-2C15-4BCD-B82B-1F4B54CE43DE}" presName="descendantText" presStyleLbl="alignAccFollowNode1" presStyleIdx="1" presStyleCnt="4">
        <dgm:presLayoutVars>
          <dgm:bulletEnabled val="1"/>
        </dgm:presLayoutVars>
      </dgm:prSet>
      <dgm:spPr/>
    </dgm:pt>
    <dgm:pt modelId="{4C0BFAF7-5D51-48D3-B8AA-2DC459F2AE53}" type="pres">
      <dgm:prSet presAssocID="{BD18C362-4CCF-4949-8EA0-3B9E1AC659D7}" presName="sp" presStyleCnt="0"/>
      <dgm:spPr/>
    </dgm:pt>
    <dgm:pt modelId="{DB90C83F-9ACD-4E81-823D-B0C6B117024A}" type="pres">
      <dgm:prSet presAssocID="{ED055718-415D-4FE0-9F8F-118C3234373A}" presName="linNode" presStyleCnt="0"/>
      <dgm:spPr/>
    </dgm:pt>
    <dgm:pt modelId="{98E41EE6-C8EF-43CE-AC4B-50A361C80480}" type="pres">
      <dgm:prSet presAssocID="{ED055718-415D-4FE0-9F8F-118C3234373A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8E34919F-FAE0-4530-A1BC-734B9D3D225B}" type="pres">
      <dgm:prSet presAssocID="{ED055718-415D-4FE0-9F8F-118C3234373A}" presName="descendantText" presStyleLbl="alignAccFollowNode1" presStyleIdx="2" presStyleCnt="4">
        <dgm:presLayoutVars>
          <dgm:bulletEnabled val="1"/>
        </dgm:presLayoutVars>
      </dgm:prSet>
      <dgm:spPr/>
    </dgm:pt>
    <dgm:pt modelId="{4398A6F6-0866-4A73-9D98-DFCFD08E3DB7}" type="pres">
      <dgm:prSet presAssocID="{A42EA3D4-7907-494A-8540-572BCF3BD72C}" presName="sp" presStyleCnt="0"/>
      <dgm:spPr/>
    </dgm:pt>
    <dgm:pt modelId="{395E24D0-3055-4723-9366-B2A607A97798}" type="pres">
      <dgm:prSet presAssocID="{A91D7D00-FD6B-4398-B8CA-BD7810D73D67}" presName="linNode" presStyleCnt="0"/>
      <dgm:spPr/>
    </dgm:pt>
    <dgm:pt modelId="{1F215A35-8570-4CE2-857E-D8418668C82A}" type="pres">
      <dgm:prSet presAssocID="{A91D7D00-FD6B-4398-B8CA-BD7810D73D67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CF24B496-1153-444D-9760-04155889067F}" type="pres">
      <dgm:prSet presAssocID="{A91D7D00-FD6B-4398-B8CA-BD7810D73D67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61226D12-DF24-4308-9488-DA7A4B9A260E}" srcId="{F02A81E9-B6E0-46C0-9ED5-8D81FD9DB77B}" destId="{A91D7D00-FD6B-4398-B8CA-BD7810D73D67}" srcOrd="3" destOrd="0" parTransId="{1E116185-F3AE-435B-B805-59E7A60D0FA8}" sibTransId="{8C123187-6039-4AFB-A315-757104C62925}"/>
    <dgm:cxn modelId="{DD013819-ED20-4B8D-9E3B-9279AF010220}" srcId="{F02A81E9-B6E0-46C0-9ED5-8D81FD9DB77B}" destId="{80E86B2A-2C15-4BCD-B82B-1F4B54CE43DE}" srcOrd="1" destOrd="0" parTransId="{9AE75BAA-7302-49BD-B35C-38CA53839E0F}" sibTransId="{BD18C362-4CCF-4949-8EA0-3B9E1AC659D7}"/>
    <dgm:cxn modelId="{9500CE23-F616-4740-A7CC-98D01AF49A9E}" type="presOf" srcId="{F02A81E9-B6E0-46C0-9ED5-8D81FD9DB77B}" destId="{E42B7B26-6731-462A-BB14-540786498056}" srcOrd="0" destOrd="0" presId="urn:microsoft.com/office/officeart/2005/8/layout/vList5"/>
    <dgm:cxn modelId="{4AB63828-E34D-4A60-A9C1-8B1E11D04D11}" srcId="{A91D7D00-FD6B-4398-B8CA-BD7810D73D67}" destId="{804790E6-A6ED-4196-B6C2-5BAB4E67869A}" srcOrd="0" destOrd="0" parTransId="{CA00F407-E4A3-4E53-9B0E-DF39E93477FA}" sibTransId="{C4848B35-34B4-4136-8AD2-58131BDC164B}"/>
    <dgm:cxn modelId="{CE7B5B32-CF68-4A96-9185-5595865A0B7B}" srcId="{F02A81E9-B6E0-46C0-9ED5-8D81FD9DB77B}" destId="{2E1EBABD-5A28-4902-BF2B-18AE25658E82}" srcOrd="0" destOrd="0" parTransId="{7F994F33-976F-4D17-BC79-7D614D12FC8B}" sibTransId="{60376F08-F19C-460D-8CFC-3913C1FE8CA3}"/>
    <dgm:cxn modelId="{965D9E70-F5EC-4F0C-8A85-304A176617D8}" srcId="{80E86B2A-2C15-4BCD-B82B-1F4B54CE43DE}" destId="{2386F9B5-C261-41BC-AADD-4D57E89DFD82}" srcOrd="0" destOrd="0" parTransId="{D05F1AE1-0B61-41F2-8B41-CF7F51E6D6CE}" sibTransId="{52328D82-2CCD-4B4A-A68E-D518E2A4B6DF}"/>
    <dgm:cxn modelId="{B78B6375-A7D1-43DA-9456-7DC465511820}" type="presOf" srcId="{11F6D82A-AF37-4722-AA1A-56776C31847F}" destId="{8E34919F-FAE0-4530-A1BC-734B9D3D225B}" srcOrd="0" destOrd="0" presId="urn:microsoft.com/office/officeart/2005/8/layout/vList5"/>
    <dgm:cxn modelId="{1294D155-FBC1-4106-A7CD-57A321B8910F}" type="presOf" srcId="{804790E6-A6ED-4196-B6C2-5BAB4E67869A}" destId="{CF24B496-1153-444D-9760-04155889067F}" srcOrd="0" destOrd="0" presId="urn:microsoft.com/office/officeart/2005/8/layout/vList5"/>
    <dgm:cxn modelId="{DBFFFD79-3F9B-4008-8B45-B8A61DDE6399}" type="presOf" srcId="{80E86B2A-2C15-4BCD-B82B-1F4B54CE43DE}" destId="{EF0795B4-FF2A-4420-922B-8622A42A46E5}" srcOrd="0" destOrd="0" presId="urn:microsoft.com/office/officeart/2005/8/layout/vList5"/>
    <dgm:cxn modelId="{34A25D95-3F43-4562-A4C2-A97BA4144CE6}" srcId="{ED055718-415D-4FE0-9F8F-118C3234373A}" destId="{11F6D82A-AF37-4722-AA1A-56776C31847F}" srcOrd="0" destOrd="0" parTransId="{DC53D5B8-D3F9-4B50-A812-3E43ED8F7179}" sibTransId="{433E4537-963B-440F-BDEF-AE1FB9531A2C}"/>
    <dgm:cxn modelId="{8562F79A-1802-4D4A-8A4F-9C7A0FE4F479}" srcId="{F02A81E9-B6E0-46C0-9ED5-8D81FD9DB77B}" destId="{ED055718-415D-4FE0-9F8F-118C3234373A}" srcOrd="2" destOrd="0" parTransId="{4B147291-A31F-439E-B544-01B4BAA1C278}" sibTransId="{A42EA3D4-7907-494A-8540-572BCF3BD72C}"/>
    <dgm:cxn modelId="{42DB66AC-BD92-46B7-A164-E8FA742A802D}" type="presOf" srcId="{ED055718-415D-4FE0-9F8F-118C3234373A}" destId="{98E41EE6-C8EF-43CE-AC4B-50A361C80480}" srcOrd="0" destOrd="0" presId="urn:microsoft.com/office/officeart/2005/8/layout/vList5"/>
    <dgm:cxn modelId="{F0692DD6-7906-4E6E-B8F7-2C39FE84B2AC}" type="presOf" srcId="{2E1EBABD-5A28-4902-BF2B-18AE25658E82}" destId="{217722E1-274B-48BE-A69C-CB012101CC19}" srcOrd="0" destOrd="0" presId="urn:microsoft.com/office/officeart/2005/8/layout/vList5"/>
    <dgm:cxn modelId="{A84810E6-5E95-4463-A8AF-673C46C87564}" type="presOf" srcId="{2386F9B5-C261-41BC-AADD-4D57E89DFD82}" destId="{52AE7E07-10CF-466F-98C5-06DDF5795B5A}" srcOrd="0" destOrd="0" presId="urn:microsoft.com/office/officeart/2005/8/layout/vList5"/>
    <dgm:cxn modelId="{52BD40E8-3FF4-445F-A336-5D702A69EE04}" srcId="{2E1EBABD-5A28-4902-BF2B-18AE25658E82}" destId="{932A7C29-6E85-461C-B706-EB96524D6D90}" srcOrd="0" destOrd="0" parTransId="{B2EEBA1B-6C4C-401E-AAF2-0EF2C958B864}" sibTransId="{6CBC34C6-4B17-48AC-8F94-932B5E229454}"/>
    <dgm:cxn modelId="{90FBD5F6-FE0A-4974-9F1B-C210F1F6BA0F}" type="presOf" srcId="{932A7C29-6E85-461C-B706-EB96524D6D90}" destId="{BC19B386-7725-4BCD-B105-285CED278DB6}" srcOrd="0" destOrd="0" presId="urn:microsoft.com/office/officeart/2005/8/layout/vList5"/>
    <dgm:cxn modelId="{A3C7ADFF-62CC-4198-8F14-0D919E4EFBDD}" type="presOf" srcId="{A91D7D00-FD6B-4398-B8CA-BD7810D73D67}" destId="{1F215A35-8570-4CE2-857E-D8418668C82A}" srcOrd="0" destOrd="0" presId="urn:microsoft.com/office/officeart/2005/8/layout/vList5"/>
    <dgm:cxn modelId="{6548E729-C24D-4924-A3F5-D0DCF8E94A65}" type="presParOf" srcId="{E42B7B26-6731-462A-BB14-540786498056}" destId="{4BE3E100-ED0F-4D9F-9F01-D9639D1B9744}" srcOrd="0" destOrd="0" presId="urn:microsoft.com/office/officeart/2005/8/layout/vList5"/>
    <dgm:cxn modelId="{E1F756B5-5F51-4C38-AB0E-3CA282730700}" type="presParOf" srcId="{4BE3E100-ED0F-4D9F-9F01-D9639D1B9744}" destId="{217722E1-274B-48BE-A69C-CB012101CC19}" srcOrd="0" destOrd="0" presId="urn:microsoft.com/office/officeart/2005/8/layout/vList5"/>
    <dgm:cxn modelId="{A1B457BF-22F3-4ADE-9F76-2EEEAECB934A}" type="presParOf" srcId="{4BE3E100-ED0F-4D9F-9F01-D9639D1B9744}" destId="{BC19B386-7725-4BCD-B105-285CED278DB6}" srcOrd="1" destOrd="0" presId="urn:microsoft.com/office/officeart/2005/8/layout/vList5"/>
    <dgm:cxn modelId="{FEA879E1-16C7-41A2-A733-D9A2B7AFA459}" type="presParOf" srcId="{E42B7B26-6731-462A-BB14-540786498056}" destId="{5A3B9B13-2A24-4B84-BEEC-2340FE0146BB}" srcOrd="1" destOrd="0" presId="urn:microsoft.com/office/officeart/2005/8/layout/vList5"/>
    <dgm:cxn modelId="{0FDE0B27-529F-4B02-8881-534E23E9EBD0}" type="presParOf" srcId="{E42B7B26-6731-462A-BB14-540786498056}" destId="{D086C000-8CA7-42FD-BBC2-7BE173FE42A6}" srcOrd="2" destOrd="0" presId="urn:microsoft.com/office/officeart/2005/8/layout/vList5"/>
    <dgm:cxn modelId="{4952210D-1E03-4E17-A1C9-75D34EC9A1F3}" type="presParOf" srcId="{D086C000-8CA7-42FD-BBC2-7BE173FE42A6}" destId="{EF0795B4-FF2A-4420-922B-8622A42A46E5}" srcOrd="0" destOrd="0" presId="urn:microsoft.com/office/officeart/2005/8/layout/vList5"/>
    <dgm:cxn modelId="{16A2625F-FE15-42A4-B9D1-50E03FADB2B1}" type="presParOf" srcId="{D086C000-8CA7-42FD-BBC2-7BE173FE42A6}" destId="{52AE7E07-10CF-466F-98C5-06DDF5795B5A}" srcOrd="1" destOrd="0" presId="urn:microsoft.com/office/officeart/2005/8/layout/vList5"/>
    <dgm:cxn modelId="{BCCEE5D8-3583-4819-B099-EB30936544BD}" type="presParOf" srcId="{E42B7B26-6731-462A-BB14-540786498056}" destId="{4C0BFAF7-5D51-48D3-B8AA-2DC459F2AE53}" srcOrd="3" destOrd="0" presId="urn:microsoft.com/office/officeart/2005/8/layout/vList5"/>
    <dgm:cxn modelId="{4AE311F3-BE81-4A98-8FAD-63E597B4F569}" type="presParOf" srcId="{E42B7B26-6731-462A-BB14-540786498056}" destId="{DB90C83F-9ACD-4E81-823D-B0C6B117024A}" srcOrd="4" destOrd="0" presId="urn:microsoft.com/office/officeart/2005/8/layout/vList5"/>
    <dgm:cxn modelId="{6D222FF6-835C-4028-8245-D7CECED7AA0A}" type="presParOf" srcId="{DB90C83F-9ACD-4E81-823D-B0C6B117024A}" destId="{98E41EE6-C8EF-43CE-AC4B-50A361C80480}" srcOrd="0" destOrd="0" presId="urn:microsoft.com/office/officeart/2005/8/layout/vList5"/>
    <dgm:cxn modelId="{5C794B47-440E-490E-B438-3701DB34D26C}" type="presParOf" srcId="{DB90C83F-9ACD-4E81-823D-B0C6B117024A}" destId="{8E34919F-FAE0-4530-A1BC-734B9D3D225B}" srcOrd="1" destOrd="0" presId="urn:microsoft.com/office/officeart/2005/8/layout/vList5"/>
    <dgm:cxn modelId="{01E964E3-098E-4948-BE1A-D6875E62B552}" type="presParOf" srcId="{E42B7B26-6731-462A-BB14-540786498056}" destId="{4398A6F6-0866-4A73-9D98-DFCFD08E3DB7}" srcOrd="5" destOrd="0" presId="urn:microsoft.com/office/officeart/2005/8/layout/vList5"/>
    <dgm:cxn modelId="{69A7AA84-91FE-4060-8B1E-F8FF47EF3BC6}" type="presParOf" srcId="{E42B7B26-6731-462A-BB14-540786498056}" destId="{395E24D0-3055-4723-9366-B2A607A97798}" srcOrd="6" destOrd="0" presId="urn:microsoft.com/office/officeart/2005/8/layout/vList5"/>
    <dgm:cxn modelId="{185BEEBB-1EA1-4F9D-BFB9-7E0B285FFF3C}" type="presParOf" srcId="{395E24D0-3055-4723-9366-B2A607A97798}" destId="{1F215A35-8570-4CE2-857E-D8418668C82A}" srcOrd="0" destOrd="0" presId="urn:microsoft.com/office/officeart/2005/8/layout/vList5"/>
    <dgm:cxn modelId="{71FE4B84-71BB-475E-AEB1-0EA78CA53ECF}" type="presParOf" srcId="{395E24D0-3055-4723-9366-B2A607A97798}" destId="{CF24B496-1153-444D-9760-04155889067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36458-D08D-42B7-AF1A-68E3658574D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C35C52-4B34-4375-983F-96C1005F15E0}">
      <dgm:prSet phldrT="[Текст]" custT="1"/>
      <dgm:spPr>
        <a:solidFill>
          <a:srgbClr val="00B050"/>
        </a:solidFill>
      </dgm:spPr>
      <dgm:t>
        <a:bodyPr/>
        <a:lstStyle/>
        <a:p>
          <a:endParaRPr lang="en-US" sz="8000" b="1" dirty="0"/>
        </a:p>
      </dgm:t>
    </dgm:pt>
    <dgm:pt modelId="{79275C4E-6B5F-4C55-A498-A93C203978FF}" type="parTrans" cxnId="{59925F66-9A29-405E-8AB0-5021D963586E}">
      <dgm:prSet/>
      <dgm:spPr/>
      <dgm:t>
        <a:bodyPr/>
        <a:lstStyle/>
        <a:p>
          <a:endParaRPr lang="en-US" b="1"/>
        </a:p>
      </dgm:t>
    </dgm:pt>
    <dgm:pt modelId="{84289B57-702A-4521-B6AA-FC00E0CCA348}" type="sibTrans" cxnId="{59925F66-9A29-405E-8AB0-5021D963586E}">
      <dgm:prSet/>
      <dgm:spPr/>
      <dgm:t>
        <a:bodyPr/>
        <a:lstStyle/>
        <a:p>
          <a:endParaRPr lang="en-US" b="1"/>
        </a:p>
      </dgm:t>
    </dgm:pt>
    <dgm:pt modelId="{5628AEC1-2D4D-4C3D-ACFA-11F432430B41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6600" b="1" dirty="0"/>
            <a:t>я</a:t>
          </a:r>
        </a:p>
      </dgm:t>
    </dgm:pt>
    <dgm:pt modelId="{3E1EB2A4-6B0C-4FA5-838D-AF9B8ADE2846}" type="parTrans" cxnId="{FFEECD27-9E17-4C2E-861D-344B22BF8A29}">
      <dgm:prSet/>
      <dgm:spPr/>
      <dgm:t>
        <a:bodyPr/>
        <a:lstStyle/>
        <a:p>
          <a:endParaRPr lang="en-US" b="1"/>
        </a:p>
      </dgm:t>
    </dgm:pt>
    <dgm:pt modelId="{FF4C9141-5582-4526-AC27-21B55D9602FF}" type="sibTrans" cxnId="{FFEECD27-9E17-4C2E-861D-344B22BF8A29}">
      <dgm:prSet/>
      <dgm:spPr/>
      <dgm:t>
        <a:bodyPr/>
        <a:lstStyle/>
        <a:p>
          <a:endParaRPr lang="en-US" b="1"/>
        </a:p>
      </dgm:t>
    </dgm:pt>
    <dgm:pt modelId="{6CF9C5AC-97AE-4B4E-8245-56C63ACFF4A6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/>
            <a:t>ё</a:t>
          </a:r>
          <a:endParaRPr lang="en-US" b="1" dirty="0"/>
        </a:p>
      </dgm:t>
    </dgm:pt>
    <dgm:pt modelId="{07113F17-7A18-43A2-BD19-DF2BA2DCB671}" type="parTrans" cxnId="{6E138E0A-C074-4392-8B3F-F27DA8D08E1E}">
      <dgm:prSet/>
      <dgm:spPr/>
      <dgm:t>
        <a:bodyPr/>
        <a:lstStyle/>
        <a:p>
          <a:endParaRPr lang="en-US" b="1"/>
        </a:p>
      </dgm:t>
    </dgm:pt>
    <dgm:pt modelId="{3A76CB4F-E80F-455A-8A8C-FA913EFD3717}" type="sibTrans" cxnId="{6E138E0A-C074-4392-8B3F-F27DA8D08E1E}">
      <dgm:prSet/>
      <dgm:spPr/>
      <dgm:t>
        <a:bodyPr/>
        <a:lstStyle/>
        <a:p>
          <a:endParaRPr lang="en-US" b="1"/>
        </a:p>
      </dgm:t>
    </dgm:pt>
    <dgm:pt modelId="{2B9DAB56-38EC-4B27-A608-76EB4C3A3314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/>
            <a:t>ю</a:t>
          </a:r>
          <a:endParaRPr lang="en-US" b="1" dirty="0"/>
        </a:p>
      </dgm:t>
    </dgm:pt>
    <dgm:pt modelId="{30C10271-CA22-42EE-9F7F-BF806AA1C3ED}" type="parTrans" cxnId="{A037EEE2-B989-4210-A41A-4A33E074D4EB}">
      <dgm:prSet/>
      <dgm:spPr/>
      <dgm:t>
        <a:bodyPr/>
        <a:lstStyle/>
        <a:p>
          <a:endParaRPr lang="en-US" b="1"/>
        </a:p>
      </dgm:t>
    </dgm:pt>
    <dgm:pt modelId="{8F5D2727-44B0-4D74-87F7-8E4B0333180E}" type="sibTrans" cxnId="{A037EEE2-B989-4210-A41A-4A33E074D4EB}">
      <dgm:prSet/>
      <dgm:spPr/>
      <dgm:t>
        <a:bodyPr/>
        <a:lstStyle/>
        <a:p>
          <a:endParaRPr lang="en-US" b="1"/>
        </a:p>
      </dgm:t>
    </dgm:pt>
    <dgm:pt modelId="{91BC9B08-B2BC-4BB4-BEE0-9AE7BD78BA13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/>
            <a:t>е</a:t>
          </a:r>
          <a:endParaRPr lang="en-US" b="1" dirty="0"/>
        </a:p>
      </dgm:t>
    </dgm:pt>
    <dgm:pt modelId="{1F889F1A-CA30-4B17-B0BA-E9AFF050E315}" type="parTrans" cxnId="{861F35CD-7CA7-4A83-88CC-A717852DCCDF}">
      <dgm:prSet/>
      <dgm:spPr/>
      <dgm:t>
        <a:bodyPr/>
        <a:lstStyle/>
        <a:p>
          <a:endParaRPr lang="en-US" b="1"/>
        </a:p>
      </dgm:t>
    </dgm:pt>
    <dgm:pt modelId="{A6D9B0CB-AA69-42C3-AC01-3C1C04B25351}" type="sibTrans" cxnId="{861F35CD-7CA7-4A83-88CC-A717852DCCDF}">
      <dgm:prSet/>
      <dgm:spPr/>
      <dgm:t>
        <a:bodyPr/>
        <a:lstStyle/>
        <a:p>
          <a:endParaRPr lang="en-US" b="1"/>
        </a:p>
      </dgm:t>
    </dgm:pt>
    <dgm:pt modelId="{BED27BBE-90FB-474C-BC0A-3D28ED5F8734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/>
            <a:t>и</a:t>
          </a:r>
          <a:endParaRPr lang="en-US" b="1" dirty="0"/>
        </a:p>
      </dgm:t>
    </dgm:pt>
    <dgm:pt modelId="{D40CFD72-DE06-4BDF-895A-2D9E0E0C8E89}" type="parTrans" cxnId="{315D2E67-00B5-4C81-8563-79E700A784B7}">
      <dgm:prSet/>
      <dgm:spPr/>
      <dgm:t>
        <a:bodyPr/>
        <a:lstStyle/>
        <a:p>
          <a:endParaRPr lang="en-US" b="1"/>
        </a:p>
      </dgm:t>
    </dgm:pt>
    <dgm:pt modelId="{CE8AAAF2-341B-454B-A933-82A97FBF915C}" type="sibTrans" cxnId="{315D2E67-00B5-4C81-8563-79E700A784B7}">
      <dgm:prSet/>
      <dgm:spPr/>
      <dgm:t>
        <a:bodyPr/>
        <a:lstStyle/>
        <a:p>
          <a:endParaRPr lang="en-US" b="1"/>
        </a:p>
      </dgm:t>
    </dgm:pt>
    <dgm:pt modelId="{66783D8C-9E9F-4540-BB85-A80110F2CAEA}" type="pres">
      <dgm:prSet presAssocID="{97036458-D08D-42B7-AF1A-68E3658574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E14DDDA-F1FB-431B-B3C8-C8321E97BACF}" type="pres">
      <dgm:prSet presAssocID="{5FC35C52-4B34-4375-983F-96C1005F15E0}" presName="root1" presStyleCnt="0"/>
      <dgm:spPr/>
    </dgm:pt>
    <dgm:pt modelId="{AD269C4D-659C-495C-94FF-D357A0BB3AF5}" type="pres">
      <dgm:prSet presAssocID="{5FC35C52-4B34-4375-983F-96C1005F15E0}" presName="LevelOneTextNode" presStyleLbl="node0" presStyleIdx="0" presStyleCnt="1" custScaleY="163684" custLinFactNeighborX="-57987" custLinFactNeighborY="-6033">
        <dgm:presLayoutVars>
          <dgm:chPref val="3"/>
        </dgm:presLayoutVars>
      </dgm:prSet>
      <dgm:spPr/>
    </dgm:pt>
    <dgm:pt modelId="{759F11E7-954D-4545-ABA3-2D29999D85AC}" type="pres">
      <dgm:prSet presAssocID="{5FC35C52-4B34-4375-983F-96C1005F15E0}" presName="level2hierChild" presStyleCnt="0"/>
      <dgm:spPr/>
    </dgm:pt>
    <dgm:pt modelId="{AC64147E-A003-4476-AB7A-3142BC9A1C3B}" type="pres">
      <dgm:prSet presAssocID="{3E1EB2A4-6B0C-4FA5-838D-AF9B8ADE2846}" presName="conn2-1" presStyleLbl="parChTrans1D2" presStyleIdx="0" presStyleCnt="5"/>
      <dgm:spPr/>
    </dgm:pt>
    <dgm:pt modelId="{862CA264-BBD3-4283-8014-F1905E84EB08}" type="pres">
      <dgm:prSet presAssocID="{3E1EB2A4-6B0C-4FA5-838D-AF9B8ADE2846}" presName="connTx" presStyleLbl="parChTrans1D2" presStyleIdx="0" presStyleCnt="5"/>
      <dgm:spPr/>
    </dgm:pt>
    <dgm:pt modelId="{1B60D151-C6B5-45BB-BF4E-3F9152468505}" type="pres">
      <dgm:prSet presAssocID="{5628AEC1-2D4D-4C3D-ACFA-11F432430B41}" presName="root2" presStyleCnt="0"/>
      <dgm:spPr/>
    </dgm:pt>
    <dgm:pt modelId="{45FD1541-C2DE-41D8-99A9-47BEBC5F7BC2}" type="pres">
      <dgm:prSet presAssocID="{5628AEC1-2D4D-4C3D-ACFA-11F432430B41}" presName="LevelTwoTextNode" presStyleLbl="node2" presStyleIdx="0" presStyleCnt="5" custScaleX="97316" custLinFactNeighborX="60753" custLinFactNeighborY="6428">
        <dgm:presLayoutVars>
          <dgm:chPref val="3"/>
        </dgm:presLayoutVars>
      </dgm:prSet>
      <dgm:spPr/>
    </dgm:pt>
    <dgm:pt modelId="{69950E56-4BBD-4AD5-8DF7-6026EB9FF458}" type="pres">
      <dgm:prSet presAssocID="{5628AEC1-2D4D-4C3D-ACFA-11F432430B41}" presName="level3hierChild" presStyleCnt="0"/>
      <dgm:spPr/>
    </dgm:pt>
    <dgm:pt modelId="{B031C240-0753-49D2-AB5F-5C20B5752459}" type="pres">
      <dgm:prSet presAssocID="{07113F17-7A18-43A2-BD19-DF2BA2DCB671}" presName="conn2-1" presStyleLbl="parChTrans1D2" presStyleIdx="1" presStyleCnt="5"/>
      <dgm:spPr/>
    </dgm:pt>
    <dgm:pt modelId="{B3A3676C-BD16-4C1C-A94A-DD83D7B5D09F}" type="pres">
      <dgm:prSet presAssocID="{07113F17-7A18-43A2-BD19-DF2BA2DCB671}" presName="connTx" presStyleLbl="parChTrans1D2" presStyleIdx="1" presStyleCnt="5"/>
      <dgm:spPr/>
    </dgm:pt>
    <dgm:pt modelId="{41096D28-D2DC-4A2D-8BF4-DF143A3613BF}" type="pres">
      <dgm:prSet presAssocID="{6CF9C5AC-97AE-4B4E-8245-56C63ACFF4A6}" presName="root2" presStyleCnt="0"/>
      <dgm:spPr/>
    </dgm:pt>
    <dgm:pt modelId="{260FFC74-4A5B-4941-AF24-74B857DDEA93}" type="pres">
      <dgm:prSet presAssocID="{6CF9C5AC-97AE-4B4E-8245-56C63ACFF4A6}" presName="LevelTwoTextNode" presStyleLbl="node2" presStyleIdx="1" presStyleCnt="5" custLinFactNeighborX="57399" custLinFactNeighborY="-5287">
        <dgm:presLayoutVars>
          <dgm:chPref val="3"/>
        </dgm:presLayoutVars>
      </dgm:prSet>
      <dgm:spPr/>
    </dgm:pt>
    <dgm:pt modelId="{9F049544-8371-4E97-9F7F-ADDE2B582D29}" type="pres">
      <dgm:prSet presAssocID="{6CF9C5AC-97AE-4B4E-8245-56C63ACFF4A6}" presName="level3hierChild" presStyleCnt="0"/>
      <dgm:spPr/>
    </dgm:pt>
    <dgm:pt modelId="{BD4E8F50-115D-4F70-87CE-A47E53308920}" type="pres">
      <dgm:prSet presAssocID="{30C10271-CA22-42EE-9F7F-BF806AA1C3ED}" presName="conn2-1" presStyleLbl="parChTrans1D2" presStyleIdx="2" presStyleCnt="5"/>
      <dgm:spPr/>
    </dgm:pt>
    <dgm:pt modelId="{9B9DC51D-BA8E-4989-A81E-0C83F04E4F4E}" type="pres">
      <dgm:prSet presAssocID="{30C10271-CA22-42EE-9F7F-BF806AA1C3ED}" presName="connTx" presStyleLbl="parChTrans1D2" presStyleIdx="2" presStyleCnt="5"/>
      <dgm:spPr/>
    </dgm:pt>
    <dgm:pt modelId="{2A124D60-6A16-4B44-BE68-9E88216675AB}" type="pres">
      <dgm:prSet presAssocID="{2B9DAB56-38EC-4B27-A608-76EB4C3A3314}" presName="root2" presStyleCnt="0"/>
      <dgm:spPr/>
    </dgm:pt>
    <dgm:pt modelId="{101D0B1C-BF54-436D-A3A5-D8185A02F6F4}" type="pres">
      <dgm:prSet presAssocID="{2B9DAB56-38EC-4B27-A608-76EB4C3A3314}" presName="LevelTwoTextNode" presStyleLbl="node2" presStyleIdx="2" presStyleCnt="5" custLinFactNeighborX="60753" custLinFactNeighborY="559">
        <dgm:presLayoutVars>
          <dgm:chPref val="3"/>
        </dgm:presLayoutVars>
      </dgm:prSet>
      <dgm:spPr/>
    </dgm:pt>
    <dgm:pt modelId="{39561698-E131-4B16-8A5A-41A99EDC5D24}" type="pres">
      <dgm:prSet presAssocID="{2B9DAB56-38EC-4B27-A608-76EB4C3A3314}" presName="level3hierChild" presStyleCnt="0"/>
      <dgm:spPr/>
    </dgm:pt>
    <dgm:pt modelId="{B5E6B8F3-BA23-406A-B075-2CC0D63C3545}" type="pres">
      <dgm:prSet presAssocID="{1F889F1A-CA30-4B17-B0BA-E9AFF050E315}" presName="conn2-1" presStyleLbl="parChTrans1D2" presStyleIdx="3" presStyleCnt="5"/>
      <dgm:spPr/>
    </dgm:pt>
    <dgm:pt modelId="{8855A10C-5793-46E4-96D2-67B4E14F8B24}" type="pres">
      <dgm:prSet presAssocID="{1F889F1A-CA30-4B17-B0BA-E9AFF050E315}" presName="connTx" presStyleLbl="parChTrans1D2" presStyleIdx="3" presStyleCnt="5"/>
      <dgm:spPr/>
    </dgm:pt>
    <dgm:pt modelId="{006D172A-88E6-415E-A93E-C037C902D415}" type="pres">
      <dgm:prSet presAssocID="{91BC9B08-B2BC-4BB4-BEE0-9AE7BD78BA13}" presName="root2" presStyleCnt="0"/>
      <dgm:spPr/>
    </dgm:pt>
    <dgm:pt modelId="{4E965B64-5CBD-49A8-B5F4-8075C8B693BC}" type="pres">
      <dgm:prSet presAssocID="{91BC9B08-B2BC-4BB4-BEE0-9AE7BD78BA13}" presName="LevelTwoTextNode" presStyleLbl="node2" presStyleIdx="3" presStyleCnt="5" custLinFactNeighborX="60753" custLinFactNeighborY="-2375">
        <dgm:presLayoutVars>
          <dgm:chPref val="3"/>
        </dgm:presLayoutVars>
      </dgm:prSet>
      <dgm:spPr/>
    </dgm:pt>
    <dgm:pt modelId="{B3728082-FA1D-48D2-8984-B4C483F99C7F}" type="pres">
      <dgm:prSet presAssocID="{91BC9B08-B2BC-4BB4-BEE0-9AE7BD78BA13}" presName="level3hierChild" presStyleCnt="0"/>
      <dgm:spPr/>
    </dgm:pt>
    <dgm:pt modelId="{AB2C67C2-04D9-4457-9A74-8F9283CFE306}" type="pres">
      <dgm:prSet presAssocID="{D40CFD72-DE06-4BDF-895A-2D9E0E0C8E89}" presName="conn2-1" presStyleLbl="parChTrans1D2" presStyleIdx="4" presStyleCnt="5"/>
      <dgm:spPr/>
    </dgm:pt>
    <dgm:pt modelId="{8BACFEE0-D61C-4097-B66A-16269E2C29EF}" type="pres">
      <dgm:prSet presAssocID="{D40CFD72-DE06-4BDF-895A-2D9E0E0C8E89}" presName="connTx" presStyleLbl="parChTrans1D2" presStyleIdx="4" presStyleCnt="5"/>
      <dgm:spPr/>
    </dgm:pt>
    <dgm:pt modelId="{71DD0527-7985-4AB5-8164-CD83533ED20A}" type="pres">
      <dgm:prSet presAssocID="{BED27BBE-90FB-474C-BC0A-3D28ED5F8734}" presName="root2" presStyleCnt="0"/>
      <dgm:spPr/>
    </dgm:pt>
    <dgm:pt modelId="{C9E04456-E5E4-4737-A757-279057F29E05}" type="pres">
      <dgm:prSet presAssocID="{BED27BBE-90FB-474C-BC0A-3D28ED5F8734}" presName="LevelTwoTextNode" presStyleLbl="node2" presStyleIdx="4" presStyleCnt="5" custLinFactNeighborX="64049" custLinFactNeighborY="-5309">
        <dgm:presLayoutVars>
          <dgm:chPref val="3"/>
        </dgm:presLayoutVars>
      </dgm:prSet>
      <dgm:spPr/>
    </dgm:pt>
    <dgm:pt modelId="{B69ED6E3-B444-4209-BC23-C9A4BB85A83C}" type="pres">
      <dgm:prSet presAssocID="{BED27BBE-90FB-474C-BC0A-3D28ED5F8734}" presName="level3hierChild" presStyleCnt="0"/>
      <dgm:spPr/>
    </dgm:pt>
  </dgm:ptLst>
  <dgm:cxnLst>
    <dgm:cxn modelId="{6E138E0A-C074-4392-8B3F-F27DA8D08E1E}" srcId="{5FC35C52-4B34-4375-983F-96C1005F15E0}" destId="{6CF9C5AC-97AE-4B4E-8245-56C63ACFF4A6}" srcOrd="1" destOrd="0" parTransId="{07113F17-7A18-43A2-BD19-DF2BA2DCB671}" sibTransId="{3A76CB4F-E80F-455A-8A8C-FA913EFD3717}"/>
    <dgm:cxn modelId="{66534013-FA70-4DA4-A77E-0608CB934479}" type="presOf" srcId="{3E1EB2A4-6B0C-4FA5-838D-AF9B8ADE2846}" destId="{862CA264-BBD3-4283-8014-F1905E84EB08}" srcOrd="1" destOrd="0" presId="urn:microsoft.com/office/officeart/2005/8/layout/hierarchy2"/>
    <dgm:cxn modelId="{860E6B1A-A25C-426F-A422-0F36527864A8}" type="presOf" srcId="{07113F17-7A18-43A2-BD19-DF2BA2DCB671}" destId="{B3A3676C-BD16-4C1C-A94A-DD83D7B5D09F}" srcOrd="1" destOrd="0" presId="urn:microsoft.com/office/officeart/2005/8/layout/hierarchy2"/>
    <dgm:cxn modelId="{D21FE81F-D75B-40D2-B57D-854BA3FCC395}" type="presOf" srcId="{BED27BBE-90FB-474C-BC0A-3D28ED5F8734}" destId="{C9E04456-E5E4-4737-A757-279057F29E05}" srcOrd="0" destOrd="0" presId="urn:microsoft.com/office/officeart/2005/8/layout/hierarchy2"/>
    <dgm:cxn modelId="{C21B5321-1672-4615-BC47-21441AE25055}" type="presOf" srcId="{30C10271-CA22-42EE-9F7F-BF806AA1C3ED}" destId="{9B9DC51D-BA8E-4989-A81E-0C83F04E4F4E}" srcOrd="1" destOrd="0" presId="urn:microsoft.com/office/officeart/2005/8/layout/hierarchy2"/>
    <dgm:cxn modelId="{FFEECD27-9E17-4C2E-861D-344B22BF8A29}" srcId="{5FC35C52-4B34-4375-983F-96C1005F15E0}" destId="{5628AEC1-2D4D-4C3D-ACFA-11F432430B41}" srcOrd="0" destOrd="0" parTransId="{3E1EB2A4-6B0C-4FA5-838D-AF9B8ADE2846}" sibTransId="{FF4C9141-5582-4526-AC27-21B55D9602FF}"/>
    <dgm:cxn modelId="{B13F7A2C-7E3B-47F2-A0E8-5755DB026C4B}" type="presOf" srcId="{5628AEC1-2D4D-4C3D-ACFA-11F432430B41}" destId="{45FD1541-C2DE-41D8-99A9-47BEBC5F7BC2}" srcOrd="0" destOrd="0" presId="urn:microsoft.com/office/officeart/2005/8/layout/hierarchy2"/>
    <dgm:cxn modelId="{21BE3735-CD39-4FE8-A5A5-03C310EAD238}" type="presOf" srcId="{6CF9C5AC-97AE-4B4E-8245-56C63ACFF4A6}" destId="{260FFC74-4A5B-4941-AF24-74B857DDEA93}" srcOrd="0" destOrd="0" presId="urn:microsoft.com/office/officeart/2005/8/layout/hierarchy2"/>
    <dgm:cxn modelId="{68DBEB3A-784C-421C-90F1-506BE76F886D}" type="presOf" srcId="{97036458-D08D-42B7-AF1A-68E3658574D0}" destId="{66783D8C-9E9F-4540-BB85-A80110F2CAEA}" srcOrd="0" destOrd="0" presId="urn:microsoft.com/office/officeart/2005/8/layout/hierarchy2"/>
    <dgm:cxn modelId="{59925F66-9A29-405E-8AB0-5021D963586E}" srcId="{97036458-D08D-42B7-AF1A-68E3658574D0}" destId="{5FC35C52-4B34-4375-983F-96C1005F15E0}" srcOrd="0" destOrd="0" parTransId="{79275C4E-6B5F-4C55-A498-A93C203978FF}" sibTransId="{84289B57-702A-4521-B6AA-FC00E0CCA348}"/>
    <dgm:cxn modelId="{315D2E67-00B5-4C81-8563-79E700A784B7}" srcId="{5FC35C52-4B34-4375-983F-96C1005F15E0}" destId="{BED27BBE-90FB-474C-BC0A-3D28ED5F8734}" srcOrd="4" destOrd="0" parTransId="{D40CFD72-DE06-4BDF-895A-2D9E0E0C8E89}" sibTransId="{CE8AAAF2-341B-454B-A933-82A97FBF915C}"/>
    <dgm:cxn modelId="{DBBFB54C-7FEF-4C2F-9869-548EB9027EA3}" type="presOf" srcId="{07113F17-7A18-43A2-BD19-DF2BA2DCB671}" destId="{B031C240-0753-49D2-AB5F-5C20B5752459}" srcOrd="0" destOrd="0" presId="urn:microsoft.com/office/officeart/2005/8/layout/hierarchy2"/>
    <dgm:cxn modelId="{7AD8914E-6766-4B9F-8A9E-E2B000FDC627}" type="presOf" srcId="{D40CFD72-DE06-4BDF-895A-2D9E0E0C8E89}" destId="{AB2C67C2-04D9-4457-9A74-8F9283CFE306}" srcOrd="0" destOrd="0" presId="urn:microsoft.com/office/officeart/2005/8/layout/hierarchy2"/>
    <dgm:cxn modelId="{777C5054-290B-4A2F-9016-9E0F79F9FBBF}" type="presOf" srcId="{91BC9B08-B2BC-4BB4-BEE0-9AE7BD78BA13}" destId="{4E965B64-5CBD-49A8-B5F4-8075C8B693BC}" srcOrd="0" destOrd="0" presId="urn:microsoft.com/office/officeart/2005/8/layout/hierarchy2"/>
    <dgm:cxn modelId="{4CFD2983-B628-4589-B8CF-1BE10CE4E026}" type="presOf" srcId="{30C10271-CA22-42EE-9F7F-BF806AA1C3ED}" destId="{BD4E8F50-115D-4F70-87CE-A47E53308920}" srcOrd="0" destOrd="0" presId="urn:microsoft.com/office/officeart/2005/8/layout/hierarchy2"/>
    <dgm:cxn modelId="{B87D9486-C65B-445E-B941-C3D0BDA10AC1}" type="presOf" srcId="{3E1EB2A4-6B0C-4FA5-838D-AF9B8ADE2846}" destId="{AC64147E-A003-4476-AB7A-3142BC9A1C3B}" srcOrd="0" destOrd="0" presId="urn:microsoft.com/office/officeart/2005/8/layout/hierarchy2"/>
    <dgm:cxn modelId="{F6721BA3-E783-495F-A094-CECB260D3280}" type="presOf" srcId="{1F889F1A-CA30-4B17-B0BA-E9AFF050E315}" destId="{8855A10C-5793-46E4-96D2-67B4E14F8B24}" srcOrd="1" destOrd="0" presId="urn:microsoft.com/office/officeart/2005/8/layout/hierarchy2"/>
    <dgm:cxn modelId="{2B8DBAA7-2F75-4F55-859D-5018CBA6DCAD}" type="presOf" srcId="{D40CFD72-DE06-4BDF-895A-2D9E0E0C8E89}" destId="{8BACFEE0-D61C-4097-B66A-16269E2C29EF}" srcOrd="1" destOrd="0" presId="urn:microsoft.com/office/officeart/2005/8/layout/hierarchy2"/>
    <dgm:cxn modelId="{EB5087B7-D599-49DA-81B1-8BFAA51E486B}" type="presOf" srcId="{1F889F1A-CA30-4B17-B0BA-E9AFF050E315}" destId="{B5E6B8F3-BA23-406A-B075-2CC0D63C3545}" srcOrd="0" destOrd="0" presId="urn:microsoft.com/office/officeart/2005/8/layout/hierarchy2"/>
    <dgm:cxn modelId="{861F35CD-7CA7-4A83-88CC-A717852DCCDF}" srcId="{5FC35C52-4B34-4375-983F-96C1005F15E0}" destId="{91BC9B08-B2BC-4BB4-BEE0-9AE7BD78BA13}" srcOrd="3" destOrd="0" parTransId="{1F889F1A-CA30-4B17-B0BA-E9AFF050E315}" sibTransId="{A6D9B0CB-AA69-42C3-AC01-3C1C04B25351}"/>
    <dgm:cxn modelId="{C92C68E1-5388-4750-906F-D796314CF9D6}" type="presOf" srcId="{2B9DAB56-38EC-4B27-A608-76EB4C3A3314}" destId="{101D0B1C-BF54-436D-A3A5-D8185A02F6F4}" srcOrd="0" destOrd="0" presId="urn:microsoft.com/office/officeart/2005/8/layout/hierarchy2"/>
    <dgm:cxn modelId="{A037EEE2-B989-4210-A41A-4A33E074D4EB}" srcId="{5FC35C52-4B34-4375-983F-96C1005F15E0}" destId="{2B9DAB56-38EC-4B27-A608-76EB4C3A3314}" srcOrd="2" destOrd="0" parTransId="{30C10271-CA22-42EE-9F7F-BF806AA1C3ED}" sibTransId="{8F5D2727-44B0-4D74-87F7-8E4B0333180E}"/>
    <dgm:cxn modelId="{F915BAEE-F5BD-443E-AC15-D860275714A8}" type="presOf" srcId="{5FC35C52-4B34-4375-983F-96C1005F15E0}" destId="{AD269C4D-659C-495C-94FF-D357A0BB3AF5}" srcOrd="0" destOrd="0" presId="urn:microsoft.com/office/officeart/2005/8/layout/hierarchy2"/>
    <dgm:cxn modelId="{94BCDB0C-7E8B-4491-A498-F80259E3C58F}" type="presParOf" srcId="{66783D8C-9E9F-4540-BB85-A80110F2CAEA}" destId="{AE14DDDA-F1FB-431B-B3C8-C8321E97BACF}" srcOrd="0" destOrd="0" presId="urn:microsoft.com/office/officeart/2005/8/layout/hierarchy2"/>
    <dgm:cxn modelId="{D2B1A8EC-82EB-437D-BF44-528848E3C676}" type="presParOf" srcId="{AE14DDDA-F1FB-431B-B3C8-C8321E97BACF}" destId="{AD269C4D-659C-495C-94FF-D357A0BB3AF5}" srcOrd="0" destOrd="0" presId="urn:microsoft.com/office/officeart/2005/8/layout/hierarchy2"/>
    <dgm:cxn modelId="{C8AF7F08-E996-40B1-AC4F-F2CF1CE7BABA}" type="presParOf" srcId="{AE14DDDA-F1FB-431B-B3C8-C8321E97BACF}" destId="{759F11E7-954D-4545-ABA3-2D29999D85AC}" srcOrd="1" destOrd="0" presId="urn:microsoft.com/office/officeart/2005/8/layout/hierarchy2"/>
    <dgm:cxn modelId="{100F5D88-366F-4151-B881-FECF725B41D4}" type="presParOf" srcId="{759F11E7-954D-4545-ABA3-2D29999D85AC}" destId="{AC64147E-A003-4476-AB7A-3142BC9A1C3B}" srcOrd="0" destOrd="0" presId="urn:microsoft.com/office/officeart/2005/8/layout/hierarchy2"/>
    <dgm:cxn modelId="{5662C93F-6099-42CD-8AE4-819AE62F34C3}" type="presParOf" srcId="{AC64147E-A003-4476-AB7A-3142BC9A1C3B}" destId="{862CA264-BBD3-4283-8014-F1905E84EB08}" srcOrd="0" destOrd="0" presId="urn:microsoft.com/office/officeart/2005/8/layout/hierarchy2"/>
    <dgm:cxn modelId="{82FD1DE3-8E21-494E-A56B-0CBEF5B54A4B}" type="presParOf" srcId="{759F11E7-954D-4545-ABA3-2D29999D85AC}" destId="{1B60D151-C6B5-45BB-BF4E-3F9152468505}" srcOrd="1" destOrd="0" presId="urn:microsoft.com/office/officeart/2005/8/layout/hierarchy2"/>
    <dgm:cxn modelId="{B9C6116A-F6A0-43E4-A8AC-5FE70939EA33}" type="presParOf" srcId="{1B60D151-C6B5-45BB-BF4E-3F9152468505}" destId="{45FD1541-C2DE-41D8-99A9-47BEBC5F7BC2}" srcOrd="0" destOrd="0" presId="urn:microsoft.com/office/officeart/2005/8/layout/hierarchy2"/>
    <dgm:cxn modelId="{DC2A0E2F-7DF7-4048-BC2C-4B70760F8116}" type="presParOf" srcId="{1B60D151-C6B5-45BB-BF4E-3F9152468505}" destId="{69950E56-4BBD-4AD5-8DF7-6026EB9FF458}" srcOrd="1" destOrd="0" presId="urn:microsoft.com/office/officeart/2005/8/layout/hierarchy2"/>
    <dgm:cxn modelId="{7C1D74EC-FCF7-40B4-9090-701DBAC84AAA}" type="presParOf" srcId="{759F11E7-954D-4545-ABA3-2D29999D85AC}" destId="{B031C240-0753-49D2-AB5F-5C20B5752459}" srcOrd="2" destOrd="0" presId="urn:microsoft.com/office/officeart/2005/8/layout/hierarchy2"/>
    <dgm:cxn modelId="{A340D8B4-8AB7-40BE-AFA7-FF3FC24A24C3}" type="presParOf" srcId="{B031C240-0753-49D2-AB5F-5C20B5752459}" destId="{B3A3676C-BD16-4C1C-A94A-DD83D7B5D09F}" srcOrd="0" destOrd="0" presId="urn:microsoft.com/office/officeart/2005/8/layout/hierarchy2"/>
    <dgm:cxn modelId="{0BF8D522-0A68-499A-9C52-9D23C9D3A263}" type="presParOf" srcId="{759F11E7-954D-4545-ABA3-2D29999D85AC}" destId="{41096D28-D2DC-4A2D-8BF4-DF143A3613BF}" srcOrd="3" destOrd="0" presId="urn:microsoft.com/office/officeart/2005/8/layout/hierarchy2"/>
    <dgm:cxn modelId="{260A6C76-E07C-4F11-B00E-8E94D39D3659}" type="presParOf" srcId="{41096D28-D2DC-4A2D-8BF4-DF143A3613BF}" destId="{260FFC74-4A5B-4941-AF24-74B857DDEA93}" srcOrd="0" destOrd="0" presId="urn:microsoft.com/office/officeart/2005/8/layout/hierarchy2"/>
    <dgm:cxn modelId="{27B7A287-3E61-43FE-9AA4-AFD6A15C8396}" type="presParOf" srcId="{41096D28-D2DC-4A2D-8BF4-DF143A3613BF}" destId="{9F049544-8371-4E97-9F7F-ADDE2B582D29}" srcOrd="1" destOrd="0" presId="urn:microsoft.com/office/officeart/2005/8/layout/hierarchy2"/>
    <dgm:cxn modelId="{8A696ECF-8577-460D-A9BA-7466A350671E}" type="presParOf" srcId="{759F11E7-954D-4545-ABA3-2D29999D85AC}" destId="{BD4E8F50-115D-4F70-87CE-A47E53308920}" srcOrd="4" destOrd="0" presId="urn:microsoft.com/office/officeart/2005/8/layout/hierarchy2"/>
    <dgm:cxn modelId="{43BEBC8E-0506-4164-8A41-2D7D93902FEE}" type="presParOf" srcId="{BD4E8F50-115D-4F70-87CE-A47E53308920}" destId="{9B9DC51D-BA8E-4989-A81E-0C83F04E4F4E}" srcOrd="0" destOrd="0" presId="urn:microsoft.com/office/officeart/2005/8/layout/hierarchy2"/>
    <dgm:cxn modelId="{F2A3CB1D-E01B-4E9E-BB06-89E6B3E215FA}" type="presParOf" srcId="{759F11E7-954D-4545-ABA3-2D29999D85AC}" destId="{2A124D60-6A16-4B44-BE68-9E88216675AB}" srcOrd="5" destOrd="0" presId="urn:microsoft.com/office/officeart/2005/8/layout/hierarchy2"/>
    <dgm:cxn modelId="{899D7195-412B-4D78-8334-13C06C07F86B}" type="presParOf" srcId="{2A124D60-6A16-4B44-BE68-9E88216675AB}" destId="{101D0B1C-BF54-436D-A3A5-D8185A02F6F4}" srcOrd="0" destOrd="0" presId="urn:microsoft.com/office/officeart/2005/8/layout/hierarchy2"/>
    <dgm:cxn modelId="{053202D9-54A2-402E-940B-03BAAC4C309B}" type="presParOf" srcId="{2A124D60-6A16-4B44-BE68-9E88216675AB}" destId="{39561698-E131-4B16-8A5A-41A99EDC5D24}" srcOrd="1" destOrd="0" presId="urn:microsoft.com/office/officeart/2005/8/layout/hierarchy2"/>
    <dgm:cxn modelId="{473C27E6-0D20-4D4D-952A-9A2D89C2F806}" type="presParOf" srcId="{759F11E7-954D-4545-ABA3-2D29999D85AC}" destId="{B5E6B8F3-BA23-406A-B075-2CC0D63C3545}" srcOrd="6" destOrd="0" presId="urn:microsoft.com/office/officeart/2005/8/layout/hierarchy2"/>
    <dgm:cxn modelId="{AD174E55-008C-40DD-A048-68204E4BDD85}" type="presParOf" srcId="{B5E6B8F3-BA23-406A-B075-2CC0D63C3545}" destId="{8855A10C-5793-46E4-96D2-67B4E14F8B24}" srcOrd="0" destOrd="0" presId="urn:microsoft.com/office/officeart/2005/8/layout/hierarchy2"/>
    <dgm:cxn modelId="{AAB8E0CD-7828-4216-8896-32039766BED7}" type="presParOf" srcId="{759F11E7-954D-4545-ABA3-2D29999D85AC}" destId="{006D172A-88E6-415E-A93E-C037C902D415}" srcOrd="7" destOrd="0" presId="urn:microsoft.com/office/officeart/2005/8/layout/hierarchy2"/>
    <dgm:cxn modelId="{34C77276-844E-4CDE-A513-C688305A5450}" type="presParOf" srcId="{006D172A-88E6-415E-A93E-C037C902D415}" destId="{4E965B64-5CBD-49A8-B5F4-8075C8B693BC}" srcOrd="0" destOrd="0" presId="urn:microsoft.com/office/officeart/2005/8/layout/hierarchy2"/>
    <dgm:cxn modelId="{FB579199-6F4B-42CD-B0CD-FD55958DAF10}" type="presParOf" srcId="{006D172A-88E6-415E-A93E-C037C902D415}" destId="{B3728082-FA1D-48D2-8984-B4C483F99C7F}" srcOrd="1" destOrd="0" presId="urn:microsoft.com/office/officeart/2005/8/layout/hierarchy2"/>
    <dgm:cxn modelId="{3C0D8625-7EC2-4C42-B1E0-F49793D53AE8}" type="presParOf" srcId="{759F11E7-954D-4545-ABA3-2D29999D85AC}" destId="{AB2C67C2-04D9-4457-9A74-8F9283CFE306}" srcOrd="8" destOrd="0" presId="urn:microsoft.com/office/officeart/2005/8/layout/hierarchy2"/>
    <dgm:cxn modelId="{E495CEFA-F9A1-4EC9-A7C4-AEC532984FBE}" type="presParOf" srcId="{AB2C67C2-04D9-4457-9A74-8F9283CFE306}" destId="{8BACFEE0-D61C-4097-B66A-16269E2C29EF}" srcOrd="0" destOrd="0" presId="urn:microsoft.com/office/officeart/2005/8/layout/hierarchy2"/>
    <dgm:cxn modelId="{6F69EA9A-74C8-4A71-9AF1-D895A24B7E20}" type="presParOf" srcId="{759F11E7-954D-4545-ABA3-2D29999D85AC}" destId="{71DD0527-7985-4AB5-8164-CD83533ED20A}" srcOrd="9" destOrd="0" presId="urn:microsoft.com/office/officeart/2005/8/layout/hierarchy2"/>
    <dgm:cxn modelId="{053B0DCF-8F08-4A1B-8268-DA3951442B39}" type="presParOf" srcId="{71DD0527-7985-4AB5-8164-CD83533ED20A}" destId="{C9E04456-E5E4-4737-A757-279057F29E05}" srcOrd="0" destOrd="0" presId="urn:microsoft.com/office/officeart/2005/8/layout/hierarchy2"/>
    <dgm:cxn modelId="{E7F0B767-0662-4A6E-991E-913B2BF84237}" type="presParOf" srcId="{71DD0527-7985-4AB5-8164-CD83533ED20A}" destId="{B69ED6E3-B444-4209-BC23-C9A4BB85A83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DBED64-C470-4531-8D04-D08B6B24AAF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0ED40C-587F-42D5-B31D-2A834846DC6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7200" b="1" dirty="0"/>
            <a:t>КА</a:t>
          </a:r>
          <a:endParaRPr lang="en-US" sz="7200" b="1" dirty="0"/>
        </a:p>
      </dgm:t>
    </dgm:pt>
    <dgm:pt modelId="{8D2AF9AB-E74C-4C17-947C-B0BB2AF6C610}" type="parTrans" cxnId="{F943D6CC-4486-48BB-AEB7-B8AD16D28817}">
      <dgm:prSet/>
      <dgm:spPr/>
      <dgm:t>
        <a:bodyPr/>
        <a:lstStyle/>
        <a:p>
          <a:endParaRPr lang="en-US" sz="2400" b="1"/>
        </a:p>
      </dgm:t>
    </dgm:pt>
    <dgm:pt modelId="{5E336E75-DAFF-42A7-A72E-62646E2A274F}" type="sibTrans" cxnId="{F943D6CC-4486-48BB-AEB7-B8AD16D28817}">
      <dgm:prSet/>
      <dgm:spPr/>
      <dgm:t>
        <a:bodyPr/>
        <a:lstStyle/>
        <a:p>
          <a:endParaRPr lang="en-US" sz="2400" b="1"/>
        </a:p>
      </dgm:t>
    </dgm:pt>
    <dgm:pt modelId="{C4DB0727-F7FA-4F4A-8F97-04464158A71E}">
      <dgm:prSet phldrT="[Текст]" custT="1"/>
      <dgm:spPr/>
      <dgm:t>
        <a:bodyPr/>
        <a:lstStyle/>
        <a:p>
          <a:r>
            <a:rPr lang="ru-RU" sz="4000" b="1" dirty="0"/>
            <a:t>МИС</a:t>
          </a:r>
          <a:endParaRPr lang="en-US" sz="4000" b="1" dirty="0"/>
        </a:p>
      </dgm:t>
    </dgm:pt>
    <dgm:pt modelId="{A7681FB5-5F8B-400A-9A6F-8DD7EBA4D831}" type="parTrans" cxnId="{EC3124BC-621D-4EC7-BCE7-0C0BFB80F7C4}">
      <dgm:prSet custT="1"/>
      <dgm:spPr/>
      <dgm:t>
        <a:bodyPr/>
        <a:lstStyle/>
        <a:p>
          <a:endParaRPr lang="en-US" sz="1800" b="1"/>
        </a:p>
      </dgm:t>
    </dgm:pt>
    <dgm:pt modelId="{CE056480-BD0F-48DB-87CD-B6459B404A21}" type="sibTrans" cxnId="{EC3124BC-621D-4EC7-BCE7-0C0BFB80F7C4}">
      <dgm:prSet/>
      <dgm:spPr/>
      <dgm:t>
        <a:bodyPr/>
        <a:lstStyle/>
        <a:p>
          <a:endParaRPr lang="en-US" sz="2400" b="1"/>
        </a:p>
      </dgm:t>
    </dgm:pt>
    <dgm:pt modelId="{FDC359D0-8029-436E-8980-A569C3E61C4C}">
      <dgm:prSet phldrT="[Текст]" custT="1"/>
      <dgm:spPr/>
      <dgm:t>
        <a:bodyPr/>
        <a:lstStyle/>
        <a:p>
          <a:r>
            <a:rPr lang="ru-RU" sz="4000" b="1" dirty="0"/>
            <a:t>ЛЕП</a:t>
          </a:r>
          <a:endParaRPr lang="en-US" sz="4000" b="1" dirty="0"/>
        </a:p>
      </dgm:t>
    </dgm:pt>
    <dgm:pt modelId="{95E13FDB-FA94-4A46-AC39-05B0F0346D3A}" type="parTrans" cxnId="{005B26A4-8AE5-4914-B604-83658798F093}">
      <dgm:prSet custT="1"/>
      <dgm:spPr/>
      <dgm:t>
        <a:bodyPr/>
        <a:lstStyle/>
        <a:p>
          <a:endParaRPr lang="en-US" sz="1800" b="1"/>
        </a:p>
      </dgm:t>
    </dgm:pt>
    <dgm:pt modelId="{EBCBA4EA-FDA0-4FB2-8713-6B51BFCA856E}" type="sibTrans" cxnId="{005B26A4-8AE5-4914-B604-83658798F093}">
      <dgm:prSet/>
      <dgm:spPr/>
      <dgm:t>
        <a:bodyPr/>
        <a:lstStyle/>
        <a:p>
          <a:endParaRPr lang="en-US" sz="2400" b="1"/>
        </a:p>
      </dgm:t>
    </dgm:pt>
    <dgm:pt modelId="{72907D65-69FA-4CE9-A6BA-C90921AFDACD}">
      <dgm:prSet custT="1"/>
      <dgm:spPr/>
      <dgm:t>
        <a:bodyPr/>
        <a:lstStyle/>
        <a:p>
          <a:r>
            <a:rPr lang="ru-RU" sz="4000" b="1" dirty="0"/>
            <a:t>ВАР</a:t>
          </a:r>
          <a:endParaRPr lang="en-US" sz="4000" b="1" dirty="0"/>
        </a:p>
      </dgm:t>
    </dgm:pt>
    <dgm:pt modelId="{6D6648E5-4CF5-4665-845A-5E19D51BC497}" type="parTrans" cxnId="{CAC855B8-75DB-4763-9FEC-97CB2FCD5718}">
      <dgm:prSet custT="1"/>
      <dgm:spPr/>
      <dgm:t>
        <a:bodyPr/>
        <a:lstStyle/>
        <a:p>
          <a:endParaRPr lang="en-US" sz="1600" b="1"/>
        </a:p>
      </dgm:t>
    </dgm:pt>
    <dgm:pt modelId="{6B5DF69E-27BE-407D-9900-497F968C99D5}" type="sibTrans" cxnId="{CAC855B8-75DB-4763-9FEC-97CB2FCD5718}">
      <dgm:prSet/>
      <dgm:spPr/>
      <dgm:t>
        <a:bodyPr/>
        <a:lstStyle/>
        <a:p>
          <a:endParaRPr lang="en-US" sz="2400" b="1"/>
        </a:p>
      </dgm:t>
    </dgm:pt>
    <dgm:pt modelId="{F24C5AFF-08CC-41A9-AC25-120DA0161459}">
      <dgm:prSet custT="1"/>
      <dgm:spPr/>
      <dgm:t>
        <a:bodyPr/>
        <a:lstStyle/>
        <a:p>
          <a:r>
            <a:rPr lang="ru-RU" sz="4000" b="1" dirty="0"/>
            <a:t>ЛАП</a:t>
          </a:r>
          <a:endParaRPr lang="en-US" sz="4000" b="1" dirty="0"/>
        </a:p>
      </dgm:t>
    </dgm:pt>
    <dgm:pt modelId="{E6093530-C13B-4C16-9413-E74C6D8B2C7A}" type="parTrans" cxnId="{51C2754B-CAEB-4CF1-9C97-A0D6F8D75726}">
      <dgm:prSet custT="1"/>
      <dgm:spPr/>
      <dgm:t>
        <a:bodyPr/>
        <a:lstStyle/>
        <a:p>
          <a:endParaRPr lang="en-US" sz="1600" b="1"/>
        </a:p>
      </dgm:t>
    </dgm:pt>
    <dgm:pt modelId="{EE9B467F-B65E-4C57-A91F-C8D9B4260662}" type="sibTrans" cxnId="{51C2754B-CAEB-4CF1-9C97-A0D6F8D75726}">
      <dgm:prSet/>
      <dgm:spPr/>
      <dgm:t>
        <a:bodyPr/>
        <a:lstStyle/>
        <a:p>
          <a:endParaRPr lang="en-US" sz="2400" b="1"/>
        </a:p>
      </dgm:t>
    </dgm:pt>
    <dgm:pt modelId="{AE5BB47B-E39E-4070-BF1E-E4FF3298FE28}">
      <dgm:prSet custT="1"/>
      <dgm:spPr/>
      <dgm:t>
        <a:bodyPr/>
        <a:lstStyle/>
        <a:p>
          <a:r>
            <a:rPr lang="ru-RU" sz="4000" b="1" dirty="0"/>
            <a:t>МАС</a:t>
          </a:r>
          <a:endParaRPr lang="en-US" sz="4000" b="1" dirty="0"/>
        </a:p>
      </dgm:t>
    </dgm:pt>
    <dgm:pt modelId="{ECAE978E-22AD-4566-AFF9-DBD0F31DA6A9}" type="parTrans" cxnId="{1E6C6E27-843F-45AA-9B06-479DFDEBA53B}">
      <dgm:prSet custT="1"/>
      <dgm:spPr/>
      <dgm:t>
        <a:bodyPr/>
        <a:lstStyle/>
        <a:p>
          <a:endParaRPr lang="en-US" sz="1600" b="1"/>
        </a:p>
      </dgm:t>
    </dgm:pt>
    <dgm:pt modelId="{D5A2CA33-6BD9-4C10-8228-F62ABC643FED}" type="sibTrans" cxnId="{1E6C6E27-843F-45AA-9B06-479DFDEBA53B}">
      <dgm:prSet/>
      <dgm:spPr/>
      <dgm:t>
        <a:bodyPr/>
        <a:lstStyle/>
        <a:p>
          <a:endParaRPr lang="en-US" sz="2400" b="1"/>
        </a:p>
      </dgm:t>
    </dgm:pt>
    <dgm:pt modelId="{44B73052-2BFD-4C38-B66A-45D2A64636D3}">
      <dgm:prSet custT="1"/>
      <dgm:spPr/>
      <dgm:t>
        <a:bodyPr/>
        <a:lstStyle/>
        <a:p>
          <a:r>
            <a:rPr lang="ru-RU" sz="4000" b="1" dirty="0"/>
            <a:t>МАР</a:t>
          </a:r>
          <a:endParaRPr lang="en-US" sz="4000" b="1" dirty="0"/>
        </a:p>
      </dgm:t>
    </dgm:pt>
    <dgm:pt modelId="{CA756650-2E23-4418-97E8-F1FB091C6F0D}" type="parTrans" cxnId="{C435B847-1159-4893-B218-969869A8E88F}">
      <dgm:prSet custT="1"/>
      <dgm:spPr/>
      <dgm:t>
        <a:bodyPr/>
        <a:lstStyle/>
        <a:p>
          <a:endParaRPr lang="en-US" sz="1600" b="1"/>
        </a:p>
      </dgm:t>
    </dgm:pt>
    <dgm:pt modelId="{412E0504-1333-47CE-A9DF-44026E00CB65}" type="sibTrans" cxnId="{C435B847-1159-4893-B218-969869A8E88F}">
      <dgm:prSet/>
      <dgm:spPr/>
      <dgm:t>
        <a:bodyPr/>
        <a:lstStyle/>
        <a:p>
          <a:endParaRPr lang="en-US" sz="2400" b="1"/>
        </a:p>
      </dgm:t>
    </dgm:pt>
    <dgm:pt modelId="{EFDEE21C-D08B-484C-8290-95EC19C66722}">
      <dgm:prSet custT="1"/>
      <dgm:spPr/>
      <dgm:t>
        <a:bodyPr/>
        <a:lstStyle/>
        <a:p>
          <a:r>
            <a:rPr lang="ru-RU" sz="4000" b="1" dirty="0"/>
            <a:t>НОР</a:t>
          </a:r>
          <a:endParaRPr lang="en-US" sz="4000" b="1" dirty="0"/>
        </a:p>
      </dgm:t>
    </dgm:pt>
    <dgm:pt modelId="{3164A832-0406-470C-BEAA-9093013511C5}" type="parTrans" cxnId="{DC8C931C-334C-4356-A94F-C478CBCD1D2E}">
      <dgm:prSet custT="1"/>
      <dgm:spPr/>
      <dgm:t>
        <a:bodyPr/>
        <a:lstStyle/>
        <a:p>
          <a:endParaRPr lang="en-US" sz="1600" b="1"/>
        </a:p>
      </dgm:t>
    </dgm:pt>
    <dgm:pt modelId="{AC19A046-D1DD-4E87-A3AE-1B7F3E988C55}" type="sibTrans" cxnId="{DC8C931C-334C-4356-A94F-C478CBCD1D2E}">
      <dgm:prSet/>
      <dgm:spPr/>
      <dgm:t>
        <a:bodyPr/>
        <a:lstStyle/>
        <a:p>
          <a:endParaRPr lang="en-US" sz="2400" b="1"/>
        </a:p>
      </dgm:t>
    </dgm:pt>
    <dgm:pt modelId="{160ED830-4580-4AB4-8698-F7ACA208E729}" type="pres">
      <dgm:prSet presAssocID="{ADDBED64-C470-4531-8D04-D08B6B24AAF2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93A59EF1-33D5-460F-BEF4-0AB3108DE881}" type="pres">
      <dgm:prSet presAssocID="{700ED40C-587F-42D5-B31D-2A834846DC65}" presName="root1" presStyleCnt="0"/>
      <dgm:spPr/>
    </dgm:pt>
    <dgm:pt modelId="{0710F75C-BCEB-42D8-85C6-2FF2226CA950}" type="pres">
      <dgm:prSet presAssocID="{700ED40C-587F-42D5-B31D-2A834846DC65}" presName="LevelOneTextNode" presStyleLbl="node0" presStyleIdx="0" presStyleCnt="1" custScaleY="192116" custLinFactX="100000" custLinFactNeighborX="112054" custLinFactNeighborY="2327">
        <dgm:presLayoutVars>
          <dgm:chPref val="3"/>
        </dgm:presLayoutVars>
      </dgm:prSet>
      <dgm:spPr/>
    </dgm:pt>
    <dgm:pt modelId="{0B73C7C1-E52F-45C9-94B5-CBE47CF1205D}" type="pres">
      <dgm:prSet presAssocID="{700ED40C-587F-42D5-B31D-2A834846DC65}" presName="level2hierChild" presStyleCnt="0"/>
      <dgm:spPr/>
    </dgm:pt>
    <dgm:pt modelId="{FABE9C71-7672-4675-87AB-E3F235DE970D}" type="pres">
      <dgm:prSet presAssocID="{A7681FB5-5F8B-400A-9A6F-8DD7EBA4D831}" presName="conn2-1" presStyleLbl="parChTrans1D2" presStyleIdx="0" presStyleCnt="7"/>
      <dgm:spPr/>
    </dgm:pt>
    <dgm:pt modelId="{C5896B39-8322-41F4-BDB8-1ACD8B504C26}" type="pres">
      <dgm:prSet presAssocID="{A7681FB5-5F8B-400A-9A6F-8DD7EBA4D831}" presName="connTx" presStyleLbl="parChTrans1D2" presStyleIdx="0" presStyleCnt="7"/>
      <dgm:spPr/>
    </dgm:pt>
    <dgm:pt modelId="{7E123D0E-27EA-47D6-AC33-6EE5CE012FF5}" type="pres">
      <dgm:prSet presAssocID="{C4DB0727-F7FA-4F4A-8F97-04464158A71E}" presName="root2" presStyleCnt="0"/>
      <dgm:spPr/>
    </dgm:pt>
    <dgm:pt modelId="{7E90FDA7-7805-4A10-AE73-B663EE773365}" type="pres">
      <dgm:prSet presAssocID="{C4DB0727-F7FA-4F4A-8F97-04464158A71E}" presName="LevelTwoTextNode" presStyleLbl="node2" presStyleIdx="0" presStyleCnt="7" custLinFactX="-36404" custLinFactNeighborX="-100000" custLinFactNeighborY="-753">
        <dgm:presLayoutVars>
          <dgm:chPref val="3"/>
        </dgm:presLayoutVars>
      </dgm:prSet>
      <dgm:spPr/>
    </dgm:pt>
    <dgm:pt modelId="{F9E51A71-C442-4C07-B353-E7AD531A4B46}" type="pres">
      <dgm:prSet presAssocID="{C4DB0727-F7FA-4F4A-8F97-04464158A71E}" presName="level3hierChild" presStyleCnt="0"/>
      <dgm:spPr/>
    </dgm:pt>
    <dgm:pt modelId="{E62A4E99-B4E3-4333-A594-33C7949A2A5E}" type="pres">
      <dgm:prSet presAssocID="{ECAE978E-22AD-4566-AFF9-DBD0F31DA6A9}" presName="conn2-1" presStyleLbl="parChTrans1D2" presStyleIdx="1" presStyleCnt="7"/>
      <dgm:spPr/>
    </dgm:pt>
    <dgm:pt modelId="{B59CDB6F-BE38-4960-AB8D-62898BBB4B44}" type="pres">
      <dgm:prSet presAssocID="{ECAE978E-22AD-4566-AFF9-DBD0F31DA6A9}" presName="connTx" presStyleLbl="parChTrans1D2" presStyleIdx="1" presStyleCnt="7"/>
      <dgm:spPr/>
    </dgm:pt>
    <dgm:pt modelId="{5D78D0D9-7966-4B72-92F7-09D0A028E588}" type="pres">
      <dgm:prSet presAssocID="{AE5BB47B-E39E-4070-BF1E-E4FF3298FE28}" presName="root2" presStyleCnt="0"/>
      <dgm:spPr/>
    </dgm:pt>
    <dgm:pt modelId="{BE56DA6B-15DE-4B88-9EA1-426164E57FDC}" type="pres">
      <dgm:prSet presAssocID="{AE5BB47B-E39E-4070-BF1E-E4FF3298FE28}" presName="LevelTwoTextNode" presStyleLbl="node2" presStyleIdx="1" presStyleCnt="7" custLinFactX="-37071" custLinFactNeighborX="-100000" custLinFactNeighborY="-11392">
        <dgm:presLayoutVars>
          <dgm:chPref val="3"/>
        </dgm:presLayoutVars>
      </dgm:prSet>
      <dgm:spPr/>
    </dgm:pt>
    <dgm:pt modelId="{F6FD0397-B097-4071-B4AE-42410BB12EB1}" type="pres">
      <dgm:prSet presAssocID="{AE5BB47B-E39E-4070-BF1E-E4FF3298FE28}" presName="level3hierChild" presStyleCnt="0"/>
      <dgm:spPr/>
    </dgm:pt>
    <dgm:pt modelId="{7F8085EB-51D5-4452-B98D-1F73439D5215}" type="pres">
      <dgm:prSet presAssocID="{CA756650-2E23-4418-97E8-F1FB091C6F0D}" presName="conn2-1" presStyleLbl="parChTrans1D2" presStyleIdx="2" presStyleCnt="7"/>
      <dgm:spPr/>
    </dgm:pt>
    <dgm:pt modelId="{ECE9240C-600B-4A65-BB59-BDA05978788C}" type="pres">
      <dgm:prSet presAssocID="{CA756650-2E23-4418-97E8-F1FB091C6F0D}" presName="connTx" presStyleLbl="parChTrans1D2" presStyleIdx="2" presStyleCnt="7"/>
      <dgm:spPr/>
    </dgm:pt>
    <dgm:pt modelId="{3793A6EA-B1B5-49CE-82BD-A9040CB747F3}" type="pres">
      <dgm:prSet presAssocID="{44B73052-2BFD-4C38-B66A-45D2A64636D3}" presName="root2" presStyleCnt="0"/>
      <dgm:spPr/>
    </dgm:pt>
    <dgm:pt modelId="{5655CB0D-598E-4235-827D-231CBD18DF3F}" type="pres">
      <dgm:prSet presAssocID="{44B73052-2BFD-4C38-B66A-45D2A64636D3}" presName="LevelTwoTextNode" presStyleLbl="node2" presStyleIdx="2" presStyleCnt="7" custLinFactX="-39602" custLinFactNeighborX="-100000" custLinFactNeighborY="-17360">
        <dgm:presLayoutVars>
          <dgm:chPref val="3"/>
        </dgm:presLayoutVars>
      </dgm:prSet>
      <dgm:spPr/>
    </dgm:pt>
    <dgm:pt modelId="{6DEC5FF7-1A7C-498D-B0C5-714732CA221A}" type="pres">
      <dgm:prSet presAssocID="{44B73052-2BFD-4C38-B66A-45D2A64636D3}" presName="level3hierChild" presStyleCnt="0"/>
      <dgm:spPr/>
    </dgm:pt>
    <dgm:pt modelId="{A8FFE2ED-B445-4391-89CE-0F23B92AA9A6}" type="pres">
      <dgm:prSet presAssocID="{3164A832-0406-470C-BEAA-9093013511C5}" presName="conn2-1" presStyleLbl="parChTrans1D2" presStyleIdx="3" presStyleCnt="7"/>
      <dgm:spPr/>
    </dgm:pt>
    <dgm:pt modelId="{0AA6CC21-E8DE-4517-8D3F-D6808A34B74C}" type="pres">
      <dgm:prSet presAssocID="{3164A832-0406-470C-BEAA-9093013511C5}" presName="connTx" presStyleLbl="parChTrans1D2" presStyleIdx="3" presStyleCnt="7"/>
      <dgm:spPr/>
    </dgm:pt>
    <dgm:pt modelId="{6C0C368A-CCCB-44C2-BC64-8DB46E97AF68}" type="pres">
      <dgm:prSet presAssocID="{EFDEE21C-D08B-484C-8290-95EC19C66722}" presName="root2" presStyleCnt="0"/>
      <dgm:spPr/>
    </dgm:pt>
    <dgm:pt modelId="{3ADAC5A1-F962-48FC-9D2F-5E7FFE64D34B}" type="pres">
      <dgm:prSet presAssocID="{EFDEE21C-D08B-484C-8290-95EC19C66722}" presName="LevelTwoTextNode" presStyleLbl="node2" presStyleIdx="3" presStyleCnt="7" custLinFactX="-39602" custLinFactNeighborX="-100000" custLinFactNeighborY="-12543">
        <dgm:presLayoutVars>
          <dgm:chPref val="3"/>
        </dgm:presLayoutVars>
      </dgm:prSet>
      <dgm:spPr/>
    </dgm:pt>
    <dgm:pt modelId="{AD0426C4-4FEC-493C-B5B3-3C64E0D86C5F}" type="pres">
      <dgm:prSet presAssocID="{EFDEE21C-D08B-484C-8290-95EC19C66722}" presName="level3hierChild" presStyleCnt="0"/>
      <dgm:spPr/>
    </dgm:pt>
    <dgm:pt modelId="{B306B740-7A73-4CAB-A3E1-A1C2ED16438A}" type="pres">
      <dgm:prSet presAssocID="{6D6648E5-4CF5-4665-845A-5E19D51BC497}" presName="conn2-1" presStyleLbl="parChTrans1D2" presStyleIdx="4" presStyleCnt="7"/>
      <dgm:spPr/>
    </dgm:pt>
    <dgm:pt modelId="{A3126570-9AE0-4BAD-9016-1498950C89DB}" type="pres">
      <dgm:prSet presAssocID="{6D6648E5-4CF5-4665-845A-5E19D51BC497}" presName="connTx" presStyleLbl="parChTrans1D2" presStyleIdx="4" presStyleCnt="7"/>
      <dgm:spPr/>
    </dgm:pt>
    <dgm:pt modelId="{34B99C11-7DBD-4F22-B814-E37ECA6F3DD5}" type="pres">
      <dgm:prSet presAssocID="{72907D65-69FA-4CE9-A6BA-C90921AFDACD}" presName="root2" presStyleCnt="0"/>
      <dgm:spPr/>
    </dgm:pt>
    <dgm:pt modelId="{901E89D9-7F56-4FDD-A590-07EB07A7A753}" type="pres">
      <dgm:prSet presAssocID="{72907D65-69FA-4CE9-A6BA-C90921AFDACD}" presName="LevelTwoTextNode" presStyleLbl="node2" presStyleIdx="4" presStyleCnt="7" custLinFactX="-38179" custLinFactNeighborX="-100000" custLinFactNeighborY="-3934">
        <dgm:presLayoutVars>
          <dgm:chPref val="3"/>
        </dgm:presLayoutVars>
      </dgm:prSet>
      <dgm:spPr/>
    </dgm:pt>
    <dgm:pt modelId="{D638C1E2-F97B-46C6-847A-D8194F2EAF1F}" type="pres">
      <dgm:prSet presAssocID="{72907D65-69FA-4CE9-A6BA-C90921AFDACD}" presName="level3hierChild" presStyleCnt="0"/>
      <dgm:spPr/>
    </dgm:pt>
    <dgm:pt modelId="{A55E90D3-C562-40A0-947D-BA2F3C5BA413}" type="pres">
      <dgm:prSet presAssocID="{E6093530-C13B-4C16-9413-E74C6D8B2C7A}" presName="conn2-1" presStyleLbl="parChTrans1D2" presStyleIdx="5" presStyleCnt="7"/>
      <dgm:spPr/>
    </dgm:pt>
    <dgm:pt modelId="{7AA01E20-A066-425E-92F1-7960FE4F737D}" type="pres">
      <dgm:prSet presAssocID="{E6093530-C13B-4C16-9413-E74C6D8B2C7A}" presName="connTx" presStyleLbl="parChTrans1D2" presStyleIdx="5" presStyleCnt="7"/>
      <dgm:spPr/>
    </dgm:pt>
    <dgm:pt modelId="{AE6A99EB-46C4-4341-A05A-67346703B0A1}" type="pres">
      <dgm:prSet presAssocID="{F24C5AFF-08CC-41A9-AC25-120DA0161459}" presName="root2" presStyleCnt="0"/>
      <dgm:spPr/>
    </dgm:pt>
    <dgm:pt modelId="{3A13F0A2-752C-4EBD-B2C5-87A2A4A49DB4}" type="pres">
      <dgm:prSet presAssocID="{F24C5AFF-08CC-41A9-AC25-120DA0161459}" presName="LevelTwoTextNode" presStyleLbl="node2" presStyleIdx="5" presStyleCnt="7" custLinFactX="-37071" custLinFactNeighborX="-100000" custLinFactNeighborY="-5547">
        <dgm:presLayoutVars>
          <dgm:chPref val="3"/>
        </dgm:presLayoutVars>
      </dgm:prSet>
      <dgm:spPr/>
    </dgm:pt>
    <dgm:pt modelId="{6427645A-23D3-4767-82DA-53D541CF71AD}" type="pres">
      <dgm:prSet presAssocID="{F24C5AFF-08CC-41A9-AC25-120DA0161459}" presName="level3hierChild" presStyleCnt="0"/>
      <dgm:spPr/>
    </dgm:pt>
    <dgm:pt modelId="{E5E88352-72A4-45D1-90EF-1A2D2820B398}" type="pres">
      <dgm:prSet presAssocID="{95E13FDB-FA94-4A46-AC39-05B0F0346D3A}" presName="conn2-1" presStyleLbl="parChTrans1D2" presStyleIdx="6" presStyleCnt="7"/>
      <dgm:spPr/>
    </dgm:pt>
    <dgm:pt modelId="{642DDECC-320E-4831-8472-473E379CAB27}" type="pres">
      <dgm:prSet presAssocID="{95E13FDB-FA94-4A46-AC39-05B0F0346D3A}" presName="connTx" presStyleLbl="parChTrans1D2" presStyleIdx="6" presStyleCnt="7"/>
      <dgm:spPr/>
    </dgm:pt>
    <dgm:pt modelId="{2C694B2C-2B30-47D5-8834-44EC5900954E}" type="pres">
      <dgm:prSet presAssocID="{FDC359D0-8029-436E-8980-A569C3E61C4C}" presName="root2" presStyleCnt="0"/>
      <dgm:spPr/>
    </dgm:pt>
    <dgm:pt modelId="{4E486E8F-AF7F-4D85-A63D-4791EC8403BA}" type="pres">
      <dgm:prSet presAssocID="{FDC359D0-8029-436E-8980-A569C3E61C4C}" presName="LevelTwoTextNode" presStyleLbl="node2" presStyleIdx="6" presStyleCnt="7" custLinFactX="-33539" custLinFactNeighborX="-100000" custLinFactNeighborY="7060">
        <dgm:presLayoutVars>
          <dgm:chPref val="3"/>
        </dgm:presLayoutVars>
      </dgm:prSet>
      <dgm:spPr/>
    </dgm:pt>
    <dgm:pt modelId="{EFF0460C-F027-40AD-82FF-9A7C85872CFA}" type="pres">
      <dgm:prSet presAssocID="{FDC359D0-8029-436E-8980-A569C3E61C4C}" presName="level3hierChild" presStyleCnt="0"/>
      <dgm:spPr/>
    </dgm:pt>
  </dgm:ptLst>
  <dgm:cxnLst>
    <dgm:cxn modelId="{EA7FF202-3043-48A6-87E2-138260571266}" type="presOf" srcId="{A7681FB5-5F8B-400A-9A6F-8DD7EBA4D831}" destId="{FABE9C71-7672-4675-87AB-E3F235DE970D}" srcOrd="0" destOrd="0" presId="urn:microsoft.com/office/officeart/2005/8/layout/hierarchy2"/>
    <dgm:cxn modelId="{09102809-099A-418F-9BB5-E320D663C117}" type="presOf" srcId="{CA756650-2E23-4418-97E8-F1FB091C6F0D}" destId="{ECE9240C-600B-4A65-BB59-BDA05978788C}" srcOrd="1" destOrd="0" presId="urn:microsoft.com/office/officeart/2005/8/layout/hierarchy2"/>
    <dgm:cxn modelId="{3DB55A09-03B1-43A4-97BA-2781327C3D9B}" type="presOf" srcId="{ECAE978E-22AD-4566-AFF9-DBD0F31DA6A9}" destId="{B59CDB6F-BE38-4960-AB8D-62898BBB4B44}" srcOrd="1" destOrd="0" presId="urn:microsoft.com/office/officeart/2005/8/layout/hierarchy2"/>
    <dgm:cxn modelId="{20B97814-9674-48F7-BAAF-58E827D83388}" type="presOf" srcId="{95E13FDB-FA94-4A46-AC39-05B0F0346D3A}" destId="{E5E88352-72A4-45D1-90EF-1A2D2820B398}" srcOrd="0" destOrd="0" presId="urn:microsoft.com/office/officeart/2005/8/layout/hierarchy2"/>
    <dgm:cxn modelId="{1481411A-4519-41A8-82DF-CB229E5CFFCA}" type="presOf" srcId="{3164A832-0406-470C-BEAA-9093013511C5}" destId="{A8FFE2ED-B445-4391-89CE-0F23B92AA9A6}" srcOrd="0" destOrd="0" presId="urn:microsoft.com/office/officeart/2005/8/layout/hierarchy2"/>
    <dgm:cxn modelId="{08E8041C-4D72-49D2-AD68-4F8ABF65AB8C}" type="presOf" srcId="{F24C5AFF-08CC-41A9-AC25-120DA0161459}" destId="{3A13F0A2-752C-4EBD-B2C5-87A2A4A49DB4}" srcOrd="0" destOrd="0" presId="urn:microsoft.com/office/officeart/2005/8/layout/hierarchy2"/>
    <dgm:cxn modelId="{DC8C931C-334C-4356-A94F-C478CBCD1D2E}" srcId="{700ED40C-587F-42D5-B31D-2A834846DC65}" destId="{EFDEE21C-D08B-484C-8290-95EC19C66722}" srcOrd="3" destOrd="0" parTransId="{3164A832-0406-470C-BEAA-9093013511C5}" sibTransId="{AC19A046-D1DD-4E87-A3AE-1B7F3E988C55}"/>
    <dgm:cxn modelId="{C1FAD21F-6223-4688-90D2-1EBDBED7F819}" type="presOf" srcId="{95E13FDB-FA94-4A46-AC39-05B0F0346D3A}" destId="{642DDECC-320E-4831-8472-473E379CAB27}" srcOrd="1" destOrd="0" presId="urn:microsoft.com/office/officeart/2005/8/layout/hierarchy2"/>
    <dgm:cxn modelId="{9CDD2120-A8C3-4398-AC73-5AF71CB4153F}" type="presOf" srcId="{ECAE978E-22AD-4566-AFF9-DBD0F31DA6A9}" destId="{E62A4E99-B4E3-4333-A594-33C7949A2A5E}" srcOrd="0" destOrd="0" presId="urn:microsoft.com/office/officeart/2005/8/layout/hierarchy2"/>
    <dgm:cxn modelId="{1E6C6E27-843F-45AA-9B06-479DFDEBA53B}" srcId="{700ED40C-587F-42D5-B31D-2A834846DC65}" destId="{AE5BB47B-E39E-4070-BF1E-E4FF3298FE28}" srcOrd="1" destOrd="0" parTransId="{ECAE978E-22AD-4566-AFF9-DBD0F31DA6A9}" sibTransId="{D5A2CA33-6BD9-4C10-8228-F62ABC643FED}"/>
    <dgm:cxn modelId="{D53DE328-36BB-4F1B-B672-0C583F4088FE}" type="presOf" srcId="{FDC359D0-8029-436E-8980-A569C3E61C4C}" destId="{4E486E8F-AF7F-4D85-A63D-4791EC8403BA}" srcOrd="0" destOrd="0" presId="urn:microsoft.com/office/officeart/2005/8/layout/hierarchy2"/>
    <dgm:cxn modelId="{C81EED2C-334D-4DF9-99F0-B209AD95E5A7}" type="presOf" srcId="{6D6648E5-4CF5-4665-845A-5E19D51BC497}" destId="{B306B740-7A73-4CAB-A3E1-A1C2ED16438A}" srcOrd="0" destOrd="0" presId="urn:microsoft.com/office/officeart/2005/8/layout/hierarchy2"/>
    <dgm:cxn modelId="{F397B562-90F2-4459-AE11-3889DDA29EDA}" type="presOf" srcId="{E6093530-C13B-4C16-9413-E74C6D8B2C7A}" destId="{A55E90D3-C562-40A0-947D-BA2F3C5BA413}" srcOrd="0" destOrd="0" presId="urn:microsoft.com/office/officeart/2005/8/layout/hierarchy2"/>
    <dgm:cxn modelId="{54235545-B497-4F7A-A67D-F59CAD74CA75}" type="presOf" srcId="{E6093530-C13B-4C16-9413-E74C6D8B2C7A}" destId="{7AA01E20-A066-425E-92F1-7960FE4F737D}" srcOrd="1" destOrd="0" presId="urn:microsoft.com/office/officeart/2005/8/layout/hierarchy2"/>
    <dgm:cxn modelId="{C435B847-1159-4893-B218-969869A8E88F}" srcId="{700ED40C-587F-42D5-B31D-2A834846DC65}" destId="{44B73052-2BFD-4C38-B66A-45D2A64636D3}" srcOrd="2" destOrd="0" parTransId="{CA756650-2E23-4418-97E8-F1FB091C6F0D}" sibTransId="{412E0504-1333-47CE-A9DF-44026E00CB65}"/>
    <dgm:cxn modelId="{51C2754B-CAEB-4CF1-9C97-A0D6F8D75726}" srcId="{700ED40C-587F-42D5-B31D-2A834846DC65}" destId="{F24C5AFF-08CC-41A9-AC25-120DA0161459}" srcOrd="5" destOrd="0" parTransId="{E6093530-C13B-4C16-9413-E74C6D8B2C7A}" sibTransId="{EE9B467F-B65E-4C57-A91F-C8D9B4260662}"/>
    <dgm:cxn modelId="{03048256-1A8C-4C07-9AFF-8E342C913977}" type="presOf" srcId="{6D6648E5-4CF5-4665-845A-5E19D51BC497}" destId="{A3126570-9AE0-4BAD-9016-1498950C89DB}" srcOrd="1" destOrd="0" presId="urn:microsoft.com/office/officeart/2005/8/layout/hierarchy2"/>
    <dgm:cxn modelId="{005B26A4-8AE5-4914-B604-83658798F093}" srcId="{700ED40C-587F-42D5-B31D-2A834846DC65}" destId="{FDC359D0-8029-436E-8980-A569C3E61C4C}" srcOrd="6" destOrd="0" parTransId="{95E13FDB-FA94-4A46-AC39-05B0F0346D3A}" sibTransId="{EBCBA4EA-FDA0-4FB2-8713-6B51BFCA856E}"/>
    <dgm:cxn modelId="{FA23FAAC-DE2D-4184-92B3-D91EEBC22809}" type="presOf" srcId="{EFDEE21C-D08B-484C-8290-95EC19C66722}" destId="{3ADAC5A1-F962-48FC-9D2F-5E7FFE64D34B}" srcOrd="0" destOrd="0" presId="urn:microsoft.com/office/officeart/2005/8/layout/hierarchy2"/>
    <dgm:cxn modelId="{E53E5DB5-0582-4BCD-A198-A07B7CE4FA9F}" type="presOf" srcId="{3164A832-0406-470C-BEAA-9093013511C5}" destId="{0AA6CC21-E8DE-4517-8D3F-D6808A34B74C}" srcOrd="1" destOrd="0" presId="urn:microsoft.com/office/officeart/2005/8/layout/hierarchy2"/>
    <dgm:cxn modelId="{14E474B8-9BD9-4E65-917D-8312536B0E37}" type="presOf" srcId="{700ED40C-587F-42D5-B31D-2A834846DC65}" destId="{0710F75C-BCEB-42D8-85C6-2FF2226CA950}" srcOrd="0" destOrd="0" presId="urn:microsoft.com/office/officeart/2005/8/layout/hierarchy2"/>
    <dgm:cxn modelId="{CAC855B8-75DB-4763-9FEC-97CB2FCD5718}" srcId="{700ED40C-587F-42D5-B31D-2A834846DC65}" destId="{72907D65-69FA-4CE9-A6BA-C90921AFDACD}" srcOrd="4" destOrd="0" parTransId="{6D6648E5-4CF5-4665-845A-5E19D51BC497}" sibTransId="{6B5DF69E-27BE-407D-9900-497F968C99D5}"/>
    <dgm:cxn modelId="{360DCABA-9290-4811-AC2C-5A1290260583}" type="presOf" srcId="{ADDBED64-C470-4531-8D04-D08B6B24AAF2}" destId="{160ED830-4580-4AB4-8698-F7ACA208E729}" srcOrd="0" destOrd="0" presId="urn:microsoft.com/office/officeart/2005/8/layout/hierarchy2"/>
    <dgm:cxn modelId="{EC3124BC-621D-4EC7-BCE7-0C0BFB80F7C4}" srcId="{700ED40C-587F-42D5-B31D-2A834846DC65}" destId="{C4DB0727-F7FA-4F4A-8F97-04464158A71E}" srcOrd="0" destOrd="0" parTransId="{A7681FB5-5F8B-400A-9A6F-8DD7EBA4D831}" sibTransId="{CE056480-BD0F-48DB-87CD-B6459B404A21}"/>
    <dgm:cxn modelId="{9153F9CA-BD91-4E20-AF19-8FD3C90D19CA}" type="presOf" srcId="{C4DB0727-F7FA-4F4A-8F97-04464158A71E}" destId="{7E90FDA7-7805-4A10-AE73-B663EE773365}" srcOrd="0" destOrd="0" presId="urn:microsoft.com/office/officeart/2005/8/layout/hierarchy2"/>
    <dgm:cxn modelId="{F943D6CC-4486-48BB-AEB7-B8AD16D28817}" srcId="{ADDBED64-C470-4531-8D04-D08B6B24AAF2}" destId="{700ED40C-587F-42D5-B31D-2A834846DC65}" srcOrd="0" destOrd="0" parTransId="{8D2AF9AB-E74C-4C17-947C-B0BB2AF6C610}" sibTransId="{5E336E75-DAFF-42A7-A72E-62646E2A274F}"/>
    <dgm:cxn modelId="{F9D5CCDD-99EC-434C-80C7-F6ECA3D0E442}" type="presOf" srcId="{CA756650-2E23-4418-97E8-F1FB091C6F0D}" destId="{7F8085EB-51D5-4452-B98D-1F73439D5215}" srcOrd="0" destOrd="0" presId="urn:microsoft.com/office/officeart/2005/8/layout/hierarchy2"/>
    <dgm:cxn modelId="{1B0BA7ED-96E7-4A9D-8E9C-A1534E2F6E50}" type="presOf" srcId="{AE5BB47B-E39E-4070-BF1E-E4FF3298FE28}" destId="{BE56DA6B-15DE-4B88-9EA1-426164E57FDC}" srcOrd="0" destOrd="0" presId="urn:microsoft.com/office/officeart/2005/8/layout/hierarchy2"/>
    <dgm:cxn modelId="{89F8E4F4-AD3B-4358-8501-CC5F6420DB2B}" type="presOf" srcId="{72907D65-69FA-4CE9-A6BA-C90921AFDACD}" destId="{901E89D9-7F56-4FDD-A590-07EB07A7A753}" srcOrd="0" destOrd="0" presId="urn:microsoft.com/office/officeart/2005/8/layout/hierarchy2"/>
    <dgm:cxn modelId="{FFD75FF6-42C7-44E5-B97B-DFAF7BA43229}" type="presOf" srcId="{A7681FB5-5F8B-400A-9A6F-8DD7EBA4D831}" destId="{C5896B39-8322-41F4-BDB8-1ACD8B504C26}" srcOrd="1" destOrd="0" presId="urn:microsoft.com/office/officeart/2005/8/layout/hierarchy2"/>
    <dgm:cxn modelId="{5094C8FC-36C2-411A-9631-FB3EBFA95973}" type="presOf" srcId="{44B73052-2BFD-4C38-B66A-45D2A64636D3}" destId="{5655CB0D-598E-4235-827D-231CBD18DF3F}" srcOrd="0" destOrd="0" presId="urn:microsoft.com/office/officeart/2005/8/layout/hierarchy2"/>
    <dgm:cxn modelId="{973D17D4-1727-42FB-8F96-82D35415925C}" type="presParOf" srcId="{160ED830-4580-4AB4-8698-F7ACA208E729}" destId="{93A59EF1-33D5-460F-BEF4-0AB3108DE881}" srcOrd="0" destOrd="0" presId="urn:microsoft.com/office/officeart/2005/8/layout/hierarchy2"/>
    <dgm:cxn modelId="{6D4233D7-6C5F-49FC-AE68-E09C2426B226}" type="presParOf" srcId="{93A59EF1-33D5-460F-BEF4-0AB3108DE881}" destId="{0710F75C-BCEB-42D8-85C6-2FF2226CA950}" srcOrd="0" destOrd="0" presId="urn:microsoft.com/office/officeart/2005/8/layout/hierarchy2"/>
    <dgm:cxn modelId="{7CF18239-74EC-4255-919E-A64BE5BF5387}" type="presParOf" srcId="{93A59EF1-33D5-460F-BEF4-0AB3108DE881}" destId="{0B73C7C1-E52F-45C9-94B5-CBE47CF1205D}" srcOrd="1" destOrd="0" presId="urn:microsoft.com/office/officeart/2005/8/layout/hierarchy2"/>
    <dgm:cxn modelId="{CE3EED7C-D5F0-45C9-943A-B95A7C9A98A7}" type="presParOf" srcId="{0B73C7C1-E52F-45C9-94B5-CBE47CF1205D}" destId="{FABE9C71-7672-4675-87AB-E3F235DE970D}" srcOrd="0" destOrd="0" presId="urn:microsoft.com/office/officeart/2005/8/layout/hierarchy2"/>
    <dgm:cxn modelId="{8D639EEB-FC61-4C28-932A-A247AC445543}" type="presParOf" srcId="{FABE9C71-7672-4675-87AB-E3F235DE970D}" destId="{C5896B39-8322-41F4-BDB8-1ACD8B504C26}" srcOrd="0" destOrd="0" presId="urn:microsoft.com/office/officeart/2005/8/layout/hierarchy2"/>
    <dgm:cxn modelId="{54914B1F-2C5A-43C2-A54D-4E09125BA0B6}" type="presParOf" srcId="{0B73C7C1-E52F-45C9-94B5-CBE47CF1205D}" destId="{7E123D0E-27EA-47D6-AC33-6EE5CE012FF5}" srcOrd="1" destOrd="0" presId="urn:microsoft.com/office/officeart/2005/8/layout/hierarchy2"/>
    <dgm:cxn modelId="{4C165DF9-9901-470E-A905-4512208E3169}" type="presParOf" srcId="{7E123D0E-27EA-47D6-AC33-6EE5CE012FF5}" destId="{7E90FDA7-7805-4A10-AE73-B663EE773365}" srcOrd="0" destOrd="0" presId="urn:microsoft.com/office/officeart/2005/8/layout/hierarchy2"/>
    <dgm:cxn modelId="{11EEF0FC-AA11-4479-AB7D-7FF8DF250AB4}" type="presParOf" srcId="{7E123D0E-27EA-47D6-AC33-6EE5CE012FF5}" destId="{F9E51A71-C442-4C07-B353-E7AD531A4B46}" srcOrd="1" destOrd="0" presId="urn:microsoft.com/office/officeart/2005/8/layout/hierarchy2"/>
    <dgm:cxn modelId="{493DDEA7-4508-42FF-8B3E-50EEBA7F3970}" type="presParOf" srcId="{0B73C7C1-E52F-45C9-94B5-CBE47CF1205D}" destId="{E62A4E99-B4E3-4333-A594-33C7949A2A5E}" srcOrd="2" destOrd="0" presId="urn:microsoft.com/office/officeart/2005/8/layout/hierarchy2"/>
    <dgm:cxn modelId="{4135131B-9395-4B86-BF8C-6AE805974907}" type="presParOf" srcId="{E62A4E99-B4E3-4333-A594-33C7949A2A5E}" destId="{B59CDB6F-BE38-4960-AB8D-62898BBB4B44}" srcOrd="0" destOrd="0" presId="urn:microsoft.com/office/officeart/2005/8/layout/hierarchy2"/>
    <dgm:cxn modelId="{F083D076-DD60-4CA6-80BE-91CDCE9B1530}" type="presParOf" srcId="{0B73C7C1-E52F-45C9-94B5-CBE47CF1205D}" destId="{5D78D0D9-7966-4B72-92F7-09D0A028E588}" srcOrd="3" destOrd="0" presId="urn:microsoft.com/office/officeart/2005/8/layout/hierarchy2"/>
    <dgm:cxn modelId="{EDA021DE-6A54-4DD6-9BAB-63546F8AE7D7}" type="presParOf" srcId="{5D78D0D9-7966-4B72-92F7-09D0A028E588}" destId="{BE56DA6B-15DE-4B88-9EA1-426164E57FDC}" srcOrd="0" destOrd="0" presId="urn:microsoft.com/office/officeart/2005/8/layout/hierarchy2"/>
    <dgm:cxn modelId="{B43A3857-C92E-4A06-9C95-AE4F099CB00C}" type="presParOf" srcId="{5D78D0D9-7966-4B72-92F7-09D0A028E588}" destId="{F6FD0397-B097-4071-B4AE-42410BB12EB1}" srcOrd="1" destOrd="0" presId="urn:microsoft.com/office/officeart/2005/8/layout/hierarchy2"/>
    <dgm:cxn modelId="{93404112-B652-49BE-92D3-D80A6DDE47D3}" type="presParOf" srcId="{0B73C7C1-E52F-45C9-94B5-CBE47CF1205D}" destId="{7F8085EB-51D5-4452-B98D-1F73439D5215}" srcOrd="4" destOrd="0" presId="urn:microsoft.com/office/officeart/2005/8/layout/hierarchy2"/>
    <dgm:cxn modelId="{AA27347D-4357-43DD-B3AB-8433B5BC346F}" type="presParOf" srcId="{7F8085EB-51D5-4452-B98D-1F73439D5215}" destId="{ECE9240C-600B-4A65-BB59-BDA05978788C}" srcOrd="0" destOrd="0" presId="urn:microsoft.com/office/officeart/2005/8/layout/hierarchy2"/>
    <dgm:cxn modelId="{57EFF300-D492-419C-BDAD-964143558C50}" type="presParOf" srcId="{0B73C7C1-E52F-45C9-94B5-CBE47CF1205D}" destId="{3793A6EA-B1B5-49CE-82BD-A9040CB747F3}" srcOrd="5" destOrd="0" presId="urn:microsoft.com/office/officeart/2005/8/layout/hierarchy2"/>
    <dgm:cxn modelId="{E56E2266-BDC3-4686-A395-DF6A3E7D8CAF}" type="presParOf" srcId="{3793A6EA-B1B5-49CE-82BD-A9040CB747F3}" destId="{5655CB0D-598E-4235-827D-231CBD18DF3F}" srcOrd="0" destOrd="0" presId="urn:microsoft.com/office/officeart/2005/8/layout/hierarchy2"/>
    <dgm:cxn modelId="{666DF7FD-48EF-47D0-9D8D-2F37433222A9}" type="presParOf" srcId="{3793A6EA-B1B5-49CE-82BD-A9040CB747F3}" destId="{6DEC5FF7-1A7C-498D-B0C5-714732CA221A}" srcOrd="1" destOrd="0" presId="urn:microsoft.com/office/officeart/2005/8/layout/hierarchy2"/>
    <dgm:cxn modelId="{60858220-6572-4F19-9F75-EC7FD5BF9202}" type="presParOf" srcId="{0B73C7C1-E52F-45C9-94B5-CBE47CF1205D}" destId="{A8FFE2ED-B445-4391-89CE-0F23B92AA9A6}" srcOrd="6" destOrd="0" presId="urn:microsoft.com/office/officeart/2005/8/layout/hierarchy2"/>
    <dgm:cxn modelId="{07EB6339-0929-47A5-A5F6-7346400504A6}" type="presParOf" srcId="{A8FFE2ED-B445-4391-89CE-0F23B92AA9A6}" destId="{0AA6CC21-E8DE-4517-8D3F-D6808A34B74C}" srcOrd="0" destOrd="0" presId="urn:microsoft.com/office/officeart/2005/8/layout/hierarchy2"/>
    <dgm:cxn modelId="{71655D5E-E724-4771-B800-A8E1BFC10D28}" type="presParOf" srcId="{0B73C7C1-E52F-45C9-94B5-CBE47CF1205D}" destId="{6C0C368A-CCCB-44C2-BC64-8DB46E97AF68}" srcOrd="7" destOrd="0" presId="urn:microsoft.com/office/officeart/2005/8/layout/hierarchy2"/>
    <dgm:cxn modelId="{B33AE4CF-1B66-4C27-A3B5-17138852C8CE}" type="presParOf" srcId="{6C0C368A-CCCB-44C2-BC64-8DB46E97AF68}" destId="{3ADAC5A1-F962-48FC-9D2F-5E7FFE64D34B}" srcOrd="0" destOrd="0" presId="urn:microsoft.com/office/officeart/2005/8/layout/hierarchy2"/>
    <dgm:cxn modelId="{265967B9-D383-4C75-AEFF-A01A39654A70}" type="presParOf" srcId="{6C0C368A-CCCB-44C2-BC64-8DB46E97AF68}" destId="{AD0426C4-4FEC-493C-B5B3-3C64E0D86C5F}" srcOrd="1" destOrd="0" presId="urn:microsoft.com/office/officeart/2005/8/layout/hierarchy2"/>
    <dgm:cxn modelId="{E67A10AD-D971-4DFE-9AC0-8CC6C3A74F7E}" type="presParOf" srcId="{0B73C7C1-E52F-45C9-94B5-CBE47CF1205D}" destId="{B306B740-7A73-4CAB-A3E1-A1C2ED16438A}" srcOrd="8" destOrd="0" presId="urn:microsoft.com/office/officeart/2005/8/layout/hierarchy2"/>
    <dgm:cxn modelId="{D29F52C1-05BF-4FA7-AF8F-5B4E1803FB11}" type="presParOf" srcId="{B306B740-7A73-4CAB-A3E1-A1C2ED16438A}" destId="{A3126570-9AE0-4BAD-9016-1498950C89DB}" srcOrd="0" destOrd="0" presId="urn:microsoft.com/office/officeart/2005/8/layout/hierarchy2"/>
    <dgm:cxn modelId="{D5147947-E0CC-48CD-93E5-75CF3E05561B}" type="presParOf" srcId="{0B73C7C1-E52F-45C9-94B5-CBE47CF1205D}" destId="{34B99C11-7DBD-4F22-B814-E37ECA6F3DD5}" srcOrd="9" destOrd="0" presId="urn:microsoft.com/office/officeart/2005/8/layout/hierarchy2"/>
    <dgm:cxn modelId="{C448CF06-92F6-403B-B1E6-A5BBDEA7566A}" type="presParOf" srcId="{34B99C11-7DBD-4F22-B814-E37ECA6F3DD5}" destId="{901E89D9-7F56-4FDD-A590-07EB07A7A753}" srcOrd="0" destOrd="0" presId="urn:microsoft.com/office/officeart/2005/8/layout/hierarchy2"/>
    <dgm:cxn modelId="{26E6003D-B4CA-4FF8-B251-87FFE587BF40}" type="presParOf" srcId="{34B99C11-7DBD-4F22-B814-E37ECA6F3DD5}" destId="{D638C1E2-F97B-46C6-847A-D8194F2EAF1F}" srcOrd="1" destOrd="0" presId="urn:microsoft.com/office/officeart/2005/8/layout/hierarchy2"/>
    <dgm:cxn modelId="{8238F475-C9EA-4108-9095-44FAF07B110F}" type="presParOf" srcId="{0B73C7C1-E52F-45C9-94B5-CBE47CF1205D}" destId="{A55E90D3-C562-40A0-947D-BA2F3C5BA413}" srcOrd="10" destOrd="0" presId="urn:microsoft.com/office/officeart/2005/8/layout/hierarchy2"/>
    <dgm:cxn modelId="{18B8AB40-DFE5-4C99-8A71-86139E7BF06F}" type="presParOf" srcId="{A55E90D3-C562-40A0-947D-BA2F3C5BA413}" destId="{7AA01E20-A066-425E-92F1-7960FE4F737D}" srcOrd="0" destOrd="0" presId="urn:microsoft.com/office/officeart/2005/8/layout/hierarchy2"/>
    <dgm:cxn modelId="{BBCED6C9-2E80-421A-AF31-54230E9288EF}" type="presParOf" srcId="{0B73C7C1-E52F-45C9-94B5-CBE47CF1205D}" destId="{AE6A99EB-46C4-4341-A05A-67346703B0A1}" srcOrd="11" destOrd="0" presId="urn:microsoft.com/office/officeart/2005/8/layout/hierarchy2"/>
    <dgm:cxn modelId="{A9F6FA69-BF4C-4E2F-873A-F23147E21DD9}" type="presParOf" srcId="{AE6A99EB-46C4-4341-A05A-67346703B0A1}" destId="{3A13F0A2-752C-4EBD-B2C5-87A2A4A49DB4}" srcOrd="0" destOrd="0" presId="urn:microsoft.com/office/officeart/2005/8/layout/hierarchy2"/>
    <dgm:cxn modelId="{83CEFD28-D764-4D02-B5C9-D71E3EC844F5}" type="presParOf" srcId="{AE6A99EB-46C4-4341-A05A-67346703B0A1}" destId="{6427645A-23D3-4767-82DA-53D541CF71AD}" srcOrd="1" destOrd="0" presId="urn:microsoft.com/office/officeart/2005/8/layout/hierarchy2"/>
    <dgm:cxn modelId="{9EC489C2-8B0C-4A30-A98E-9E12EC55DECE}" type="presParOf" srcId="{0B73C7C1-E52F-45C9-94B5-CBE47CF1205D}" destId="{E5E88352-72A4-45D1-90EF-1A2D2820B398}" srcOrd="12" destOrd="0" presId="urn:microsoft.com/office/officeart/2005/8/layout/hierarchy2"/>
    <dgm:cxn modelId="{B7AA4750-3D83-446C-8BA1-77ECBEEBDC4A}" type="presParOf" srcId="{E5E88352-72A4-45D1-90EF-1A2D2820B398}" destId="{642DDECC-320E-4831-8472-473E379CAB27}" srcOrd="0" destOrd="0" presId="urn:microsoft.com/office/officeart/2005/8/layout/hierarchy2"/>
    <dgm:cxn modelId="{5DC3FB9F-7B4B-4970-A960-8248674CCC0D}" type="presParOf" srcId="{0B73C7C1-E52F-45C9-94B5-CBE47CF1205D}" destId="{2C694B2C-2B30-47D5-8834-44EC5900954E}" srcOrd="13" destOrd="0" presId="urn:microsoft.com/office/officeart/2005/8/layout/hierarchy2"/>
    <dgm:cxn modelId="{B358537E-3A45-4C9A-BDC6-969C2824F60A}" type="presParOf" srcId="{2C694B2C-2B30-47D5-8834-44EC5900954E}" destId="{4E486E8F-AF7F-4D85-A63D-4791EC8403BA}" srcOrd="0" destOrd="0" presId="urn:microsoft.com/office/officeart/2005/8/layout/hierarchy2"/>
    <dgm:cxn modelId="{FC9B0C60-C196-431E-A91E-C9223A0F29BE}" type="presParOf" srcId="{2C694B2C-2B30-47D5-8834-44EC5900954E}" destId="{EFF0460C-F027-40AD-82FF-9A7C85872CF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036458-D08D-42B7-AF1A-68E3658574D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C35C52-4B34-4375-983F-96C1005F15E0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7200" b="1" dirty="0"/>
            <a:t>БУ</a:t>
          </a:r>
          <a:endParaRPr lang="en-US" sz="7200" b="1" dirty="0"/>
        </a:p>
      </dgm:t>
    </dgm:pt>
    <dgm:pt modelId="{79275C4E-6B5F-4C55-A498-A93C203978FF}" type="parTrans" cxnId="{59925F66-9A29-405E-8AB0-5021D963586E}">
      <dgm:prSet/>
      <dgm:spPr/>
      <dgm:t>
        <a:bodyPr/>
        <a:lstStyle/>
        <a:p>
          <a:endParaRPr lang="en-US" b="1"/>
        </a:p>
      </dgm:t>
    </dgm:pt>
    <dgm:pt modelId="{84289B57-702A-4521-B6AA-FC00E0CCA348}" type="sibTrans" cxnId="{59925F66-9A29-405E-8AB0-5021D963586E}">
      <dgm:prSet/>
      <dgm:spPr/>
      <dgm:t>
        <a:bodyPr/>
        <a:lstStyle/>
        <a:p>
          <a:endParaRPr lang="en-US" b="1"/>
        </a:p>
      </dgm:t>
    </dgm:pt>
    <dgm:pt modelId="{BED27BBE-90FB-474C-BC0A-3D28ED5F8734}">
      <dgm:prSet phldrT="[Текст]"/>
      <dgm:spPr/>
      <dgm:t>
        <a:bodyPr/>
        <a:lstStyle/>
        <a:p>
          <a:r>
            <a:rPr lang="ru-RU" b="1" dirty="0"/>
            <a:t>ФЕТ</a:t>
          </a:r>
          <a:endParaRPr lang="en-US" b="1" dirty="0"/>
        </a:p>
      </dgm:t>
    </dgm:pt>
    <dgm:pt modelId="{CE8AAAF2-341B-454B-A933-82A97FBF915C}" type="sibTrans" cxnId="{315D2E67-00B5-4C81-8563-79E700A784B7}">
      <dgm:prSet/>
      <dgm:spPr/>
      <dgm:t>
        <a:bodyPr/>
        <a:lstStyle/>
        <a:p>
          <a:endParaRPr lang="en-US" b="1"/>
        </a:p>
      </dgm:t>
    </dgm:pt>
    <dgm:pt modelId="{D40CFD72-DE06-4BDF-895A-2D9E0E0C8E89}" type="parTrans" cxnId="{315D2E67-00B5-4C81-8563-79E700A784B7}">
      <dgm:prSet/>
      <dgm:spPr/>
      <dgm:t>
        <a:bodyPr/>
        <a:lstStyle/>
        <a:p>
          <a:endParaRPr lang="en-US" b="1"/>
        </a:p>
      </dgm:t>
    </dgm:pt>
    <dgm:pt modelId="{91BC9B08-B2BC-4BB4-BEE0-9AE7BD78BA13}">
      <dgm:prSet phldrT="[Текст]"/>
      <dgm:spPr/>
      <dgm:t>
        <a:bodyPr/>
        <a:lstStyle/>
        <a:p>
          <a:r>
            <a:rPr lang="ru-RU" b="1" dirty="0"/>
            <a:t>КЕТ</a:t>
          </a:r>
          <a:endParaRPr lang="en-US" b="1" dirty="0"/>
        </a:p>
      </dgm:t>
    </dgm:pt>
    <dgm:pt modelId="{A6D9B0CB-AA69-42C3-AC01-3C1C04B25351}" type="sibTrans" cxnId="{861F35CD-7CA7-4A83-88CC-A717852DCCDF}">
      <dgm:prSet/>
      <dgm:spPr/>
      <dgm:t>
        <a:bodyPr/>
        <a:lstStyle/>
        <a:p>
          <a:endParaRPr lang="en-US" b="1"/>
        </a:p>
      </dgm:t>
    </dgm:pt>
    <dgm:pt modelId="{1F889F1A-CA30-4B17-B0BA-E9AFF050E315}" type="parTrans" cxnId="{861F35CD-7CA7-4A83-88CC-A717852DCCDF}">
      <dgm:prSet/>
      <dgm:spPr/>
      <dgm:t>
        <a:bodyPr/>
        <a:lstStyle/>
        <a:p>
          <a:endParaRPr lang="en-US" b="1"/>
        </a:p>
      </dgm:t>
    </dgm:pt>
    <dgm:pt modelId="{2B9DAB56-38EC-4B27-A608-76EB4C3A3314}">
      <dgm:prSet phldrT="[Текст]"/>
      <dgm:spPr/>
      <dgm:t>
        <a:bodyPr/>
        <a:lstStyle/>
        <a:p>
          <a:r>
            <a:rPr lang="ru-RU" b="1" dirty="0"/>
            <a:t>РАН</a:t>
          </a:r>
          <a:endParaRPr lang="en-US" b="1" dirty="0"/>
        </a:p>
      </dgm:t>
    </dgm:pt>
    <dgm:pt modelId="{8F5D2727-44B0-4D74-87F7-8E4B0333180E}" type="sibTrans" cxnId="{A037EEE2-B989-4210-A41A-4A33E074D4EB}">
      <dgm:prSet/>
      <dgm:spPr/>
      <dgm:t>
        <a:bodyPr/>
        <a:lstStyle/>
        <a:p>
          <a:endParaRPr lang="en-US" b="1"/>
        </a:p>
      </dgm:t>
    </dgm:pt>
    <dgm:pt modelId="{30C10271-CA22-42EE-9F7F-BF806AA1C3ED}" type="parTrans" cxnId="{A037EEE2-B989-4210-A41A-4A33E074D4EB}">
      <dgm:prSet/>
      <dgm:spPr/>
      <dgm:t>
        <a:bodyPr/>
        <a:lstStyle/>
        <a:p>
          <a:endParaRPr lang="en-US" b="1"/>
        </a:p>
      </dgm:t>
    </dgm:pt>
    <dgm:pt modelId="{6CF9C5AC-97AE-4B4E-8245-56C63ACFF4A6}">
      <dgm:prSet phldrT="[Текст]"/>
      <dgm:spPr/>
      <dgm:t>
        <a:bodyPr/>
        <a:lstStyle/>
        <a:p>
          <a:r>
            <a:rPr lang="ru-RU" b="1" dirty="0"/>
            <a:t>ТОН</a:t>
          </a:r>
          <a:endParaRPr lang="en-US" b="1" dirty="0"/>
        </a:p>
      </dgm:t>
    </dgm:pt>
    <dgm:pt modelId="{3A76CB4F-E80F-455A-8A8C-FA913EFD3717}" type="sibTrans" cxnId="{6E138E0A-C074-4392-8B3F-F27DA8D08E1E}">
      <dgm:prSet/>
      <dgm:spPr/>
      <dgm:t>
        <a:bodyPr/>
        <a:lstStyle/>
        <a:p>
          <a:endParaRPr lang="en-US" b="1"/>
        </a:p>
      </dgm:t>
    </dgm:pt>
    <dgm:pt modelId="{07113F17-7A18-43A2-BD19-DF2BA2DCB671}" type="parTrans" cxnId="{6E138E0A-C074-4392-8B3F-F27DA8D08E1E}">
      <dgm:prSet/>
      <dgm:spPr/>
      <dgm:t>
        <a:bodyPr/>
        <a:lstStyle/>
        <a:p>
          <a:endParaRPr lang="en-US" b="1"/>
        </a:p>
      </dgm:t>
    </dgm:pt>
    <dgm:pt modelId="{5628AEC1-2D4D-4C3D-ACFA-11F432430B41}">
      <dgm:prSet phldrT="[Текст]"/>
      <dgm:spPr/>
      <dgm:t>
        <a:bodyPr/>
        <a:lstStyle/>
        <a:p>
          <a:r>
            <a:rPr lang="ru-RU" b="1" dirty="0"/>
            <a:t>СЫ</a:t>
          </a:r>
        </a:p>
      </dgm:t>
    </dgm:pt>
    <dgm:pt modelId="{FF4C9141-5582-4526-AC27-21B55D9602FF}" type="sibTrans" cxnId="{FFEECD27-9E17-4C2E-861D-344B22BF8A29}">
      <dgm:prSet/>
      <dgm:spPr/>
      <dgm:t>
        <a:bodyPr/>
        <a:lstStyle/>
        <a:p>
          <a:endParaRPr lang="en-US" b="1"/>
        </a:p>
      </dgm:t>
    </dgm:pt>
    <dgm:pt modelId="{3E1EB2A4-6B0C-4FA5-838D-AF9B8ADE2846}" type="parTrans" cxnId="{FFEECD27-9E17-4C2E-861D-344B22BF8A29}">
      <dgm:prSet/>
      <dgm:spPr/>
      <dgm:t>
        <a:bodyPr/>
        <a:lstStyle/>
        <a:p>
          <a:endParaRPr lang="en-US" b="1"/>
        </a:p>
      </dgm:t>
    </dgm:pt>
    <dgm:pt modelId="{8A05E559-D4D2-4928-917D-BD14A2613945}">
      <dgm:prSet phldrT="[Текст]"/>
      <dgm:spPr/>
      <dgm:t>
        <a:bodyPr/>
        <a:lstStyle/>
        <a:p>
          <a:r>
            <a:rPr lang="ru-RU" b="1" dirty="0"/>
            <a:t>ГОР</a:t>
          </a:r>
          <a:endParaRPr lang="en-US" b="1" dirty="0"/>
        </a:p>
      </dgm:t>
    </dgm:pt>
    <dgm:pt modelId="{13E386AF-66D5-4AB5-B5E9-95DFCBB94D6F}" type="parTrans" cxnId="{3CF2AB93-CA54-4734-888D-9211AF55BC48}">
      <dgm:prSet/>
      <dgm:spPr/>
      <dgm:t>
        <a:bodyPr/>
        <a:lstStyle/>
        <a:p>
          <a:endParaRPr lang="en-US" b="1"/>
        </a:p>
      </dgm:t>
    </dgm:pt>
    <dgm:pt modelId="{CD1A43D5-7F7F-4667-B723-A1CEE6CAB8A3}" type="sibTrans" cxnId="{3CF2AB93-CA54-4734-888D-9211AF55BC48}">
      <dgm:prSet/>
      <dgm:spPr/>
      <dgm:t>
        <a:bodyPr/>
        <a:lstStyle/>
        <a:p>
          <a:endParaRPr lang="en-US" b="1"/>
        </a:p>
      </dgm:t>
    </dgm:pt>
    <dgm:pt modelId="{ED3644F4-D0DF-420B-B4CA-56EE9ED0510C}">
      <dgm:prSet phldrT="[Текст]"/>
      <dgm:spPr/>
      <dgm:t>
        <a:bodyPr/>
        <a:lstStyle/>
        <a:p>
          <a:r>
            <a:rPr lang="ru-RU" b="1" dirty="0"/>
            <a:t>БЕН</a:t>
          </a:r>
          <a:endParaRPr lang="en-US" b="1" dirty="0"/>
        </a:p>
      </dgm:t>
    </dgm:pt>
    <dgm:pt modelId="{D3BAAC37-0C69-42D3-9698-F68A52DB4826}" type="parTrans" cxnId="{06B47E18-DE50-4F83-8038-814001AFE058}">
      <dgm:prSet/>
      <dgm:spPr/>
      <dgm:t>
        <a:bodyPr/>
        <a:lstStyle/>
        <a:p>
          <a:endParaRPr lang="en-US" b="1"/>
        </a:p>
      </dgm:t>
    </dgm:pt>
    <dgm:pt modelId="{FDC096B9-1C9C-4B1F-B44F-FEB74CF8F474}" type="sibTrans" cxnId="{06B47E18-DE50-4F83-8038-814001AFE058}">
      <dgm:prSet/>
      <dgm:spPr/>
      <dgm:t>
        <a:bodyPr/>
        <a:lstStyle/>
        <a:p>
          <a:endParaRPr lang="ru-RU" b="1"/>
        </a:p>
      </dgm:t>
    </dgm:pt>
    <dgm:pt modelId="{1DC8CAA7-312A-4E36-B16D-AC9B3E8A1E3C}">
      <dgm:prSet phldrT="[Текст]"/>
      <dgm:spPr/>
      <dgm:t>
        <a:bodyPr/>
        <a:lstStyle/>
        <a:p>
          <a:r>
            <a:rPr lang="ru-RU" b="1" dirty="0"/>
            <a:t>КЛИ</a:t>
          </a:r>
          <a:endParaRPr lang="en-US" b="1" dirty="0"/>
        </a:p>
      </dgm:t>
    </dgm:pt>
    <dgm:pt modelId="{C1B21129-900E-4454-8BAE-2FC322DFD680}" type="parTrans" cxnId="{80F4F756-E264-4746-AFE6-D3213FD5CA89}">
      <dgm:prSet/>
      <dgm:spPr/>
      <dgm:t>
        <a:bodyPr/>
        <a:lstStyle/>
        <a:p>
          <a:endParaRPr lang="en-US" b="1"/>
        </a:p>
      </dgm:t>
    </dgm:pt>
    <dgm:pt modelId="{E98F17E4-4516-46BD-99AF-7FC87E82E92B}" type="sibTrans" cxnId="{80F4F756-E264-4746-AFE6-D3213FD5CA89}">
      <dgm:prSet/>
      <dgm:spPr/>
      <dgm:t>
        <a:bodyPr/>
        <a:lstStyle/>
        <a:p>
          <a:endParaRPr lang="ru-RU" b="1"/>
        </a:p>
      </dgm:t>
    </dgm:pt>
    <dgm:pt modelId="{66783D8C-9E9F-4540-BB85-A80110F2CAEA}" type="pres">
      <dgm:prSet presAssocID="{97036458-D08D-42B7-AF1A-68E3658574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E14DDDA-F1FB-431B-B3C8-C8321E97BACF}" type="pres">
      <dgm:prSet presAssocID="{5FC35C52-4B34-4375-983F-96C1005F15E0}" presName="root1" presStyleCnt="0"/>
      <dgm:spPr/>
    </dgm:pt>
    <dgm:pt modelId="{AD269C4D-659C-495C-94FF-D357A0BB3AF5}" type="pres">
      <dgm:prSet presAssocID="{5FC35C52-4B34-4375-983F-96C1005F15E0}" presName="LevelOneTextNode" presStyleLbl="node0" presStyleIdx="0" presStyleCnt="1" custScaleY="198295" custLinFactX="-100000" custLinFactNeighborX="-183860" custLinFactNeighborY="-6356">
        <dgm:presLayoutVars>
          <dgm:chPref val="3"/>
        </dgm:presLayoutVars>
      </dgm:prSet>
      <dgm:spPr/>
    </dgm:pt>
    <dgm:pt modelId="{759F11E7-954D-4545-ABA3-2D29999D85AC}" type="pres">
      <dgm:prSet presAssocID="{5FC35C52-4B34-4375-983F-96C1005F15E0}" presName="level2hierChild" presStyleCnt="0"/>
      <dgm:spPr/>
    </dgm:pt>
    <dgm:pt modelId="{AC64147E-A003-4476-AB7A-3142BC9A1C3B}" type="pres">
      <dgm:prSet presAssocID="{3E1EB2A4-6B0C-4FA5-838D-AF9B8ADE2846}" presName="conn2-1" presStyleLbl="parChTrans1D2" presStyleIdx="0" presStyleCnt="8"/>
      <dgm:spPr/>
    </dgm:pt>
    <dgm:pt modelId="{862CA264-BBD3-4283-8014-F1905E84EB08}" type="pres">
      <dgm:prSet presAssocID="{3E1EB2A4-6B0C-4FA5-838D-AF9B8ADE2846}" presName="connTx" presStyleLbl="parChTrans1D2" presStyleIdx="0" presStyleCnt="8"/>
      <dgm:spPr/>
    </dgm:pt>
    <dgm:pt modelId="{1B60D151-C6B5-45BB-BF4E-3F9152468505}" type="pres">
      <dgm:prSet presAssocID="{5628AEC1-2D4D-4C3D-ACFA-11F432430B41}" presName="root2" presStyleCnt="0"/>
      <dgm:spPr/>
    </dgm:pt>
    <dgm:pt modelId="{45FD1541-C2DE-41D8-99A9-47BEBC5F7BC2}" type="pres">
      <dgm:prSet presAssocID="{5628AEC1-2D4D-4C3D-ACFA-11F432430B41}" presName="LevelTwoTextNode" presStyleLbl="node2" presStyleIdx="0" presStyleCnt="8" custLinFactX="100000" custLinFactNeighborX="103359" custLinFactNeighborY="-97">
        <dgm:presLayoutVars>
          <dgm:chPref val="3"/>
        </dgm:presLayoutVars>
      </dgm:prSet>
      <dgm:spPr/>
    </dgm:pt>
    <dgm:pt modelId="{69950E56-4BBD-4AD5-8DF7-6026EB9FF458}" type="pres">
      <dgm:prSet presAssocID="{5628AEC1-2D4D-4C3D-ACFA-11F432430B41}" presName="level3hierChild" presStyleCnt="0"/>
      <dgm:spPr/>
    </dgm:pt>
    <dgm:pt modelId="{B031C240-0753-49D2-AB5F-5C20B5752459}" type="pres">
      <dgm:prSet presAssocID="{07113F17-7A18-43A2-BD19-DF2BA2DCB671}" presName="conn2-1" presStyleLbl="parChTrans1D2" presStyleIdx="1" presStyleCnt="8"/>
      <dgm:spPr/>
    </dgm:pt>
    <dgm:pt modelId="{B3A3676C-BD16-4C1C-A94A-DD83D7B5D09F}" type="pres">
      <dgm:prSet presAssocID="{07113F17-7A18-43A2-BD19-DF2BA2DCB671}" presName="connTx" presStyleLbl="parChTrans1D2" presStyleIdx="1" presStyleCnt="8"/>
      <dgm:spPr/>
    </dgm:pt>
    <dgm:pt modelId="{41096D28-D2DC-4A2D-8BF4-DF143A3613BF}" type="pres">
      <dgm:prSet presAssocID="{6CF9C5AC-97AE-4B4E-8245-56C63ACFF4A6}" presName="root2" presStyleCnt="0"/>
      <dgm:spPr/>
    </dgm:pt>
    <dgm:pt modelId="{260FFC74-4A5B-4941-AF24-74B857DDEA93}" type="pres">
      <dgm:prSet presAssocID="{6CF9C5AC-97AE-4B4E-8245-56C63ACFF4A6}" presName="LevelTwoTextNode" presStyleLbl="node2" presStyleIdx="1" presStyleCnt="8" custLinFactX="100000" custLinFactNeighborX="103359" custLinFactNeighborY="-9295">
        <dgm:presLayoutVars>
          <dgm:chPref val="3"/>
        </dgm:presLayoutVars>
      </dgm:prSet>
      <dgm:spPr/>
    </dgm:pt>
    <dgm:pt modelId="{9F049544-8371-4E97-9F7F-ADDE2B582D29}" type="pres">
      <dgm:prSet presAssocID="{6CF9C5AC-97AE-4B4E-8245-56C63ACFF4A6}" presName="level3hierChild" presStyleCnt="0"/>
      <dgm:spPr/>
    </dgm:pt>
    <dgm:pt modelId="{BD4E8F50-115D-4F70-87CE-A47E53308920}" type="pres">
      <dgm:prSet presAssocID="{30C10271-CA22-42EE-9F7F-BF806AA1C3ED}" presName="conn2-1" presStyleLbl="parChTrans1D2" presStyleIdx="2" presStyleCnt="8"/>
      <dgm:spPr/>
    </dgm:pt>
    <dgm:pt modelId="{9B9DC51D-BA8E-4989-A81E-0C83F04E4F4E}" type="pres">
      <dgm:prSet presAssocID="{30C10271-CA22-42EE-9F7F-BF806AA1C3ED}" presName="connTx" presStyleLbl="parChTrans1D2" presStyleIdx="2" presStyleCnt="8"/>
      <dgm:spPr/>
    </dgm:pt>
    <dgm:pt modelId="{2A124D60-6A16-4B44-BE68-9E88216675AB}" type="pres">
      <dgm:prSet presAssocID="{2B9DAB56-38EC-4B27-A608-76EB4C3A3314}" presName="root2" presStyleCnt="0"/>
      <dgm:spPr/>
    </dgm:pt>
    <dgm:pt modelId="{101D0B1C-BF54-436D-A3A5-D8185A02F6F4}" type="pres">
      <dgm:prSet presAssocID="{2B9DAB56-38EC-4B27-A608-76EB4C3A3314}" presName="LevelTwoTextNode" presStyleLbl="node2" presStyleIdx="2" presStyleCnt="8" custLinFactX="100000" custLinFactNeighborX="103359" custLinFactNeighborY="-18493">
        <dgm:presLayoutVars>
          <dgm:chPref val="3"/>
        </dgm:presLayoutVars>
      </dgm:prSet>
      <dgm:spPr/>
    </dgm:pt>
    <dgm:pt modelId="{39561698-E131-4B16-8A5A-41A99EDC5D24}" type="pres">
      <dgm:prSet presAssocID="{2B9DAB56-38EC-4B27-A608-76EB4C3A3314}" presName="level3hierChild" presStyleCnt="0"/>
      <dgm:spPr/>
    </dgm:pt>
    <dgm:pt modelId="{B5E6B8F3-BA23-406A-B075-2CC0D63C3545}" type="pres">
      <dgm:prSet presAssocID="{1F889F1A-CA30-4B17-B0BA-E9AFF050E315}" presName="conn2-1" presStyleLbl="parChTrans1D2" presStyleIdx="3" presStyleCnt="8"/>
      <dgm:spPr/>
    </dgm:pt>
    <dgm:pt modelId="{8855A10C-5793-46E4-96D2-67B4E14F8B24}" type="pres">
      <dgm:prSet presAssocID="{1F889F1A-CA30-4B17-B0BA-E9AFF050E315}" presName="connTx" presStyleLbl="parChTrans1D2" presStyleIdx="3" presStyleCnt="8"/>
      <dgm:spPr/>
    </dgm:pt>
    <dgm:pt modelId="{006D172A-88E6-415E-A93E-C037C902D415}" type="pres">
      <dgm:prSet presAssocID="{91BC9B08-B2BC-4BB4-BEE0-9AE7BD78BA13}" presName="root2" presStyleCnt="0"/>
      <dgm:spPr/>
    </dgm:pt>
    <dgm:pt modelId="{4E965B64-5CBD-49A8-B5F4-8075C8B693BC}" type="pres">
      <dgm:prSet presAssocID="{91BC9B08-B2BC-4BB4-BEE0-9AE7BD78BA13}" presName="LevelTwoTextNode" presStyleLbl="node2" presStyleIdx="3" presStyleCnt="8" custLinFactX="100000" custLinFactNeighborX="109237" custLinFactNeighborY="-27691">
        <dgm:presLayoutVars>
          <dgm:chPref val="3"/>
        </dgm:presLayoutVars>
      </dgm:prSet>
      <dgm:spPr/>
    </dgm:pt>
    <dgm:pt modelId="{B3728082-FA1D-48D2-8984-B4C483F99C7F}" type="pres">
      <dgm:prSet presAssocID="{91BC9B08-B2BC-4BB4-BEE0-9AE7BD78BA13}" presName="level3hierChild" presStyleCnt="0"/>
      <dgm:spPr/>
    </dgm:pt>
    <dgm:pt modelId="{AB2C67C2-04D9-4457-9A74-8F9283CFE306}" type="pres">
      <dgm:prSet presAssocID="{D40CFD72-DE06-4BDF-895A-2D9E0E0C8E89}" presName="conn2-1" presStyleLbl="parChTrans1D2" presStyleIdx="4" presStyleCnt="8"/>
      <dgm:spPr/>
    </dgm:pt>
    <dgm:pt modelId="{8BACFEE0-D61C-4097-B66A-16269E2C29EF}" type="pres">
      <dgm:prSet presAssocID="{D40CFD72-DE06-4BDF-895A-2D9E0E0C8E89}" presName="connTx" presStyleLbl="parChTrans1D2" presStyleIdx="4" presStyleCnt="8"/>
      <dgm:spPr/>
    </dgm:pt>
    <dgm:pt modelId="{71DD0527-7985-4AB5-8164-CD83533ED20A}" type="pres">
      <dgm:prSet presAssocID="{BED27BBE-90FB-474C-BC0A-3D28ED5F8734}" presName="root2" presStyleCnt="0"/>
      <dgm:spPr/>
    </dgm:pt>
    <dgm:pt modelId="{C9E04456-E5E4-4737-A757-279057F29E05}" type="pres">
      <dgm:prSet presAssocID="{BED27BBE-90FB-474C-BC0A-3D28ED5F8734}" presName="LevelTwoTextNode" presStyleLbl="node2" presStyleIdx="4" presStyleCnt="8" custLinFactX="100000" custLinFactNeighborX="109237" custLinFactNeighborY="-36889">
        <dgm:presLayoutVars>
          <dgm:chPref val="3"/>
        </dgm:presLayoutVars>
      </dgm:prSet>
      <dgm:spPr/>
    </dgm:pt>
    <dgm:pt modelId="{B69ED6E3-B444-4209-BC23-C9A4BB85A83C}" type="pres">
      <dgm:prSet presAssocID="{BED27BBE-90FB-474C-BC0A-3D28ED5F8734}" presName="level3hierChild" presStyleCnt="0"/>
      <dgm:spPr/>
    </dgm:pt>
    <dgm:pt modelId="{8E297DF8-E175-44B5-BA5C-D429F2A68626}" type="pres">
      <dgm:prSet presAssocID="{13E386AF-66D5-4AB5-B5E9-95DFCBB94D6F}" presName="conn2-1" presStyleLbl="parChTrans1D2" presStyleIdx="5" presStyleCnt="8"/>
      <dgm:spPr/>
    </dgm:pt>
    <dgm:pt modelId="{1A4D5E9C-C33C-420D-9340-A18E1D0B0E6F}" type="pres">
      <dgm:prSet presAssocID="{13E386AF-66D5-4AB5-B5E9-95DFCBB94D6F}" presName="connTx" presStyleLbl="parChTrans1D2" presStyleIdx="5" presStyleCnt="8"/>
      <dgm:spPr/>
    </dgm:pt>
    <dgm:pt modelId="{47441797-B0AC-4FE4-9242-DEAC3D9A4861}" type="pres">
      <dgm:prSet presAssocID="{8A05E559-D4D2-4928-917D-BD14A2613945}" presName="root2" presStyleCnt="0"/>
      <dgm:spPr/>
    </dgm:pt>
    <dgm:pt modelId="{654834A9-B724-43AF-A59C-A2E3369E164D}" type="pres">
      <dgm:prSet presAssocID="{8A05E559-D4D2-4928-917D-BD14A2613945}" presName="LevelTwoTextNode" presStyleLbl="node2" presStyleIdx="5" presStyleCnt="8" custLinFactX="100000" custLinFactNeighborX="109237" custLinFactNeighborY="-46088">
        <dgm:presLayoutVars>
          <dgm:chPref val="3"/>
        </dgm:presLayoutVars>
      </dgm:prSet>
      <dgm:spPr/>
    </dgm:pt>
    <dgm:pt modelId="{879BC84C-826F-4B16-A365-F88D11C64792}" type="pres">
      <dgm:prSet presAssocID="{8A05E559-D4D2-4928-917D-BD14A2613945}" presName="level3hierChild" presStyleCnt="0"/>
      <dgm:spPr/>
    </dgm:pt>
    <dgm:pt modelId="{16284803-83CE-47B1-8B26-2E55B5A82381}" type="pres">
      <dgm:prSet presAssocID="{D3BAAC37-0C69-42D3-9698-F68A52DB4826}" presName="conn2-1" presStyleLbl="parChTrans1D2" presStyleIdx="6" presStyleCnt="8"/>
      <dgm:spPr/>
    </dgm:pt>
    <dgm:pt modelId="{BA6AC600-FAA7-488B-9CC6-CCA6DE6FDEFB}" type="pres">
      <dgm:prSet presAssocID="{D3BAAC37-0C69-42D3-9698-F68A52DB4826}" presName="connTx" presStyleLbl="parChTrans1D2" presStyleIdx="6" presStyleCnt="8"/>
      <dgm:spPr/>
    </dgm:pt>
    <dgm:pt modelId="{D5A7D366-0E1E-47E1-8AFB-F3E56B687C6E}" type="pres">
      <dgm:prSet presAssocID="{ED3644F4-D0DF-420B-B4CA-56EE9ED0510C}" presName="root2" presStyleCnt="0"/>
      <dgm:spPr/>
    </dgm:pt>
    <dgm:pt modelId="{F92A5DBB-3B72-487F-985C-D710ECB428C4}" type="pres">
      <dgm:prSet presAssocID="{ED3644F4-D0DF-420B-B4CA-56EE9ED0510C}" presName="LevelTwoTextNode" presStyleLbl="node2" presStyleIdx="6" presStyleCnt="8" custLinFactX="100000" custLinFactNeighborX="109237" custLinFactNeighborY="-55286">
        <dgm:presLayoutVars>
          <dgm:chPref val="3"/>
        </dgm:presLayoutVars>
      </dgm:prSet>
      <dgm:spPr/>
    </dgm:pt>
    <dgm:pt modelId="{3D14D191-5ED3-4B52-8100-97B9CE938FDE}" type="pres">
      <dgm:prSet presAssocID="{ED3644F4-D0DF-420B-B4CA-56EE9ED0510C}" presName="level3hierChild" presStyleCnt="0"/>
      <dgm:spPr/>
    </dgm:pt>
    <dgm:pt modelId="{7811C434-5245-4896-9877-3593A8A1F46B}" type="pres">
      <dgm:prSet presAssocID="{C1B21129-900E-4454-8BAE-2FC322DFD680}" presName="conn2-1" presStyleLbl="parChTrans1D2" presStyleIdx="7" presStyleCnt="8"/>
      <dgm:spPr/>
    </dgm:pt>
    <dgm:pt modelId="{AD6F89B4-4EAB-43F2-B7AD-053F0BD1A235}" type="pres">
      <dgm:prSet presAssocID="{C1B21129-900E-4454-8BAE-2FC322DFD680}" presName="connTx" presStyleLbl="parChTrans1D2" presStyleIdx="7" presStyleCnt="8"/>
      <dgm:spPr/>
    </dgm:pt>
    <dgm:pt modelId="{3E3D5903-EA40-46BF-8D40-F7D32DBD53F7}" type="pres">
      <dgm:prSet presAssocID="{1DC8CAA7-312A-4E36-B16D-AC9B3E8A1E3C}" presName="root2" presStyleCnt="0"/>
      <dgm:spPr/>
    </dgm:pt>
    <dgm:pt modelId="{02B3A979-F38D-485E-9C65-AB25943E9731}" type="pres">
      <dgm:prSet presAssocID="{1DC8CAA7-312A-4E36-B16D-AC9B3E8A1E3C}" presName="LevelTwoTextNode" presStyleLbl="node2" presStyleIdx="7" presStyleCnt="8" custLinFactX="100000" custLinFactNeighborX="109237" custLinFactNeighborY="-40972">
        <dgm:presLayoutVars>
          <dgm:chPref val="3"/>
        </dgm:presLayoutVars>
      </dgm:prSet>
      <dgm:spPr/>
    </dgm:pt>
    <dgm:pt modelId="{D062B86D-D2F3-41B7-9101-3557C4BFC7BA}" type="pres">
      <dgm:prSet presAssocID="{1DC8CAA7-312A-4E36-B16D-AC9B3E8A1E3C}" presName="level3hierChild" presStyleCnt="0"/>
      <dgm:spPr/>
    </dgm:pt>
  </dgm:ptLst>
  <dgm:cxnLst>
    <dgm:cxn modelId="{6E138E0A-C074-4392-8B3F-F27DA8D08E1E}" srcId="{5FC35C52-4B34-4375-983F-96C1005F15E0}" destId="{6CF9C5AC-97AE-4B4E-8245-56C63ACFF4A6}" srcOrd="1" destOrd="0" parTransId="{07113F17-7A18-43A2-BD19-DF2BA2DCB671}" sibTransId="{3A76CB4F-E80F-455A-8A8C-FA913EFD3717}"/>
    <dgm:cxn modelId="{6FC3F610-C983-4DA0-AE56-F67A746A7F2F}" type="presOf" srcId="{97036458-D08D-42B7-AF1A-68E3658574D0}" destId="{66783D8C-9E9F-4540-BB85-A80110F2CAEA}" srcOrd="0" destOrd="0" presId="urn:microsoft.com/office/officeart/2005/8/layout/hierarchy2"/>
    <dgm:cxn modelId="{06B47E18-DE50-4F83-8038-814001AFE058}" srcId="{5FC35C52-4B34-4375-983F-96C1005F15E0}" destId="{ED3644F4-D0DF-420B-B4CA-56EE9ED0510C}" srcOrd="6" destOrd="0" parTransId="{D3BAAC37-0C69-42D3-9698-F68A52DB4826}" sibTransId="{FDC096B9-1C9C-4B1F-B44F-FEB74CF8F474}"/>
    <dgm:cxn modelId="{36AA5A27-93A7-434C-89F9-DF8B6816D994}" type="presOf" srcId="{5FC35C52-4B34-4375-983F-96C1005F15E0}" destId="{AD269C4D-659C-495C-94FF-D357A0BB3AF5}" srcOrd="0" destOrd="0" presId="urn:microsoft.com/office/officeart/2005/8/layout/hierarchy2"/>
    <dgm:cxn modelId="{FFEECD27-9E17-4C2E-861D-344B22BF8A29}" srcId="{5FC35C52-4B34-4375-983F-96C1005F15E0}" destId="{5628AEC1-2D4D-4C3D-ACFA-11F432430B41}" srcOrd="0" destOrd="0" parTransId="{3E1EB2A4-6B0C-4FA5-838D-AF9B8ADE2846}" sibTransId="{FF4C9141-5582-4526-AC27-21B55D9602FF}"/>
    <dgm:cxn modelId="{8F24742E-DCBF-47C3-9004-BBC0C979EC16}" type="presOf" srcId="{13E386AF-66D5-4AB5-B5E9-95DFCBB94D6F}" destId="{8E297DF8-E175-44B5-BA5C-D429F2A68626}" srcOrd="0" destOrd="0" presId="urn:microsoft.com/office/officeart/2005/8/layout/hierarchy2"/>
    <dgm:cxn modelId="{05529D2F-73D9-47C3-8C84-BE5D4BAFAF9F}" type="presOf" srcId="{ED3644F4-D0DF-420B-B4CA-56EE9ED0510C}" destId="{F92A5DBB-3B72-487F-985C-D710ECB428C4}" srcOrd="0" destOrd="0" presId="urn:microsoft.com/office/officeart/2005/8/layout/hierarchy2"/>
    <dgm:cxn modelId="{0461673C-5CAC-46A6-B41A-E80A611661A4}" type="presOf" srcId="{1F889F1A-CA30-4B17-B0BA-E9AFF050E315}" destId="{8855A10C-5793-46E4-96D2-67B4E14F8B24}" srcOrd="1" destOrd="0" presId="urn:microsoft.com/office/officeart/2005/8/layout/hierarchy2"/>
    <dgm:cxn modelId="{6559153D-EFDB-44E4-97C0-7CA1C985B68F}" type="presOf" srcId="{1F889F1A-CA30-4B17-B0BA-E9AFF050E315}" destId="{B5E6B8F3-BA23-406A-B075-2CC0D63C3545}" srcOrd="0" destOrd="0" presId="urn:microsoft.com/office/officeart/2005/8/layout/hierarchy2"/>
    <dgm:cxn modelId="{156EDA5D-975D-49E0-9320-FD21A33E9B73}" type="presOf" srcId="{5628AEC1-2D4D-4C3D-ACFA-11F432430B41}" destId="{45FD1541-C2DE-41D8-99A9-47BEBC5F7BC2}" srcOrd="0" destOrd="0" presId="urn:microsoft.com/office/officeart/2005/8/layout/hierarchy2"/>
    <dgm:cxn modelId="{E20A665E-777A-45A7-9FB5-A1EF3B4BBD37}" type="presOf" srcId="{6CF9C5AC-97AE-4B4E-8245-56C63ACFF4A6}" destId="{260FFC74-4A5B-4941-AF24-74B857DDEA93}" srcOrd="0" destOrd="0" presId="urn:microsoft.com/office/officeart/2005/8/layout/hierarchy2"/>
    <dgm:cxn modelId="{59925F66-9A29-405E-8AB0-5021D963586E}" srcId="{97036458-D08D-42B7-AF1A-68E3658574D0}" destId="{5FC35C52-4B34-4375-983F-96C1005F15E0}" srcOrd="0" destOrd="0" parTransId="{79275C4E-6B5F-4C55-A498-A93C203978FF}" sibTransId="{84289B57-702A-4521-B6AA-FC00E0CCA348}"/>
    <dgm:cxn modelId="{315D2E67-00B5-4C81-8563-79E700A784B7}" srcId="{5FC35C52-4B34-4375-983F-96C1005F15E0}" destId="{BED27BBE-90FB-474C-BC0A-3D28ED5F8734}" srcOrd="4" destOrd="0" parTransId="{D40CFD72-DE06-4BDF-895A-2D9E0E0C8E89}" sibTransId="{CE8AAAF2-341B-454B-A933-82A97FBF915C}"/>
    <dgm:cxn modelId="{F7EF934A-8798-4065-9CC5-013C71BCF830}" type="presOf" srcId="{C1B21129-900E-4454-8BAE-2FC322DFD680}" destId="{7811C434-5245-4896-9877-3593A8A1F46B}" srcOrd="0" destOrd="0" presId="urn:microsoft.com/office/officeart/2005/8/layout/hierarchy2"/>
    <dgm:cxn modelId="{77FFE46C-1D07-499B-9B9F-AEFFEFDC985B}" type="presOf" srcId="{D3BAAC37-0C69-42D3-9698-F68A52DB4826}" destId="{16284803-83CE-47B1-8B26-2E55B5A82381}" srcOrd="0" destOrd="0" presId="urn:microsoft.com/office/officeart/2005/8/layout/hierarchy2"/>
    <dgm:cxn modelId="{50ED9453-157B-46FB-8311-4CF2C13D396C}" type="presOf" srcId="{2B9DAB56-38EC-4B27-A608-76EB4C3A3314}" destId="{101D0B1C-BF54-436D-A3A5-D8185A02F6F4}" srcOrd="0" destOrd="0" presId="urn:microsoft.com/office/officeart/2005/8/layout/hierarchy2"/>
    <dgm:cxn modelId="{80F4F756-E264-4746-AFE6-D3213FD5CA89}" srcId="{5FC35C52-4B34-4375-983F-96C1005F15E0}" destId="{1DC8CAA7-312A-4E36-B16D-AC9B3E8A1E3C}" srcOrd="7" destOrd="0" parTransId="{C1B21129-900E-4454-8BAE-2FC322DFD680}" sibTransId="{E98F17E4-4516-46BD-99AF-7FC87E82E92B}"/>
    <dgm:cxn modelId="{0766DB79-A3DC-4D0D-AC56-41271537C0DB}" type="presOf" srcId="{30C10271-CA22-42EE-9F7F-BF806AA1C3ED}" destId="{BD4E8F50-115D-4F70-87CE-A47E53308920}" srcOrd="0" destOrd="0" presId="urn:microsoft.com/office/officeart/2005/8/layout/hierarchy2"/>
    <dgm:cxn modelId="{4385CD5A-11DE-45CD-9A8D-0813B8E5E40D}" type="presOf" srcId="{30C10271-CA22-42EE-9F7F-BF806AA1C3ED}" destId="{9B9DC51D-BA8E-4989-A81E-0C83F04E4F4E}" srcOrd="1" destOrd="0" presId="urn:microsoft.com/office/officeart/2005/8/layout/hierarchy2"/>
    <dgm:cxn modelId="{A10DFC85-C959-4277-A2B5-38A3956ED40C}" type="presOf" srcId="{07113F17-7A18-43A2-BD19-DF2BA2DCB671}" destId="{B031C240-0753-49D2-AB5F-5C20B5752459}" srcOrd="0" destOrd="0" presId="urn:microsoft.com/office/officeart/2005/8/layout/hierarchy2"/>
    <dgm:cxn modelId="{EDBE6A89-24B5-4FE2-ADAD-C4027EF3AB06}" type="presOf" srcId="{91BC9B08-B2BC-4BB4-BEE0-9AE7BD78BA13}" destId="{4E965B64-5CBD-49A8-B5F4-8075C8B693BC}" srcOrd="0" destOrd="0" presId="urn:microsoft.com/office/officeart/2005/8/layout/hierarchy2"/>
    <dgm:cxn modelId="{1F936290-BA43-4671-BCBA-926636334449}" type="presOf" srcId="{8A05E559-D4D2-4928-917D-BD14A2613945}" destId="{654834A9-B724-43AF-A59C-A2E3369E164D}" srcOrd="0" destOrd="0" presId="urn:microsoft.com/office/officeart/2005/8/layout/hierarchy2"/>
    <dgm:cxn modelId="{3D1EA393-DE1C-46A0-9515-29E68D4DE5C6}" type="presOf" srcId="{07113F17-7A18-43A2-BD19-DF2BA2DCB671}" destId="{B3A3676C-BD16-4C1C-A94A-DD83D7B5D09F}" srcOrd="1" destOrd="0" presId="urn:microsoft.com/office/officeart/2005/8/layout/hierarchy2"/>
    <dgm:cxn modelId="{3CF2AB93-CA54-4734-888D-9211AF55BC48}" srcId="{5FC35C52-4B34-4375-983F-96C1005F15E0}" destId="{8A05E559-D4D2-4928-917D-BD14A2613945}" srcOrd="5" destOrd="0" parTransId="{13E386AF-66D5-4AB5-B5E9-95DFCBB94D6F}" sibTransId="{CD1A43D5-7F7F-4667-B723-A1CEE6CAB8A3}"/>
    <dgm:cxn modelId="{21AEEC9F-40A3-4E7F-81E6-F0F082AD6F50}" type="presOf" srcId="{13E386AF-66D5-4AB5-B5E9-95DFCBB94D6F}" destId="{1A4D5E9C-C33C-420D-9340-A18E1D0B0E6F}" srcOrd="1" destOrd="0" presId="urn:microsoft.com/office/officeart/2005/8/layout/hierarchy2"/>
    <dgm:cxn modelId="{9A9173AC-57D5-4272-A3CE-3401D2B2666C}" type="presOf" srcId="{BED27BBE-90FB-474C-BC0A-3D28ED5F8734}" destId="{C9E04456-E5E4-4737-A757-279057F29E05}" srcOrd="0" destOrd="0" presId="urn:microsoft.com/office/officeart/2005/8/layout/hierarchy2"/>
    <dgm:cxn modelId="{4B535ABE-515D-45BB-BCE7-B0551668A5C9}" type="presOf" srcId="{1DC8CAA7-312A-4E36-B16D-AC9B3E8A1E3C}" destId="{02B3A979-F38D-485E-9C65-AB25943E9731}" srcOrd="0" destOrd="0" presId="urn:microsoft.com/office/officeart/2005/8/layout/hierarchy2"/>
    <dgm:cxn modelId="{04FE2EC5-7A5B-4101-A888-F1F8F60A9BFA}" type="presOf" srcId="{D40CFD72-DE06-4BDF-895A-2D9E0E0C8E89}" destId="{AB2C67C2-04D9-4457-9A74-8F9283CFE306}" srcOrd="0" destOrd="0" presId="urn:microsoft.com/office/officeart/2005/8/layout/hierarchy2"/>
    <dgm:cxn modelId="{861F35CD-7CA7-4A83-88CC-A717852DCCDF}" srcId="{5FC35C52-4B34-4375-983F-96C1005F15E0}" destId="{91BC9B08-B2BC-4BB4-BEE0-9AE7BD78BA13}" srcOrd="3" destOrd="0" parTransId="{1F889F1A-CA30-4B17-B0BA-E9AFF050E315}" sibTransId="{A6D9B0CB-AA69-42C3-AC01-3C1C04B25351}"/>
    <dgm:cxn modelId="{8B3BCDCD-8FEB-4CD2-93FA-D3FF741CF80B}" type="presOf" srcId="{3E1EB2A4-6B0C-4FA5-838D-AF9B8ADE2846}" destId="{862CA264-BBD3-4283-8014-F1905E84EB08}" srcOrd="1" destOrd="0" presId="urn:microsoft.com/office/officeart/2005/8/layout/hierarchy2"/>
    <dgm:cxn modelId="{B4F162D4-01B9-4F74-AD4C-610B7ACFE498}" type="presOf" srcId="{3E1EB2A4-6B0C-4FA5-838D-AF9B8ADE2846}" destId="{AC64147E-A003-4476-AB7A-3142BC9A1C3B}" srcOrd="0" destOrd="0" presId="urn:microsoft.com/office/officeart/2005/8/layout/hierarchy2"/>
    <dgm:cxn modelId="{A037EEE2-B989-4210-A41A-4A33E074D4EB}" srcId="{5FC35C52-4B34-4375-983F-96C1005F15E0}" destId="{2B9DAB56-38EC-4B27-A608-76EB4C3A3314}" srcOrd="2" destOrd="0" parTransId="{30C10271-CA22-42EE-9F7F-BF806AA1C3ED}" sibTransId="{8F5D2727-44B0-4D74-87F7-8E4B0333180E}"/>
    <dgm:cxn modelId="{719AECE6-77DE-4769-9930-25CDA43586EC}" type="presOf" srcId="{C1B21129-900E-4454-8BAE-2FC322DFD680}" destId="{AD6F89B4-4EAB-43F2-B7AD-053F0BD1A235}" srcOrd="1" destOrd="0" presId="urn:microsoft.com/office/officeart/2005/8/layout/hierarchy2"/>
    <dgm:cxn modelId="{69E506EF-6B1B-4605-B1B8-752E88A9BFE2}" type="presOf" srcId="{D40CFD72-DE06-4BDF-895A-2D9E0E0C8E89}" destId="{8BACFEE0-D61C-4097-B66A-16269E2C29EF}" srcOrd="1" destOrd="0" presId="urn:microsoft.com/office/officeart/2005/8/layout/hierarchy2"/>
    <dgm:cxn modelId="{3BF944FD-BDF3-4EDD-9F85-A26CC6BA5B22}" type="presOf" srcId="{D3BAAC37-0C69-42D3-9698-F68A52DB4826}" destId="{BA6AC600-FAA7-488B-9CC6-CCA6DE6FDEFB}" srcOrd="1" destOrd="0" presId="urn:microsoft.com/office/officeart/2005/8/layout/hierarchy2"/>
    <dgm:cxn modelId="{4FDA98BD-AAD2-47B5-8D7C-284C86D14A09}" type="presParOf" srcId="{66783D8C-9E9F-4540-BB85-A80110F2CAEA}" destId="{AE14DDDA-F1FB-431B-B3C8-C8321E97BACF}" srcOrd="0" destOrd="0" presId="urn:microsoft.com/office/officeart/2005/8/layout/hierarchy2"/>
    <dgm:cxn modelId="{E4F81FDD-1221-4A45-A53F-42D5BFA2F1D1}" type="presParOf" srcId="{AE14DDDA-F1FB-431B-B3C8-C8321E97BACF}" destId="{AD269C4D-659C-495C-94FF-D357A0BB3AF5}" srcOrd="0" destOrd="0" presId="urn:microsoft.com/office/officeart/2005/8/layout/hierarchy2"/>
    <dgm:cxn modelId="{F3FE82E5-A12C-4097-A5D0-6FD350E62145}" type="presParOf" srcId="{AE14DDDA-F1FB-431B-B3C8-C8321E97BACF}" destId="{759F11E7-954D-4545-ABA3-2D29999D85AC}" srcOrd="1" destOrd="0" presId="urn:microsoft.com/office/officeart/2005/8/layout/hierarchy2"/>
    <dgm:cxn modelId="{895E962E-51A6-4B18-B7E0-656259581F65}" type="presParOf" srcId="{759F11E7-954D-4545-ABA3-2D29999D85AC}" destId="{AC64147E-A003-4476-AB7A-3142BC9A1C3B}" srcOrd="0" destOrd="0" presId="urn:microsoft.com/office/officeart/2005/8/layout/hierarchy2"/>
    <dgm:cxn modelId="{0B068FD8-B605-4588-97C8-0C81D579A28B}" type="presParOf" srcId="{AC64147E-A003-4476-AB7A-3142BC9A1C3B}" destId="{862CA264-BBD3-4283-8014-F1905E84EB08}" srcOrd="0" destOrd="0" presId="urn:microsoft.com/office/officeart/2005/8/layout/hierarchy2"/>
    <dgm:cxn modelId="{53AF6B29-50C8-476D-B9EE-E04A5BB2C161}" type="presParOf" srcId="{759F11E7-954D-4545-ABA3-2D29999D85AC}" destId="{1B60D151-C6B5-45BB-BF4E-3F9152468505}" srcOrd="1" destOrd="0" presId="urn:microsoft.com/office/officeart/2005/8/layout/hierarchy2"/>
    <dgm:cxn modelId="{90B78574-4EEE-48A6-BAD5-2909C4AA93FE}" type="presParOf" srcId="{1B60D151-C6B5-45BB-BF4E-3F9152468505}" destId="{45FD1541-C2DE-41D8-99A9-47BEBC5F7BC2}" srcOrd="0" destOrd="0" presId="urn:microsoft.com/office/officeart/2005/8/layout/hierarchy2"/>
    <dgm:cxn modelId="{B266AECF-6EC7-48A6-9219-ABE1B7B7ED54}" type="presParOf" srcId="{1B60D151-C6B5-45BB-BF4E-3F9152468505}" destId="{69950E56-4BBD-4AD5-8DF7-6026EB9FF458}" srcOrd="1" destOrd="0" presId="urn:microsoft.com/office/officeart/2005/8/layout/hierarchy2"/>
    <dgm:cxn modelId="{6812DB33-A005-4D5E-9ABA-29AF8F6F410D}" type="presParOf" srcId="{759F11E7-954D-4545-ABA3-2D29999D85AC}" destId="{B031C240-0753-49D2-AB5F-5C20B5752459}" srcOrd="2" destOrd="0" presId="urn:microsoft.com/office/officeart/2005/8/layout/hierarchy2"/>
    <dgm:cxn modelId="{A779770E-9672-480F-A81C-F724265FBE87}" type="presParOf" srcId="{B031C240-0753-49D2-AB5F-5C20B5752459}" destId="{B3A3676C-BD16-4C1C-A94A-DD83D7B5D09F}" srcOrd="0" destOrd="0" presId="urn:microsoft.com/office/officeart/2005/8/layout/hierarchy2"/>
    <dgm:cxn modelId="{148111E8-FD4D-49C5-AEE6-F75D95E34FB3}" type="presParOf" srcId="{759F11E7-954D-4545-ABA3-2D29999D85AC}" destId="{41096D28-D2DC-4A2D-8BF4-DF143A3613BF}" srcOrd="3" destOrd="0" presId="urn:microsoft.com/office/officeart/2005/8/layout/hierarchy2"/>
    <dgm:cxn modelId="{CCB0422A-13EC-48BF-9D0B-4C52D7E7EA82}" type="presParOf" srcId="{41096D28-D2DC-4A2D-8BF4-DF143A3613BF}" destId="{260FFC74-4A5B-4941-AF24-74B857DDEA93}" srcOrd="0" destOrd="0" presId="urn:microsoft.com/office/officeart/2005/8/layout/hierarchy2"/>
    <dgm:cxn modelId="{3A48C62C-79D9-451C-BD71-F32DAB7FEA71}" type="presParOf" srcId="{41096D28-D2DC-4A2D-8BF4-DF143A3613BF}" destId="{9F049544-8371-4E97-9F7F-ADDE2B582D29}" srcOrd="1" destOrd="0" presId="urn:microsoft.com/office/officeart/2005/8/layout/hierarchy2"/>
    <dgm:cxn modelId="{543D1B32-7122-47B7-9789-3FED34A96CE9}" type="presParOf" srcId="{759F11E7-954D-4545-ABA3-2D29999D85AC}" destId="{BD4E8F50-115D-4F70-87CE-A47E53308920}" srcOrd="4" destOrd="0" presId="urn:microsoft.com/office/officeart/2005/8/layout/hierarchy2"/>
    <dgm:cxn modelId="{EA9F9B4A-FD44-4AB6-9C19-5875F2D6196E}" type="presParOf" srcId="{BD4E8F50-115D-4F70-87CE-A47E53308920}" destId="{9B9DC51D-BA8E-4989-A81E-0C83F04E4F4E}" srcOrd="0" destOrd="0" presId="urn:microsoft.com/office/officeart/2005/8/layout/hierarchy2"/>
    <dgm:cxn modelId="{1EE82F2E-6FEC-4DCA-A56A-4F77125010E6}" type="presParOf" srcId="{759F11E7-954D-4545-ABA3-2D29999D85AC}" destId="{2A124D60-6A16-4B44-BE68-9E88216675AB}" srcOrd="5" destOrd="0" presId="urn:microsoft.com/office/officeart/2005/8/layout/hierarchy2"/>
    <dgm:cxn modelId="{524C469D-FFEF-48C5-8137-C5CE9EB9DF7C}" type="presParOf" srcId="{2A124D60-6A16-4B44-BE68-9E88216675AB}" destId="{101D0B1C-BF54-436D-A3A5-D8185A02F6F4}" srcOrd="0" destOrd="0" presId="urn:microsoft.com/office/officeart/2005/8/layout/hierarchy2"/>
    <dgm:cxn modelId="{E729547B-E4D2-4F21-B593-F5F87061DFCF}" type="presParOf" srcId="{2A124D60-6A16-4B44-BE68-9E88216675AB}" destId="{39561698-E131-4B16-8A5A-41A99EDC5D24}" srcOrd="1" destOrd="0" presId="urn:microsoft.com/office/officeart/2005/8/layout/hierarchy2"/>
    <dgm:cxn modelId="{FF7DDFE2-2053-412D-9047-74EF9AEF73A4}" type="presParOf" srcId="{759F11E7-954D-4545-ABA3-2D29999D85AC}" destId="{B5E6B8F3-BA23-406A-B075-2CC0D63C3545}" srcOrd="6" destOrd="0" presId="urn:microsoft.com/office/officeart/2005/8/layout/hierarchy2"/>
    <dgm:cxn modelId="{51D08313-9624-48DF-A76C-225620B17870}" type="presParOf" srcId="{B5E6B8F3-BA23-406A-B075-2CC0D63C3545}" destId="{8855A10C-5793-46E4-96D2-67B4E14F8B24}" srcOrd="0" destOrd="0" presId="urn:microsoft.com/office/officeart/2005/8/layout/hierarchy2"/>
    <dgm:cxn modelId="{60D169E2-655D-4864-A851-10927C5DE8DC}" type="presParOf" srcId="{759F11E7-954D-4545-ABA3-2D29999D85AC}" destId="{006D172A-88E6-415E-A93E-C037C902D415}" srcOrd="7" destOrd="0" presId="urn:microsoft.com/office/officeart/2005/8/layout/hierarchy2"/>
    <dgm:cxn modelId="{06A9FA5E-3250-4A5C-BBAB-39908092F8D1}" type="presParOf" srcId="{006D172A-88E6-415E-A93E-C037C902D415}" destId="{4E965B64-5CBD-49A8-B5F4-8075C8B693BC}" srcOrd="0" destOrd="0" presId="urn:microsoft.com/office/officeart/2005/8/layout/hierarchy2"/>
    <dgm:cxn modelId="{D597C186-33A2-4ABF-B5D1-E29E9345B68E}" type="presParOf" srcId="{006D172A-88E6-415E-A93E-C037C902D415}" destId="{B3728082-FA1D-48D2-8984-B4C483F99C7F}" srcOrd="1" destOrd="0" presId="urn:microsoft.com/office/officeart/2005/8/layout/hierarchy2"/>
    <dgm:cxn modelId="{BBEA91EB-0D0F-4F9C-B265-2C5CC0B84E30}" type="presParOf" srcId="{759F11E7-954D-4545-ABA3-2D29999D85AC}" destId="{AB2C67C2-04D9-4457-9A74-8F9283CFE306}" srcOrd="8" destOrd="0" presId="urn:microsoft.com/office/officeart/2005/8/layout/hierarchy2"/>
    <dgm:cxn modelId="{B5E8D566-3C7F-4E3E-ADA5-41CDE0A5D6ED}" type="presParOf" srcId="{AB2C67C2-04D9-4457-9A74-8F9283CFE306}" destId="{8BACFEE0-D61C-4097-B66A-16269E2C29EF}" srcOrd="0" destOrd="0" presId="urn:microsoft.com/office/officeart/2005/8/layout/hierarchy2"/>
    <dgm:cxn modelId="{D6C09E88-1514-4A24-B03C-8411A45AECC3}" type="presParOf" srcId="{759F11E7-954D-4545-ABA3-2D29999D85AC}" destId="{71DD0527-7985-4AB5-8164-CD83533ED20A}" srcOrd="9" destOrd="0" presId="urn:microsoft.com/office/officeart/2005/8/layout/hierarchy2"/>
    <dgm:cxn modelId="{09E799D3-2558-47A0-BBBF-5F5BBC450D12}" type="presParOf" srcId="{71DD0527-7985-4AB5-8164-CD83533ED20A}" destId="{C9E04456-E5E4-4737-A757-279057F29E05}" srcOrd="0" destOrd="0" presId="urn:microsoft.com/office/officeart/2005/8/layout/hierarchy2"/>
    <dgm:cxn modelId="{44E493BD-8BE6-44C9-A8DF-7730CD3D74A8}" type="presParOf" srcId="{71DD0527-7985-4AB5-8164-CD83533ED20A}" destId="{B69ED6E3-B444-4209-BC23-C9A4BB85A83C}" srcOrd="1" destOrd="0" presId="urn:microsoft.com/office/officeart/2005/8/layout/hierarchy2"/>
    <dgm:cxn modelId="{DB465377-AD48-473C-9A0C-2712F0DBEBBD}" type="presParOf" srcId="{759F11E7-954D-4545-ABA3-2D29999D85AC}" destId="{8E297DF8-E175-44B5-BA5C-D429F2A68626}" srcOrd="10" destOrd="0" presId="urn:microsoft.com/office/officeart/2005/8/layout/hierarchy2"/>
    <dgm:cxn modelId="{36499B4B-F375-455F-9FAB-5A5E1B4127E1}" type="presParOf" srcId="{8E297DF8-E175-44B5-BA5C-D429F2A68626}" destId="{1A4D5E9C-C33C-420D-9340-A18E1D0B0E6F}" srcOrd="0" destOrd="0" presId="urn:microsoft.com/office/officeart/2005/8/layout/hierarchy2"/>
    <dgm:cxn modelId="{F1C015C7-0B2C-4B29-BED0-E87223C0E4E2}" type="presParOf" srcId="{759F11E7-954D-4545-ABA3-2D29999D85AC}" destId="{47441797-B0AC-4FE4-9242-DEAC3D9A4861}" srcOrd="11" destOrd="0" presId="urn:microsoft.com/office/officeart/2005/8/layout/hierarchy2"/>
    <dgm:cxn modelId="{EAEB8C79-F8B5-4AE3-999C-4C4522ED63EB}" type="presParOf" srcId="{47441797-B0AC-4FE4-9242-DEAC3D9A4861}" destId="{654834A9-B724-43AF-A59C-A2E3369E164D}" srcOrd="0" destOrd="0" presId="urn:microsoft.com/office/officeart/2005/8/layout/hierarchy2"/>
    <dgm:cxn modelId="{C232454D-D6E5-4CB8-A63F-D98168E1226C}" type="presParOf" srcId="{47441797-B0AC-4FE4-9242-DEAC3D9A4861}" destId="{879BC84C-826F-4B16-A365-F88D11C64792}" srcOrd="1" destOrd="0" presId="urn:microsoft.com/office/officeart/2005/8/layout/hierarchy2"/>
    <dgm:cxn modelId="{A82D0D2A-ACB6-4BC6-9BB3-52A20A28C296}" type="presParOf" srcId="{759F11E7-954D-4545-ABA3-2D29999D85AC}" destId="{16284803-83CE-47B1-8B26-2E55B5A82381}" srcOrd="12" destOrd="0" presId="urn:microsoft.com/office/officeart/2005/8/layout/hierarchy2"/>
    <dgm:cxn modelId="{A0C0F109-9947-4AA5-9D7F-2A1E59648B13}" type="presParOf" srcId="{16284803-83CE-47B1-8B26-2E55B5A82381}" destId="{BA6AC600-FAA7-488B-9CC6-CCA6DE6FDEFB}" srcOrd="0" destOrd="0" presId="urn:microsoft.com/office/officeart/2005/8/layout/hierarchy2"/>
    <dgm:cxn modelId="{1C52E5E0-D540-48BC-A3DD-877CACC176BA}" type="presParOf" srcId="{759F11E7-954D-4545-ABA3-2D29999D85AC}" destId="{D5A7D366-0E1E-47E1-8AFB-F3E56B687C6E}" srcOrd="13" destOrd="0" presId="urn:microsoft.com/office/officeart/2005/8/layout/hierarchy2"/>
    <dgm:cxn modelId="{2438DB3A-0A1E-486D-BBD1-45410998309B}" type="presParOf" srcId="{D5A7D366-0E1E-47E1-8AFB-F3E56B687C6E}" destId="{F92A5DBB-3B72-487F-985C-D710ECB428C4}" srcOrd="0" destOrd="0" presId="urn:microsoft.com/office/officeart/2005/8/layout/hierarchy2"/>
    <dgm:cxn modelId="{A0B3EC08-6E6A-4034-BFC6-0F86C4EAD24B}" type="presParOf" srcId="{D5A7D366-0E1E-47E1-8AFB-F3E56B687C6E}" destId="{3D14D191-5ED3-4B52-8100-97B9CE938FDE}" srcOrd="1" destOrd="0" presId="urn:microsoft.com/office/officeart/2005/8/layout/hierarchy2"/>
    <dgm:cxn modelId="{E3ED72E7-C110-44EE-8321-8DFB9EA04265}" type="presParOf" srcId="{759F11E7-954D-4545-ABA3-2D29999D85AC}" destId="{7811C434-5245-4896-9877-3593A8A1F46B}" srcOrd="14" destOrd="0" presId="urn:microsoft.com/office/officeart/2005/8/layout/hierarchy2"/>
    <dgm:cxn modelId="{2334F0E8-682E-4EB5-9356-F51911940D86}" type="presParOf" srcId="{7811C434-5245-4896-9877-3593A8A1F46B}" destId="{AD6F89B4-4EAB-43F2-B7AD-053F0BD1A235}" srcOrd="0" destOrd="0" presId="urn:microsoft.com/office/officeart/2005/8/layout/hierarchy2"/>
    <dgm:cxn modelId="{E3C625F0-AD07-4F69-B8CB-B805830FECEA}" type="presParOf" srcId="{759F11E7-954D-4545-ABA3-2D29999D85AC}" destId="{3E3D5903-EA40-46BF-8D40-F7D32DBD53F7}" srcOrd="15" destOrd="0" presId="urn:microsoft.com/office/officeart/2005/8/layout/hierarchy2"/>
    <dgm:cxn modelId="{59FFA7FC-87FD-4248-BB70-8AE0964AE5D0}" type="presParOf" srcId="{3E3D5903-EA40-46BF-8D40-F7D32DBD53F7}" destId="{02B3A979-F38D-485E-9C65-AB25943E9731}" srcOrd="0" destOrd="0" presId="urn:microsoft.com/office/officeart/2005/8/layout/hierarchy2"/>
    <dgm:cxn modelId="{1B74F4ED-A6FE-4498-8D0E-9438EAA10188}" type="presParOf" srcId="{3E3D5903-EA40-46BF-8D40-F7D32DBD53F7}" destId="{D062B86D-D2F3-41B7-9101-3557C4BFC7B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036458-D08D-42B7-AF1A-68E3658574D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C35C52-4B34-4375-983F-96C1005F15E0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7200" b="1" dirty="0"/>
            <a:t>БА</a:t>
          </a:r>
          <a:endParaRPr lang="en-US" sz="7200" b="1" dirty="0"/>
        </a:p>
      </dgm:t>
    </dgm:pt>
    <dgm:pt modelId="{79275C4E-6B5F-4C55-A498-A93C203978FF}" type="parTrans" cxnId="{59925F66-9A29-405E-8AB0-5021D963586E}">
      <dgm:prSet/>
      <dgm:spPr/>
      <dgm:t>
        <a:bodyPr/>
        <a:lstStyle/>
        <a:p>
          <a:endParaRPr lang="en-US" sz="2000" b="1"/>
        </a:p>
      </dgm:t>
    </dgm:pt>
    <dgm:pt modelId="{84289B57-702A-4521-B6AA-FC00E0CCA348}" type="sibTrans" cxnId="{59925F66-9A29-405E-8AB0-5021D963586E}">
      <dgm:prSet/>
      <dgm:spPr/>
      <dgm:t>
        <a:bodyPr/>
        <a:lstStyle/>
        <a:p>
          <a:endParaRPr lang="en-US" sz="2000" b="1"/>
        </a:p>
      </dgm:t>
    </dgm:pt>
    <dgm:pt modelId="{BED27BBE-90FB-474C-BC0A-3D28ED5F8734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/>
            <a:t>НЯ</a:t>
          </a:r>
          <a:endParaRPr lang="en-US" sz="6000" b="1" dirty="0"/>
        </a:p>
      </dgm:t>
    </dgm:pt>
    <dgm:pt modelId="{CE8AAAF2-341B-454B-A933-82A97FBF915C}" type="sibTrans" cxnId="{315D2E67-00B5-4C81-8563-79E700A784B7}">
      <dgm:prSet/>
      <dgm:spPr/>
      <dgm:t>
        <a:bodyPr/>
        <a:lstStyle/>
        <a:p>
          <a:endParaRPr lang="en-US" sz="2000" b="1"/>
        </a:p>
      </dgm:t>
    </dgm:pt>
    <dgm:pt modelId="{D40CFD72-DE06-4BDF-895A-2D9E0E0C8E89}" type="parTrans" cxnId="{315D2E67-00B5-4C81-8563-79E700A784B7}">
      <dgm:prSet custT="1"/>
      <dgm:spPr/>
      <dgm:t>
        <a:bodyPr/>
        <a:lstStyle/>
        <a:p>
          <a:endParaRPr lang="en-US" sz="1800" b="1"/>
        </a:p>
      </dgm:t>
    </dgm:pt>
    <dgm:pt modelId="{91BC9B08-B2BC-4BB4-BEE0-9AE7BD78BA13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/>
            <a:t>ЗАР</a:t>
          </a:r>
          <a:endParaRPr lang="en-US" sz="6000" b="1" dirty="0"/>
        </a:p>
      </dgm:t>
    </dgm:pt>
    <dgm:pt modelId="{A6D9B0CB-AA69-42C3-AC01-3C1C04B25351}" type="sibTrans" cxnId="{861F35CD-7CA7-4A83-88CC-A717852DCCDF}">
      <dgm:prSet/>
      <dgm:spPr/>
      <dgm:t>
        <a:bodyPr/>
        <a:lstStyle/>
        <a:p>
          <a:endParaRPr lang="en-US" sz="2000" b="1"/>
        </a:p>
      </dgm:t>
    </dgm:pt>
    <dgm:pt modelId="{1F889F1A-CA30-4B17-B0BA-E9AFF050E315}" type="parTrans" cxnId="{861F35CD-7CA7-4A83-88CC-A717852DCCDF}">
      <dgm:prSet custT="1"/>
      <dgm:spPr/>
      <dgm:t>
        <a:bodyPr/>
        <a:lstStyle/>
        <a:p>
          <a:endParaRPr lang="en-US" sz="1800" b="1"/>
        </a:p>
      </dgm:t>
    </dgm:pt>
    <dgm:pt modelId="{2B9DAB56-38EC-4B27-A608-76EB4C3A3314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/>
            <a:t>ЛЕТ</a:t>
          </a:r>
          <a:endParaRPr lang="en-US" sz="6000" b="1" dirty="0"/>
        </a:p>
      </dgm:t>
    </dgm:pt>
    <dgm:pt modelId="{8F5D2727-44B0-4D74-87F7-8E4B0333180E}" type="sibTrans" cxnId="{A037EEE2-B989-4210-A41A-4A33E074D4EB}">
      <dgm:prSet/>
      <dgm:spPr/>
      <dgm:t>
        <a:bodyPr/>
        <a:lstStyle/>
        <a:p>
          <a:endParaRPr lang="en-US" sz="2000" b="1"/>
        </a:p>
      </dgm:t>
    </dgm:pt>
    <dgm:pt modelId="{30C10271-CA22-42EE-9F7F-BF806AA1C3ED}" type="parTrans" cxnId="{A037EEE2-B989-4210-A41A-4A33E074D4EB}">
      <dgm:prSet custT="1"/>
      <dgm:spPr/>
      <dgm:t>
        <a:bodyPr/>
        <a:lstStyle/>
        <a:p>
          <a:endParaRPr lang="en-US" sz="1800" b="1"/>
        </a:p>
      </dgm:t>
    </dgm:pt>
    <dgm:pt modelId="{6CF9C5AC-97AE-4B4E-8245-56C63ACFF4A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/>
            <a:t>НАН</a:t>
          </a:r>
          <a:endParaRPr lang="en-US" sz="6000" b="1" dirty="0"/>
        </a:p>
      </dgm:t>
    </dgm:pt>
    <dgm:pt modelId="{3A76CB4F-E80F-455A-8A8C-FA913EFD3717}" type="sibTrans" cxnId="{6E138E0A-C074-4392-8B3F-F27DA8D08E1E}">
      <dgm:prSet/>
      <dgm:spPr/>
      <dgm:t>
        <a:bodyPr/>
        <a:lstStyle/>
        <a:p>
          <a:endParaRPr lang="en-US" sz="2000" b="1"/>
        </a:p>
      </dgm:t>
    </dgm:pt>
    <dgm:pt modelId="{07113F17-7A18-43A2-BD19-DF2BA2DCB671}" type="parTrans" cxnId="{6E138E0A-C074-4392-8B3F-F27DA8D08E1E}">
      <dgm:prSet custT="1"/>
      <dgm:spPr/>
      <dgm:t>
        <a:bodyPr/>
        <a:lstStyle/>
        <a:p>
          <a:endParaRPr lang="en-US" sz="1800" b="1"/>
        </a:p>
      </dgm:t>
    </dgm:pt>
    <dgm:pt modelId="{5628AEC1-2D4D-4C3D-ACFA-11F432430B4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/>
            <a:t>ТОН</a:t>
          </a:r>
        </a:p>
      </dgm:t>
    </dgm:pt>
    <dgm:pt modelId="{FF4C9141-5582-4526-AC27-21B55D9602FF}" type="sibTrans" cxnId="{FFEECD27-9E17-4C2E-861D-344B22BF8A29}">
      <dgm:prSet/>
      <dgm:spPr/>
      <dgm:t>
        <a:bodyPr/>
        <a:lstStyle/>
        <a:p>
          <a:endParaRPr lang="en-US" sz="2000" b="1"/>
        </a:p>
      </dgm:t>
    </dgm:pt>
    <dgm:pt modelId="{3E1EB2A4-6B0C-4FA5-838D-AF9B8ADE2846}" type="parTrans" cxnId="{FFEECD27-9E17-4C2E-861D-344B22BF8A29}">
      <dgm:prSet custT="1"/>
      <dgm:spPr/>
      <dgm:t>
        <a:bodyPr/>
        <a:lstStyle/>
        <a:p>
          <a:endParaRPr lang="en-US" sz="2000" b="1"/>
        </a:p>
      </dgm:t>
    </dgm:pt>
    <dgm:pt modelId="{8A05E559-D4D2-4928-917D-BD14A261394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/>
            <a:t>ЯН</a:t>
          </a:r>
          <a:endParaRPr lang="en-US" sz="6000" b="1" dirty="0"/>
        </a:p>
      </dgm:t>
    </dgm:pt>
    <dgm:pt modelId="{13E386AF-66D5-4AB5-B5E9-95DFCBB94D6F}" type="parTrans" cxnId="{3CF2AB93-CA54-4734-888D-9211AF55BC48}">
      <dgm:prSet custT="1"/>
      <dgm:spPr/>
      <dgm:t>
        <a:bodyPr/>
        <a:lstStyle/>
        <a:p>
          <a:endParaRPr lang="en-US" sz="2000" b="1"/>
        </a:p>
      </dgm:t>
    </dgm:pt>
    <dgm:pt modelId="{CD1A43D5-7F7F-4667-B723-A1CEE6CAB8A3}" type="sibTrans" cxnId="{3CF2AB93-CA54-4734-888D-9211AF55BC48}">
      <dgm:prSet/>
      <dgm:spPr/>
      <dgm:t>
        <a:bodyPr/>
        <a:lstStyle/>
        <a:p>
          <a:endParaRPr lang="en-US" sz="2000" b="1"/>
        </a:p>
      </dgm:t>
    </dgm:pt>
    <dgm:pt modelId="{66783D8C-9E9F-4540-BB85-A80110F2CAEA}" type="pres">
      <dgm:prSet presAssocID="{97036458-D08D-42B7-AF1A-68E3658574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E14DDDA-F1FB-431B-B3C8-C8321E97BACF}" type="pres">
      <dgm:prSet presAssocID="{5FC35C52-4B34-4375-983F-96C1005F15E0}" presName="root1" presStyleCnt="0"/>
      <dgm:spPr/>
    </dgm:pt>
    <dgm:pt modelId="{AD269C4D-659C-495C-94FF-D357A0BB3AF5}" type="pres">
      <dgm:prSet presAssocID="{5FC35C52-4B34-4375-983F-96C1005F15E0}" presName="LevelOneTextNode" presStyleLbl="node0" presStyleIdx="0" presStyleCnt="1" custScaleY="197179" custLinFactX="-81562" custLinFactNeighborX="-100000" custLinFactNeighborY="7919">
        <dgm:presLayoutVars>
          <dgm:chPref val="3"/>
        </dgm:presLayoutVars>
      </dgm:prSet>
      <dgm:spPr/>
    </dgm:pt>
    <dgm:pt modelId="{759F11E7-954D-4545-ABA3-2D29999D85AC}" type="pres">
      <dgm:prSet presAssocID="{5FC35C52-4B34-4375-983F-96C1005F15E0}" presName="level2hierChild" presStyleCnt="0"/>
      <dgm:spPr/>
    </dgm:pt>
    <dgm:pt modelId="{AC64147E-A003-4476-AB7A-3142BC9A1C3B}" type="pres">
      <dgm:prSet presAssocID="{3E1EB2A4-6B0C-4FA5-838D-AF9B8ADE2846}" presName="conn2-1" presStyleLbl="parChTrans1D2" presStyleIdx="0" presStyleCnt="6"/>
      <dgm:spPr/>
    </dgm:pt>
    <dgm:pt modelId="{862CA264-BBD3-4283-8014-F1905E84EB08}" type="pres">
      <dgm:prSet presAssocID="{3E1EB2A4-6B0C-4FA5-838D-AF9B8ADE2846}" presName="connTx" presStyleLbl="parChTrans1D2" presStyleIdx="0" presStyleCnt="6"/>
      <dgm:spPr/>
    </dgm:pt>
    <dgm:pt modelId="{1B60D151-C6B5-45BB-BF4E-3F9152468505}" type="pres">
      <dgm:prSet presAssocID="{5628AEC1-2D4D-4C3D-ACFA-11F432430B41}" presName="root2" presStyleCnt="0"/>
      <dgm:spPr/>
    </dgm:pt>
    <dgm:pt modelId="{45FD1541-C2DE-41D8-99A9-47BEBC5F7BC2}" type="pres">
      <dgm:prSet presAssocID="{5628AEC1-2D4D-4C3D-ACFA-11F432430B41}" presName="LevelTwoTextNode" presStyleLbl="node2" presStyleIdx="0" presStyleCnt="6" custLinFactX="2152" custLinFactNeighborX="100000" custLinFactNeighborY="-454">
        <dgm:presLayoutVars>
          <dgm:chPref val="3"/>
        </dgm:presLayoutVars>
      </dgm:prSet>
      <dgm:spPr/>
    </dgm:pt>
    <dgm:pt modelId="{69950E56-4BBD-4AD5-8DF7-6026EB9FF458}" type="pres">
      <dgm:prSet presAssocID="{5628AEC1-2D4D-4C3D-ACFA-11F432430B41}" presName="level3hierChild" presStyleCnt="0"/>
      <dgm:spPr/>
    </dgm:pt>
    <dgm:pt modelId="{B031C240-0753-49D2-AB5F-5C20B5752459}" type="pres">
      <dgm:prSet presAssocID="{07113F17-7A18-43A2-BD19-DF2BA2DCB671}" presName="conn2-1" presStyleLbl="parChTrans1D2" presStyleIdx="1" presStyleCnt="6"/>
      <dgm:spPr/>
    </dgm:pt>
    <dgm:pt modelId="{B3A3676C-BD16-4C1C-A94A-DD83D7B5D09F}" type="pres">
      <dgm:prSet presAssocID="{07113F17-7A18-43A2-BD19-DF2BA2DCB671}" presName="connTx" presStyleLbl="parChTrans1D2" presStyleIdx="1" presStyleCnt="6"/>
      <dgm:spPr/>
    </dgm:pt>
    <dgm:pt modelId="{41096D28-D2DC-4A2D-8BF4-DF143A3613BF}" type="pres">
      <dgm:prSet presAssocID="{6CF9C5AC-97AE-4B4E-8245-56C63ACFF4A6}" presName="root2" presStyleCnt="0"/>
      <dgm:spPr/>
    </dgm:pt>
    <dgm:pt modelId="{260FFC74-4A5B-4941-AF24-74B857DDEA93}" type="pres">
      <dgm:prSet presAssocID="{6CF9C5AC-97AE-4B4E-8245-56C63ACFF4A6}" presName="LevelTwoTextNode" presStyleLbl="node2" presStyleIdx="1" presStyleCnt="6" custLinFactX="2152" custLinFactNeighborX="100000" custLinFactNeighborY="-1445">
        <dgm:presLayoutVars>
          <dgm:chPref val="3"/>
        </dgm:presLayoutVars>
      </dgm:prSet>
      <dgm:spPr/>
    </dgm:pt>
    <dgm:pt modelId="{9F049544-8371-4E97-9F7F-ADDE2B582D29}" type="pres">
      <dgm:prSet presAssocID="{6CF9C5AC-97AE-4B4E-8245-56C63ACFF4A6}" presName="level3hierChild" presStyleCnt="0"/>
      <dgm:spPr/>
    </dgm:pt>
    <dgm:pt modelId="{BD4E8F50-115D-4F70-87CE-A47E53308920}" type="pres">
      <dgm:prSet presAssocID="{30C10271-CA22-42EE-9F7F-BF806AA1C3ED}" presName="conn2-1" presStyleLbl="parChTrans1D2" presStyleIdx="2" presStyleCnt="6"/>
      <dgm:spPr/>
    </dgm:pt>
    <dgm:pt modelId="{9B9DC51D-BA8E-4989-A81E-0C83F04E4F4E}" type="pres">
      <dgm:prSet presAssocID="{30C10271-CA22-42EE-9F7F-BF806AA1C3ED}" presName="connTx" presStyleLbl="parChTrans1D2" presStyleIdx="2" presStyleCnt="6"/>
      <dgm:spPr/>
    </dgm:pt>
    <dgm:pt modelId="{2A124D60-6A16-4B44-BE68-9E88216675AB}" type="pres">
      <dgm:prSet presAssocID="{2B9DAB56-38EC-4B27-A608-76EB4C3A3314}" presName="root2" presStyleCnt="0"/>
      <dgm:spPr/>
    </dgm:pt>
    <dgm:pt modelId="{101D0B1C-BF54-436D-A3A5-D8185A02F6F4}" type="pres">
      <dgm:prSet presAssocID="{2B9DAB56-38EC-4B27-A608-76EB4C3A3314}" presName="LevelTwoTextNode" presStyleLbl="node2" presStyleIdx="2" presStyleCnt="6" custLinFactX="2152" custLinFactNeighborX="100000" custLinFactNeighborY="-2437">
        <dgm:presLayoutVars>
          <dgm:chPref val="3"/>
        </dgm:presLayoutVars>
      </dgm:prSet>
      <dgm:spPr/>
    </dgm:pt>
    <dgm:pt modelId="{39561698-E131-4B16-8A5A-41A99EDC5D24}" type="pres">
      <dgm:prSet presAssocID="{2B9DAB56-38EC-4B27-A608-76EB4C3A3314}" presName="level3hierChild" presStyleCnt="0"/>
      <dgm:spPr/>
    </dgm:pt>
    <dgm:pt modelId="{B5E6B8F3-BA23-406A-B075-2CC0D63C3545}" type="pres">
      <dgm:prSet presAssocID="{1F889F1A-CA30-4B17-B0BA-E9AFF050E315}" presName="conn2-1" presStyleLbl="parChTrans1D2" presStyleIdx="3" presStyleCnt="6"/>
      <dgm:spPr/>
    </dgm:pt>
    <dgm:pt modelId="{8855A10C-5793-46E4-96D2-67B4E14F8B24}" type="pres">
      <dgm:prSet presAssocID="{1F889F1A-CA30-4B17-B0BA-E9AFF050E315}" presName="connTx" presStyleLbl="parChTrans1D2" presStyleIdx="3" presStyleCnt="6"/>
      <dgm:spPr/>
    </dgm:pt>
    <dgm:pt modelId="{006D172A-88E6-415E-A93E-C037C902D415}" type="pres">
      <dgm:prSet presAssocID="{91BC9B08-B2BC-4BB4-BEE0-9AE7BD78BA13}" presName="root2" presStyleCnt="0"/>
      <dgm:spPr/>
    </dgm:pt>
    <dgm:pt modelId="{4E965B64-5CBD-49A8-B5F4-8075C8B693BC}" type="pres">
      <dgm:prSet presAssocID="{91BC9B08-B2BC-4BB4-BEE0-9AE7BD78BA13}" presName="LevelTwoTextNode" presStyleLbl="node2" presStyleIdx="3" presStyleCnt="6" custLinFactNeighborX="98080" custLinFactNeighborY="4715">
        <dgm:presLayoutVars>
          <dgm:chPref val="3"/>
        </dgm:presLayoutVars>
      </dgm:prSet>
      <dgm:spPr/>
    </dgm:pt>
    <dgm:pt modelId="{B3728082-FA1D-48D2-8984-B4C483F99C7F}" type="pres">
      <dgm:prSet presAssocID="{91BC9B08-B2BC-4BB4-BEE0-9AE7BD78BA13}" presName="level3hierChild" presStyleCnt="0"/>
      <dgm:spPr/>
    </dgm:pt>
    <dgm:pt modelId="{AB2C67C2-04D9-4457-9A74-8F9283CFE306}" type="pres">
      <dgm:prSet presAssocID="{D40CFD72-DE06-4BDF-895A-2D9E0E0C8E89}" presName="conn2-1" presStyleLbl="parChTrans1D2" presStyleIdx="4" presStyleCnt="6"/>
      <dgm:spPr/>
    </dgm:pt>
    <dgm:pt modelId="{8BACFEE0-D61C-4097-B66A-16269E2C29EF}" type="pres">
      <dgm:prSet presAssocID="{D40CFD72-DE06-4BDF-895A-2D9E0E0C8E89}" presName="connTx" presStyleLbl="parChTrans1D2" presStyleIdx="4" presStyleCnt="6"/>
      <dgm:spPr/>
    </dgm:pt>
    <dgm:pt modelId="{71DD0527-7985-4AB5-8164-CD83533ED20A}" type="pres">
      <dgm:prSet presAssocID="{BED27BBE-90FB-474C-BC0A-3D28ED5F8734}" presName="root2" presStyleCnt="0"/>
      <dgm:spPr/>
    </dgm:pt>
    <dgm:pt modelId="{C9E04456-E5E4-4737-A757-279057F29E05}" type="pres">
      <dgm:prSet presAssocID="{BED27BBE-90FB-474C-BC0A-3D28ED5F8734}" presName="LevelTwoTextNode" presStyleLbl="node2" presStyleIdx="4" presStyleCnt="6" custLinFactX="2152" custLinFactNeighborX="100000" custLinFactNeighborY="3724">
        <dgm:presLayoutVars>
          <dgm:chPref val="3"/>
        </dgm:presLayoutVars>
      </dgm:prSet>
      <dgm:spPr/>
    </dgm:pt>
    <dgm:pt modelId="{B69ED6E3-B444-4209-BC23-C9A4BB85A83C}" type="pres">
      <dgm:prSet presAssocID="{BED27BBE-90FB-474C-BC0A-3D28ED5F8734}" presName="level3hierChild" presStyleCnt="0"/>
      <dgm:spPr/>
    </dgm:pt>
    <dgm:pt modelId="{8E297DF8-E175-44B5-BA5C-D429F2A68626}" type="pres">
      <dgm:prSet presAssocID="{13E386AF-66D5-4AB5-B5E9-95DFCBB94D6F}" presName="conn2-1" presStyleLbl="parChTrans1D2" presStyleIdx="5" presStyleCnt="6"/>
      <dgm:spPr/>
    </dgm:pt>
    <dgm:pt modelId="{1A4D5E9C-C33C-420D-9340-A18E1D0B0E6F}" type="pres">
      <dgm:prSet presAssocID="{13E386AF-66D5-4AB5-B5E9-95DFCBB94D6F}" presName="connTx" presStyleLbl="parChTrans1D2" presStyleIdx="5" presStyleCnt="6"/>
      <dgm:spPr/>
    </dgm:pt>
    <dgm:pt modelId="{47441797-B0AC-4FE4-9242-DEAC3D9A4861}" type="pres">
      <dgm:prSet presAssocID="{8A05E559-D4D2-4928-917D-BD14A2613945}" presName="root2" presStyleCnt="0"/>
      <dgm:spPr/>
    </dgm:pt>
    <dgm:pt modelId="{654834A9-B724-43AF-A59C-A2E3369E164D}" type="pres">
      <dgm:prSet presAssocID="{8A05E559-D4D2-4928-917D-BD14A2613945}" presName="LevelTwoTextNode" presStyleLbl="node2" presStyleIdx="5" presStyleCnt="6" custLinFactX="2152" custLinFactNeighborX="100000" custLinFactNeighborY="-5411">
        <dgm:presLayoutVars>
          <dgm:chPref val="3"/>
        </dgm:presLayoutVars>
      </dgm:prSet>
      <dgm:spPr/>
    </dgm:pt>
    <dgm:pt modelId="{879BC84C-826F-4B16-A365-F88D11C64792}" type="pres">
      <dgm:prSet presAssocID="{8A05E559-D4D2-4928-917D-BD14A2613945}" presName="level3hierChild" presStyleCnt="0"/>
      <dgm:spPr/>
    </dgm:pt>
  </dgm:ptLst>
  <dgm:cxnLst>
    <dgm:cxn modelId="{B4739E07-770B-4661-8357-AD37F9FD99BD}" type="presOf" srcId="{3E1EB2A4-6B0C-4FA5-838D-AF9B8ADE2846}" destId="{AC64147E-A003-4476-AB7A-3142BC9A1C3B}" srcOrd="0" destOrd="0" presId="urn:microsoft.com/office/officeart/2005/8/layout/hierarchy2"/>
    <dgm:cxn modelId="{6E138E0A-C074-4392-8B3F-F27DA8D08E1E}" srcId="{5FC35C52-4B34-4375-983F-96C1005F15E0}" destId="{6CF9C5AC-97AE-4B4E-8245-56C63ACFF4A6}" srcOrd="1" destOrd="0" parTransId="{07113F17-7A18-43A2-BD19-DF2BA2DCB671}" sibTransId="{3A76CB4F-E80F-455A-8A8C-FA913EFD3717}"/>
    <dgm:cxn modelId="{B039A219-8303-4809-A978-76CEBAE2E6B3}" type="presOf" srcId="{30C10271-CA22-42EE-9F7F-BF806AA1C3ED}" destId="{9B9DC51D-BA8E-4989-A81E-0C83F04E4F4E}" srcOrd="1" destOrd="0" presId="urn:microsoft.com/office/officeart/2005/8/layout/hierarchy2"/>
    <dgm:cxn modelId="{E6B6BE20-8937-4DC6-80E5-38D6C91C1265}" type="presOf" srcId="{30C10271-CA22-42EE-9F7F-BF806AA1C3ED}" destId="{BD4E8F50-115D-4F70-87CE-A47E53308920}" srcOrd="0" destOrd="0" presId="urn:microsoft.com/office/officeart/2005/8/layout/hierarchy2"/>
    <dgm:cxn modelId="{FFEECD27-9E17-4C2E-861D-344B22BF8A29}" srcId="{5FC35C52-4B34-4375-983F-96C1005F15E0}" destId="{5628AEC1-2D4D-4C3D-ACFA-11F432430B41}" srcOrd="0" destOrd="0" parTransId="{3E1EB2A4-6B0C-4FA5-838D-AF9B8ADE2846}" sibTransId="{FF4C9141-5582-4526-AC27-21B55D9602FF}"/>
    <dgm:cxn modelId="{B90C4829-FDCB-4838-954F-2C49D92B7213}" type="presOf" srcId="{8A05E559-D4D2-4928-917D-BD14A2613945}" destId="{654834A9-B724-43AF-A59C-A2E3369E164D}" srcOrd="0" destOrd="0" presId="urn:microsoft.com/office/officeart/2005/8/layout/hierarchy2"/>
    <dgm:cxn modelId="{01251734-562B-4585-ABE9-7178BD74A03F}" type="presOf" srcId="{1F889F1A-CA30-4B17-B0BA-E9AFF050E315}" destId="{B5E6B8F3-BA23-406A-B075-2CC0D63C3545}" srcOrd="0" destOrd="0" presId="urn:microsoft.com/office/officeart/2005/8/layout/hierarchy2"/>
    <dgm:cxn modelId="{8E264B34-EA73-4B18-B81C-C53B22749288}" type="presOf" srcId="{2B9DAB56-38EC-4B27-A608-76EB4C3A3314}" destId="{101D0B1C-BF54-436D-A3A5-D8185A02F6F4}" srcOrd="0" destOrd="0" presId="urn:microsoft.com/office/officeart/2005/8/layout/hierarchy2"/>
    <dgm:cxn modelId="{53B39835-9151-472D-943E-E095759B0060}" type="presOf" srcId="{D40CFD72-DE06-4BDF-895A-2D9E0E0C8E89}" destId="{AB2C67C2-04D9-4457-9A74-8F9283CFE306}" srcOrd="0" destOrd="0" presId="urn:microsoft.com/office/officeart/2005/8/layout/hierarchy2"/>
    <dgm:cxn modelId="{78E55A5F-1D48-4AC6-B1BC-E470BDAF7D46}" type="presOf" srcId="{D40CFD72-DE06-4BDF-895A-2D9E0E0C8E89}" destId="{8BACFEE0-D61C-4097-B66A-16269E2C29EF}" srcOrd="1" destOrd="0" presId="urn:microsoft.com/office/officeart/2005/8/layout/hierarchy2"/>
    <dgm:cxn modelId="{59925F66-9A29-405E-8AB0-5021D963586E}" srcId="{97036458-D08D-42B7-AF1A-68E3658574D0}" destId="{5FC35C52-4B34-4375-983F-96C1005F15E0}" srcOrd="0" destOrd="0" parTransId="{79275C4E-6B5F-4C55-A498-A93C203978FF}" sibTransId="{84289B57-702A-4521-B6AA-FC00E0CCA348}"/>
    <dgm:cxn modelId="{315D2E67-00B5-4C81-8563-79E700A784B7}" srcId="{5FC35C52-4B34-4375-983F-96C1005F15E0}" destId="{BED27BBE-90FB-474C-BC0A-3D28ED5F8734}" srcOrd="4" destOrd="0" parTransId="{D40CFD72-DE06-4BDF-895A-2D9E0E0C8E89}" sibTransId="{CE8AAAF2-341B-454B-A933-82A97FBF915C}"/>
    <dgm:cxn modelId="{4A3CDE47-F3DE-4629-9D77-15E93FD09DC3}" type="presOf" srcId="{1F889F1A-CA30-4B17-B0BA-E9AFF050E315}" destId="{8855A10C-5793-46E4-96D2-67B4E14F8B24}" srcOrd="1" destOrd="0" presId="urn:microsoft.com/office/officeart/2005/8/layout/hierarchy2"/>
    <dgm:cxn modelId="{0925124A-B166-47EE-9CE6-FA79513FF59C}" type="presOf" srcId="{07113F17-7A18-43A2-BD19-DF2BA2DCB671}" destId="{B3A3676C-BD16-4C1C-A94A-DD83D7B5D09F}" srcOrd="1" destOrd="0" presId="urn:microsoft.com/office/officeart/2005/8/layout/hierarchy2"/>
    <dgm:cxn modelId="{E3D32F4A-DD26-4C5E-B99B-8BE5574F552B}" type="presOf" srcId="{13E386AF-66D5-4AB5-B5E9-95DFCBB94D6F}" destId="{1A4D5E9C-C33C-420D-9340-A18E1D0B0E6F}" srcOrd="1" destOrd="0" presId="urn:microsoft.com/office/officeart/2005/8/layout/hierarchy2"/>
    <dgm:cxn modelId="{291B0E4C-4562-4810-A3AC-04091A30DB87}" type="presOf" srcId="{5628AEC1-2D4D-4C3D-ACFA-11F432430B41}" destId="{45FD1541-C2DE-41D8-99A9-47BEBC5F7BC2}" srcOrd="0" destOrd="0" presId="urn:microsoft.com/office/officeart/2005/8/layout/hierarchy2"/>
    <dgm:cxn modelId="{AF7A2E55-26CF-4735-BA22-5CAE940B7F44}" type="presOf" srcId="{6CF9C5AC-97AE-4B4E-8245-56C63ACFF4A6}" destId="{260FFC74-4A5B-4941-AF24-74B857DDEA93}" srcOrd="0" destOrd="0" presId="urn:microsoft.com/office/officeart/2005/8/layout/hierarchy2"/>
    <dgm:cxn modelId="{F7BAA858-C6C8-4310-B657-9F431C677447}" type="presOf" srcId="{BED27BBE-90FB-474C-BC0A-3D28ED5F8734}" destId="{C9E04456-E5E4-4737-A757-279057F29E05}" srcOrd="0" destOrd="0" presId="urn:microsoft.com/office/officeart/2005/8/layout/hierarchy2"/>
    <dgm:cxn modelId="{AC3DDB84-EA2E-4F91-BDA4-D87D93FFE05A}" type="presOf" srcId="{91BC9B08-B2BC-4BB4-BEE0-9AE7BD78BA13}" destId="{4E965B64-5CBD-49A8-B5F4-8075C8B693BC}" srcOrd="0" destOrd="0" presId="urn:microsoft.com/office/officeart/2005/8/layout/hierarchy2"/>
    <dgm:cxn modelId="{3CF2AB93-CA54-4734-888D-9211AF55BC48}" srcId="{5FC35C52-4B34-4375-983F-96C1005F15E0}" destId="{8A05E559-D4D2-4928-917D-BD14A2613945}" srcOrd="5" destOrd="0" parTransId="{13E386AF-66D5-4AB5-B5E9-95DFCBB94D6F}" sibTransId="{CD1A43D5-7F7F-4667-B723-A1CEE6CAB8A3}"/>
    <dgm:cxn modelId="{BDC30DA2-5EA0-4C3D-9A25-4C18F934D0AD}" type="presOf" srcId="{13E386AF-66D5-4AB5-B5E9-95DFCBB94D6F}" destId="{8E297DF8-E175-44B5-BA5C-D429F2A68626}" srcOrd="0" destOrd="0" presId="urn:microsoft.com/office/officeart/2005/8/layout/hierarchy2"/>
    <dgm:cxn modelId="{508EC3B0-07F3-4DEE-A910-018E357A1FAB}" type="presOf" srcId="{3E1EB2A4-6B0C-4FA5-838D-AF9B8ADE2846}" destId="{862CA264-BBD3-4283-8014-F1905E84EB08}" srcOrd="1" destOrd="0" presId="urn:microsoft.com/office/officeart/2005/8/layout/hierarchy2"/>
    <dgm:cxn modelId="{861F35CD-7CA7-4A83-88CC-A717852DCCDF}" srcId="{5FC35C52-4B34-4375-983F-96C1005F15E0}" destId="{91BC9B08-B2BC-4BB4-BEE0-9AE7BD78BA13}" srcOrd="3" destOrd="0" parTransId="{1F889F1A-CA30-4B17-B0BA-E9AFF050E315}" sibTransId="{A6D9B0CB-AA69-42C3-AC01-3C1C04B25351}"/>
    <dgm:cxn modelId="{815235D8-DE3D-465D-A954-1784028D0795}" type="presOf" srcId="{07113F17-7A18-43A2-BD19-DF2BA2DCB671}" destId="{B031C240-0753-49D2-AB5F-5C20B5752459}" srcOrd="0" destOrd="0" presId="urn:microsoft.com/office/officeart/2005/8/layout/hierarchy2"/>
    <dgm:cxn modelId="{368720DF-9BCA-47C9-9871-97A8A04E88C7}" type="presOf" srcId="{97036458-D08D-42B7-AF1A-68E3658574D0}" destId="{66783D8C-9E9F-4540-BB85-A80110F2CAEA}" srcOrd="0" destOrd="0" presId="urn:microsoft.com/office/officeart/2005/8/layout/hierarchy2"/>
    <dgm:cxn modelId="{A037EEE2-B989-4210-A41A-4A33E074D4EB}" srcId="{5FC35C52-4B34-4375-983F-96C1005F15E0}" destId="{2B9DAB56-38EC-4B27-A608-76EB4C3A3314}" srcOrd="2" destOrd="0" parTransId="{30C10271-CA22-42EE-9F7F-BF806AA1C3ED}" sibTransId="{8F5D2727-44B0-4D74-87F7-8E4B0333180E}"/>
    <dgm:cxn modelId="{56C97CFB-E4FD-4EE5-9BC6-CA44B66EB86B}" type="presOf" srcId="{5FC35C52-4B34-4375-983F-96C1005F15E0}" destId="{AD269C4D-659C-495C-94FF-D357A0BB3AF5}" srcOrd="0" destOrd="0" presId="urn:microsoft.com/office/officeart/2005/8/layout/hierarchy2"/>
    <dgm:cxn modelId="{4DB86C87-BA20-4820-B872-C96C04655B32}" type="presParOf" srcId="{66783D8C-9E9F-4540-BB85-A80110F2CAEA}" destId="{AE14DDDA-F1FB-431B-B3C8-C8321E97BACF}" srcOrd="0" destOrd="0" presId="urn:microsoft.com/office/officeart/2005/8/layout/hierarchy2"/>
    <dgm:cxn modelId="{41DBEE88-22FA-4241-8133-7318AA0C3469}" type="presParOf" srcId="{AE14DDDA-F1FB-431B-B3C8-C8321E97BACF}" destId="{AD269C4D-659C-495C-94FF-D357A0BB3AF5}" srcOrd="0" destOrd="0" presId="urn:microsoft.com/office/officeart/2005/8/layout/hierarchy2"/>
    <dgm:cxn modelId="{5A476D8C-98CE-4258-9E4A-3259459A39A7}" type="presParOf" srcId="{AE14DDDA-F1FB-431B-B3C8-C8321E97BACF}" destId="{759F11E7-954D-4545-ABA3-2D29999D85AC}" srcOrd="1" destOrd="0" presId="urn:microsoft.com/office/officeart/2005/8/layout/hierarchy2"/>
    <dgm:cxn modelId="{C6A1B8E9-68C8-41CB-AF32-BABC0B6717C9}" type="presParOf" srcId="{759F11E7-954D-4545-ABA3-2D29999D85AC}" destId="{AC64147E-A003-4476-AB7A-3142BC9A1C3B}" srcOrd="0" destOrd="0" presId="urn:microsoft.com/office/officeart/2005/8/layout/hierarchy2"/>
    <dgm:cxn modelId="{D182B87A-58BC-4F03-959C-FB9DEA26EE0D}" type="presParOf" srcId="{AC64147E-A003-4476-AB7A-3142BC9A1C3B}" destId="{862CA264-BBD3-4283-8014-F1905E84EB08}" srcOrd="0" destOrd="0" presId="urn:microsoft.com/office/officeart/2005/8/layout/hierarchy2"/>
    <dgm:cxn modelId="{C40D0795-31F8-4288-9E11-48FD563C58C4}" type="presParOf" srcId="{759F11E7-954D-4545-ABA3-2D29999D85AC}" destId="{1B60D151-C6B5-45BB-BF4E-3F9152468505}" srcOrd="1" destOrd="0" presId="urn:microsoft.com/office/officeart/2005/8/layout/hierarchy2"/>
    <dgm:cxn modelId="{C5401F9D-64EC-48DC-939D-73D84C09DCFA}" type="presParOf" srcId="{1B60D151-C6B5-45BB-BF4E-3F9152468505}" destId="{45FD1541-C2DE-41D8-99A9-47BEBC5F7BC2}" srcOrd="0" destOrd="0" presId="urn:microsoft.com/office/officeart/2005/8/layout/hierarchy2"/>
    <dgm:cxn modelId="{50C710DA-AAA8-4E18-BDFF-5444A0379B05}" type="presParOf" srcId="{1B60D151-C6B5-45BB-BF4E-3F9152468505}" destId="{69950E56-4BBD-4AD5-8DF7-6026EB9FF458}" srcOrd="1" destOrd="0" presId="urn:microsoft.com/office/officeart/2005/8/layout/hierarchy2"/>
    <dgm:cxn modelId="{0ECB76ED-B49F-41C7-8595-A41CFA6353E4}" type="presParOf" srcId="{759F11E7-954D-4545-ABA3-2D29999D85AC}" destId="{B031C240-0753-49D2-AB5F-5C20B5752459}" srcOrd="2" destOrd="0" presId="urn:microsoft.com/office/officeart/2005/8/layout/hierarchy2"/>
    <dgm:cxn modelId="{54A42361-B3EB-4AF9-96C7-3BE8290659AC}" type="presParOf" srcId="{B031C240-0753-49D2-AB5F-5C20B5752459}" destId="{B3A3676C-BD16-4C1C-A94A-DD83D7B5D09F}" srcOrd="0" destOrd="0" presId="urn:microsoft.com/office/officeart/2005/8/layout/hierarchy2"/>
    <dgm:cxn modelId="{21BF2D5A-ECA6-4B13-B3E7-F24761339CB5}" type="presParOf" srcId="{759F11E7-954D-4545-ABA3-2D29999D85AC}" destId="{41096D28-D2DC-4A2D-8BF4-DF143A3613BF}" srcOrd="3" destOrd="0" presId="urn:microsoft.com/office/officeart/2005/8/layout/hierarchy2"/>
    <dgm:cxn modelId="{361D688C-A7D6-4877-B695-0E67F33D00B3}" type="presParOf" srcId="{41096D28-D2DC-4A2D-8BF4-DF143A3613BF}" destId="{260FFC74-4A5B-4941-AF24-74B857DDEA93}" srcOrd="0" destOrd="0" presId="urn:microsoft.com/office/officeart/2005/8/layout/hierarchy2"/>
    <dgm:cxn modelId="{5699B56C-E221-4725-BE42-FFDD438B9C4D}" type="presParOf" srcId="{41096D28-D2DC-4A2D-8BF4-DF143A3613BF}" destId="{9F049544-8371-4E97-9F7F-ADDE2B582D29}" srcOrd="1" destOrd="0" presId="urn:microsoft.com/office/officeart/2005/8/layout/hierarchy2"/>
    <dgm:cxn modelId="{5794C64F-B756-43EA-ACD1-0FAB03AE3E1F}" type="presParOf" srcId="{759F11E7-954D-4545-ABA3-2D29999D85AC}" destId="{BD4E8F50-115D-4F70-87CE-A47E53308920}" srcOrd="4" destOrd="0" presId="urn:microsoft.com/office/officeart/2005/8/layout/hierarchy2"/>
    <dgm:cxn modelId="{53CF8B4C-0D24-4BA2-9FE6-A650FE56748D}" type="presParOf" srcId="{BD4E8F50-115D-4F70-87CE-A47E53308920}" destId="{9B9DC51D-BA8E-4989-A81E-0C83F04E4F4E}" srcOrd="0" destOrd="0" presId="urn:microsoft.com/office/officeart/2005/8/layout/hierarchy2"/>
    <dgm:cxn modelId="{92DBE303-77A6-4322-849F-D067373AEC5C}" type="presParOf" srcId="{759F11E7-954D-4545-ABA3-2D29999D85AC}" destId="{2A124D60-6A16-4B44-BE68-9E88216675AB}" srcOrd="5" destOrd="0" presId="urn:microsoft.com/office/officeart/2005/8/layout/hierarchy2"/>
    <dgm:cxn modelId="{4161369A-0FDE-439B-AAE3-C93FEDFA9C4F}" type="presParOf" srcId="{2A124D60-6A16-4B44-BE68-9E88216675AB}" destId="{101D0B1C-BF54-436D-A3A5-D8185A02F6F4}" srcOrd="0" destOrd="0" presId="urn:microsoft.com/office/officeart/2005/8/layout/hierarchy2"/>
    <dgm:cxn modelId="{1F2FF291-FCA7-4526-B623-D003943C336B}" type="presParOf" srcId="{2A124D60-6A16-4B44-BE68-9E88216675AB}" destId="{39561698-E131-4B16-8A5A-41A99EDC5D24}" srcOrd="1" destOrd="0" presId="urn:microsoft.com/office/officeart/2005/8/layout/hierarchy2"/>
    <dgm:cxn modelId="{F5586AEB-D1E4-4C13-A600-CC147F413862}" type="presParOf" srcId="{759F11E7-954D-4545-ABA3-2D29999D85AC}" destId="{B5E6B8F3-BA23-406A-B075-2CC0D63C3545}" srcOrd="6" destOrd="0" presId="urn:microsoft.com/office/officeart/2005/8/layout/hierarchy2"/>
    <dgm:cxn modelId="{1043CDD7-C985-4589-8EAE-CE8E18BDE6EA}" type="presParOf" srcId="{B5E6B8F3-BA23-406A-B075-2CC0D63C3545}" destId="{8855A10C-5793-46E4-96D2-67B4E14F8B24}" srcOrd="0" destOrd="0" presId="urn:microsoft.com/office/officeart/2005/8/layout/hierarchy2"/>
    <dgm:cxn modelId="{F30112FF-75DC-4647-B82A-C8B92E4D28F4}" type="presParOf" srcId="{759F11E7-954D-4545-ABA3-2D29999D85AC}" destId="{006D172A-88E6-415E-A93E-C037C902D415}" srcOrd="7" destOrd="0" presId="urn:microsoft.com/office/officeart/2005/8/layout/hierarchy2"/>
    <dgm:cxn modelId="{E1659542-81CC-4A7B-8D41-5F30CEEDA111}" type="presParOf" srcId="{006D172A-88E6-415E-A93E-C037C902D415}" destId="{4E965B64-5CBD-49A8-B5F4-8075C8B693BC}" srcOrd="0" destOrd="0" presId="urn:microsoft.com/office/officeart/2005/8/layout/hierarchy2"/>
    <dgm:cxn modelId="{872A1A71-655D-4E1C-8BD8-D1D2D9968AAF}" type="presParOf" srcId="{006D172A-88E6-415E-A93E-C037C902D415}" destId="{B3728082-FA1D-48D2-8984-B4C483F99C7F}" srcOrd="1" destOrd="0" presId="urn:microsoft.com/office/officeart/2005/8/layout/hierarchy2"/>
    <dgm:cxn modelId="{40930FD1-D1C9-4069-AF48-35573BFDD584}" type="presParOf" srcId="{759F11E7-954D-4545-ABA3-2D29999D85AC}" destId="{AB2C67C2-04D9-4457-9A74-8F9283CFE306}" srcOrd="8" destOrd="0" presId="urn:microsoft.com/office/officeart/2005/8/layout/hierarchy2"/>
    <dgm:cxn modelId="{856BB7C8-BF39-4B0E-9F52-00FAF60EF840}" type="presParOf" srcId="{AB2C67C2-04D9-4457-9A74-8F9283CFE306}" destId="{8BACFEE0-D61C-4097-B66A-16269E2C29EF}" srcOrd="0" destOrd="0" presId="urn:microsoft.com/office/officeart/2005/8/layout/hierarchy2"/>
    <dgm:cxn modelId="{46967357-EFC4-41C1-B5AC-463FC6B9C809}" type="presParOf" srcId="{759F11E7-954D-4545-ABA3-2D29999D85AC}" destId="{71DD0527-7985-4AB5-8164-CD83533ED20A}" srcOrd="9" destOrd="0" presId="urn:microsoft.com/office/officeart/2005/8/layout/hierarchy2"/>
    <dgm:cxn modelId="{A01B56CA-B34A-49AE-A01C-8CA63E590647}" type="presParOf" srcId="{71DD0527-7985-4AB5-8164-CD83533ED20A}" destId="{C9E04456-E5E4-4737-A757-279057F29E05}" srcOrd="0" destOrd="0" presId="urn:microsoft.com/office/officeart/2005/8/layout/hierarchy2"/>
    <dgm:cxn modelId="{3F6BA048-3C4D-465B-AC01-4A717C3D9BAB}" type="presParOf" srcId="{71DD0527-7985-4AB5-8164-CD83533ED20A}" destId="{B69ED6E3-B444-4209-BC23-C9A4BB85A83C}" srcOrd="1" destOrd="0" presId="urn:microsoft.com/office/officeart/2005/8/layout/hierarchy2"/>
    <dgm:cxn modelId="{53D9018D-6777-40B7-9D43-16C49984908A}" type="presParOf" srcId="{759F11E7-954D-4545-ABA3-2D29999D85AC}" destId="{8E297DF8-E175-44B5-BA5C-D429F2A68626}" srcOrd="10" destOrd="0" presId="urn:microsoft.com/office/officeart/2005/8/layout/hierarchy2"/>
    <dgm:cxn modelId="{3CAEB209-6E9F-4056-B571-55099356A16F}" type="presParOf" srcId="{8E297DF8-E175-44B5-BA5C-D429F2A68626}" destId="{1A4D5E9C-C33C-420D-9340-A18E1D0B0E6F}" srcOrd="0" destOrd="0" presId="urn:microsoft.com/office/officeart/2005/8/layout/hierarchy2"/>
    <dgm:cxn modelId="{F5588FFC-190D-4EEB-904A-645BAB615FAE}" type="presParOf" srcId="{759F11E7-954D-4545-ABA3-2D29999D85AC}" destId="{47441797-B0AC-4FE4-9242-DEAC3D9A4861}" srcOrd="11" destOrd="0" presId="urn:microsoft.com/office/officeart/2005/8/layout/hierarchy2"/>
    <dgm:cxn modelId="{E45D3A1E-C0E8-4EBE-9771-85A695ED34C0}" type="presParOf" srcId="{47441797-B0AC-4FE4-9242-DEAC3D9A4861}" destId="{654834A9-B724-43AF-A59C-A2E3369E164D}" srcOrd="0" destOrd="0" presId="urn:microsoft.com/office/officeart/2005/8/layout/hierarchy2"/>
    <dgm:cxn modelId="{136D7B80-6F9C-463A-A1D9-2586C9FE5C19}" type="presParOf" srcId="{47441797-B0AC-4FE4-9242-DEAC3D9A4861}" destId="{879BC84C-826F-4B16-A365-F88D11C6479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7036458-D08D-42B7-AF1A-68E3658574D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C35C52-4B34-4375-983F-96C1005F15E0}">
      <dgm:prSet phldrT="[Текст]" custT="1"/>
      <dgm:spPr/>
      <dgm:t>
        <a:bodyPr/>
        <a:lstStyle/>
        <a:p>
          <a:r>
            <a:rPr lang="ru-RU" sz="7200" b="1" dirty="0"/>
            <a:t>БЕ</a:t>
          </a:r>
          <a:endParaRPr lang="en-US" sz="7200" b="1" dirty="0"/>
        </a:p>
      </dgm:t>
    </dgm:pt>
    <dgm:pt modelId="{79275C4E-6B5F-4C55-A498-A93C203978FF}" type="parTrans" cxnId="{59925F66-9A29-405E-8AB0-5021D963586E}">
      <dgm:prSet/>
      <dgm:spPr/>
      <dgm:t>
        <a:bodyPr/>
        <a:lstStyle/>
        <a:p>
          <a:endParaRPr lang="en-US" b="1"/>
        </a:p>
      </dgm:t>
    </dgm:pt>
    <dgm:pt modelId="{84289B57-702A-4521-B6AA-FC00E0CCA348}" type="sibTrans" cxnId="{59925F66-9A29-405E-8AB0-5021D963586E}">
      <dgm:prSet/>
      <dgm:spPr/>
      <dgm:t>
        <a:bodyPr/>
        <a:lstStyle/>
        <a:p>
          <a:endParaRPr lang="en-US" b="1"/>
        </a:p>
      </dgm:t>
    </dgm:pt>
    <dgm:pt modelId="{BED27BBE-90FB-474C-BC0A-3D28ED5F8734}">
      <dgm:prSet phldrT="[Текст]"/>
      <dgm:spPr/>
      <dgm:t>
        <a:bodyPr/>
        <a:lstStyle/>
        <a:p>
          <a:r>
            <a:rPr lang="ru-RU" b="1" dirty="0"/>
            <a:t>ТОН</a:t>
          </a:r>
          <a:endParaRPr lang="en-US" b="1" dirty="0"/>
        </a:p>
      </dgm:t>
    </dgm:pt>
    <dgm:pt modelId="{CE8AAAF2-341B-454B-A933-82A97FBF915C}" type="sibTrans" cxnId="{315D2E67-00B5-4C81-8563-79E700A784B7}">
      <dgm:prSet/>
      <dgm:spPr/>
      <dgm:t>
        <a:bodyPr/>
        <a:lstStyle/>
        <a:p>
          <a:endParaRPr lang="en-US" b="1"/>
        </a:p>
      </dgm:t>
    </dgm:pt>
    <dgm:pt modelId="{D40CFD72-DE06-4BDF-895A-2D9E0E0C8E89}" type="parTrans" cxnId="{315D2E67-00B5-4C81-8563-79E700A784B7}">
      <dgm:prSet/>
      <dgm:spPr/>
      <dgm:t>
        <a:bodyPr/>
        <a:lstStyle/>
        <a:p>
          <a:endParaRPr lang="en-US" b="1"/>
        </a:p>
      </dgm:t>
    </dgm:pt>
    <dgm:pt modelId="{91BC9B08-B2BC-4BB4-BEE0-9AE7BD78BA13}">
      <dgm:prSet phldrT="[Текст]"/>
      <dgm:spPr/>
      <dgm:t>
        <a:bodyPr/>
        <a:lstStyle/>
        <a:p>
          <a:r>
            <a:rPr lang="ru-RU" b="1" dirty="0"/>
            <a:t>ДА</a:t>
          </a:r>
          <a:endParaRPr lang="en-US" b="1" dirty="0"/>
        </a:p>
      </dgm:t>
    </dgm:pt>
    <dgm:pt modelId="{A6D9B0CB-AA69-42C3-AC01-3C1C04B25351}" type="sibTrans" cxnId="{861F35CD-7CA7-4A83-88CC-A717852DCCDF}">
      <dgm:prSet/>
      <dgm:spPr/>
      <dgm:t>
        <a:bodyPr/>
        <a:lstStyle/>
        <a:p>
          <a:endParaRPr lang="en-US" b="1"/>
        </a:p>
      </dgm:t>
    </dgm:pt>
    <dgm:pt modelId="{1F889F1A-CA30-4B17-B0BA-E9AFF050E315}" type="parTrans" cxnId="{861F35CD-7CA7-4A83-88CC-A717852DCCDF}">
      <dgm:prSet/>
      <dgm:spPr/>
      <dgm:t>
        <a:bodyPr/>
        <a:lstStyle/>
        <a:p>
          <a:endParaRPr lang="en-US" b="1"/>
        </a:p>
      </dgm:t>
    </dgm:pt>
    <dgm:pt modelId="{6CF9C5AC-97AE-4B4E-8245-56C63ACFF4A6}">
      <dgm:prSet phldrT="[Текст]"/>
      <dgm:spPr/>
      <dgm:t>
        <a:bodyPr/>
        <a:lstStyle/>
        <a:p>
          <a:r>
            <a:rPr lang="ru-RU" b="1" dirty="0"/>
            <a:t>РЕЧЬ</a:t>
          </a:r>
          <a:endParaRPr lang="en-US" b="1" dirty="0"/>
        </a:p>
      </dgm:t>
    </dgm:pt>
    <dgm:pt modelId="{3A76CB4F-E80F-455A-8A8C-FA913EFD3717}" type="sibTrans" cxnId="{6E138E0A-C074-4392-8B3F-F27DA8D08E1E}">
      <dgm:prSet/>
      <dgm:spPr/>
      <dgm:t>
        <a:bodyPr/>
        <a:lstStyle/>
        <a:p>
          <a:endParaRPr lang="en-US" b="1"/>
        </a:p>
      </dgm:t>
    </dgm:pt>
    <dgm:pt modelId="{07113F17-7A18-43A2-BD19-DF2BA2DCB671}" type="parTrans" cxnId="{6E138E0A-C074-4392-8B3F-F27DA8D08E1E}">
      <dgm:prSet/>
      <dgm:spPr/>
      <dgm:t>
        <a:bodyPr/>
        <a:lstStyle/>
        <a:p>
          <a:endParaRPr lang="en-US" b="1"/>
        </a:p>
      </dgm:t>
    </dgm:pt>
    <dgm:pt modelId="{5628AEC1-2D4D-4C3D-ACFA-11F432430B41}">
      <dgm:prSet phldrT="[Текст]"/>
      <dgm:spPr/>
      <dgm:t>
        <a:bodyPr/>
        <a:lstStyle/>
        <a:p>
          <a:r>
            <a:rPr lang="ru-RU" b="1" dirty="0"/>
            <a:t>РЕГ</a:t>
          </a:r>
        </a:p>
      </dgm:t>
    </dgm:pt>
    <dgm:pt modelId="{FF4C9141-5582-4526-AC27-21B55D9602FF}" type="sibTrans" cxnId="{FFEECD27-9E17-4C2E-861D-344B22BF8A29}">
      <dgm:prSet/>
      <dgm:spPr/>
      <dgm:t>
        <a:bodyPr/>
        <a:lstStyle/>
        <a:p>
          <a:endParaRPr lang="en-US" b="1"/>
        </a:p>
      </dgm:t>
    </dgm:pt>
    <dgm:pt modelId="{3E1EB2A4-6B0C-4FA5-838D-AF9B8ADE2846}" type="parTrans" cxnId="{FFEECD27-9E17-4C2E-861D-344B22BF8A29}">
      <dgm:prSet/>
      <dgm:spPr/>
      <dgm:t>
        <a:bodyPr/>
        <a:lstStyle/>
        <a:p>
          <a:endParaRPr lang="en-US" b="1"/>
        </a:p>
      </dgm:t>
    </dgm:pt>
    <dgm:pt modelId="{8A05E559-D4D2-4928-917D-BD14A2613945}">
      <dgm:prSet phldrT="[Текст]"/>
      <dgm:spPr/>
      <dgm:t>
        <a:bodyPr/>
        <a:lstStyle/>
        <a:p>
          <a:r>
            <a:rPr lang="ru-RU" b="1" dirty="0"/>
            <a:t>ЛУГА</a:t>
          </a:r>
          <a:endParaRPr lang="en-US" b="1" dirty="0"/>
        </a:p>
      </dgm:t>
    </dgm:pt>
    <dgm:pt modelId="{13E386AF-66D5-4AB5-B5E9-95DFCBB94D6F}" type="parTrans" cxnId="{3CF2AB93-CA54-4734-888D-9211AF55BC48}">
      <dgm:prSet/>
      <dgm:spPr/>
      <dgm:t>
        <a:bodyPr/>
        <a:lstStyle/>
        <a:p>
          <a:endParaRPr lang="en-US" b="1"/>
        </a:p>
      </dgm:t>
    </dgm:pt>
    <dgm:pt modelId="{CD1A43D5-7F7F-4667-B723-A1CEE6CAB8A3}" type="sibTrans" cxnId="{3CF2AB93-CA54-4734-888D-9211AF55BC48}">
      <dgm:prSet/>
      <dgm:spPr/>
      <dgm:t>
        <a:bodyPr/>
        <a:lstStyle/>
        <a:p>
          <a:endParaRPr lang="en-US" b="1"/>
        </a:p>
      </dgm:t>
    </dgm:pt>
    <dgm:pt modelId="{775B3B8D-E219-4E56-AE7B-02AC4817D0EC}">
      <dgm:prSet phldrT="[Текст]"/>
      <dgm:spPr/>
      <dgm:t>
        <a:bodyPr/>
        <a:lstStyle/>
        <a:p>
          <a:r>
            <a:rPr lang="ru-RU" b="1" dirty="0"/>
            <a:t>ЗДНА</a:t>
          </a:r>
          <a:endParaRPr lang="en-US" b="1" dirty="0"/>
        </a:p>
      </dgm:t>
    </dgm:pt>
    <dgm:pt modelId="{8687E216-4A44-4B4B-B719-73954ACF5B66}" type="parTrans" cxnId="{11C23B32-72CF-4A81-A321-14D4600DB26F}">
      <dgm:prSet/>
      <dgm:spPr/>
      <dgm:t>
        <a:bodyPr/>
        <a:lstStyle/>
        <a:p>
          <a:endParaRPr lang="en-US" b="1"/>
        </a:p>
      </dgm:t>
    </dgm:pt>
    <dgm:pt modelId="{2D9EDA88-C309-4927-8AF0-4AF2E481675E}" type="sibTrans" cxnId="{11C23B32-72CF-4A81-A321-14D4600DB26F}">
      <dgm:prSet/>
      <dgm:spPr/>
      <dgm:t>
        <a:bodyPr/>
        <a:lstStyle/>
        <a:p>
          <a:endParaRPr lang="ru-RU" b="1"/>
        </a:p>
      </dgm:t>
    </dgm:pt>
    <dgm:pt modelId="{A2A4237D-17BF-4220-998A-101D567B7096}">
      <dgm:prSet phldrT="[Текст]"/>
      <dgm:spPr/>
      <dgm:t>
        <a:bodyPr/>
        <a:lstStyle/>
        <a:p>
          <a:r>
            <a:rPr lang="ru-RU" b="1" dirty="0"/>
            <a:t>ЛИТЬ</a:t>
          </a:r>
          <a:endParaRPr lang="en-US" b="1" dirty="0"/>
        </a:p>
      </dgm:t>
    </dgm:pt>
    <dgm:pt modelId="{A80685DE-AF18-4C90-9CED-CF425D158A66}" type="parTrans" cxnId="{0DA02A54-C11E-4858-BF2F-7680FACC3BBB}">
      <dgm:prSet/>
      <dgm:spPr/>
      <dgm:t>
        <a:bodyPr/>
        <a:lstStyle/>
        <a:p>
          <a:endParaRPr lang="en-US" b="1"/>
        </a:p>
      </dgm:t>
    </dgm:pt>
    <dgm:pt modelId="{720CB8CD-A22C-4D2A-A96B-0044A4E11AAF}" type="sibTrans" cxnId="{0DA02A54-C11E-4858-BF2F-7680FACC3BBB}">
      <dgm:prSet/>
      <dgm:spPr/>
      <dgm:t>
        <a:bodyPr/>
        <a:lstStyle/>
        <a:p>
          <a:endParaRPr lang="ru-RU" b="1"/>
        </a:p>
      </dgm:t>
    </dgm:pt>
    <dgm:pt modelId="{CB77BE1B-29EE-4665-B662-743B6023CC70}">
      <dgm:prSet phldrT="[Текст]" custT="1"/>
      <dgm:spPr/>
      <dgm:t>
        <a:bodyPr/>
        <a:lstStyle/>
        <a:p>
          <a:r>
            <a:rPr lang="ru-RU" sz="4800" b="1" dirty="0"/>
            <a:t>РКУТ</a:t>
          </a:r>
          <a:endParaRPr lang="en-US" sz="4800" b="1" dirty="0"/>
        </a:p>
      </dgm:t>
    </dgm:pt>
    <dgm:pt modelId="{A1445F22-61A4-415B-B994-844BF519C97C}" type="parTrans" cxnId="{9BF597E2-DEB3-48FE-8604-D3C77D65E147}">
      <dgm:prSet/>
      <dgm:spPr/>
      <dgm:t>
        <a:bodyPr/>
        <a:lstStyle/>
        <a:p>
          <a:endParaRPr lang="en-US" b="1"/>
        </a:p>
      </dgm:t>
    </dgm:pt>
    <dgm:pt modelId="{60A41EEA-0480-4D80-82A1-6FEAB0F8F9F3}" type="sibTrans" cxnId="{9BF597E2-DEB3-48FE-8604-D3C77D65E147}">
      <dgm:prSet/>
      <dgm:spPr/>
      <dgm:t>
        <a:bodyPr/>
        <a:lstStyle/>
        <a:p>
          <a:endParaRPr lang="ru-RU" b="1"/>
        </a:p>
      </dgm:t>
    </dgm:pt>
    <dgm:pt modelId="{66783D8C-9E9F-4540-BB85-A80110F2CAEA}" type="pres">
      <dgm:prSet presAssocID="{97036458-D08D-42B7-AF1A-68E3658574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E14DDDA-F1FB-431B-B3C8-C8321E97BACF}" type="pres">
      <dgm:prSet presAssocID="{5FC35C52-4B34-4375-983F-96C1005F15E0}" presName="root1" presStyleCnt="0"/>
      <dgm:spPr/>
    </dgm:pt>
    <dgm:pt modelId="{AD269C4D-659C-495C-94FF-D357A0BB3AF5}" type="pres">
      <dgm:prSet presAssocID="{5FC35C52-4B34-4375-983F-96C1005F15E0}" presName="LevelOneTextNode" presStyleLbl="node0" presStyleIdx="0" presStyleCnt="1" custScaleY="206087" custLinFactX="-100000" custLinFactNeighborX="-176240" custLinFactNeighborY="8884">
        <dgm:presLayoutVars>
          <dgm:chPref val="3"/>
        </dgm:presLayoutVars>
      </dgm:prSet>
      <dgm:spPr/>
    </dgm:pt>
    <dgm:pt modelId="{759F11E7-954D-4545-ABA3-2D29999D85AC}" type="pres">
      <dgm:prSet presAssocID="{5FC35C52-4B34-4375-983F-96C1005F15E0}" presName="level2hierChild" presStyleCnt="0"/>
      <dgm:spPr/>
    </dgm:pt>
    <dgm:pt modelId="{AC64147E-A003-4476-AB7A-3142BC9A1C3B}" type="pres">
      <dgm:prSet presAssocID="{3E1EB2A4-6B0C-4FA5-838D-AF9B8ADE2846}" presName="conn2-1" presStyleLbl="parChTrans1D2" presStyleIdx="0" presStyleCnt="8"/>
      <dgm:spPr/>
    </dgm:pt>
    <dgm:pt modelId="{862CA264-BBD3-4283-8014-F1905E84EB08}" type="pres">
      <dgm:prSet presAssocID="{3E1EB2A4-6B0C-4FA5-838D-AF9B8ADE2846}" presName="connTx" presStyleLbl="parChTrans1D2" presStyleIdx="0" presStyleCnt="8"/>
      <dgm:spPr/>
    </dgm:pt>
    <dgm:pt modelId="{1B60D151-C6B5-45BB-BF4E-3F9152468505}" type="pres">
      <dgm:prSet presAssocID="{5628AEC1-2D4D-4C3D-ACFA-11F432430B41}" presName="root2" presStyleCnt="0"/>
      <dgm:spPr/>
    </dgm:pt>
    <dgm:pt modelId="{45FD1541-C2DE-41D8-99A9-47BEBC5F7BC2}" type="pres">
      <dgm:prSet presAssocID="{5628AEC1-2D4D-4C3D-ACFA-11F432430B41}" presName="LevelTwoTextNode" presStyleLbl="node2" presStyleIdx="0" presStyleCnt="8" custLinFactX="66363" custLinFactNeighborX="100000" custLinFactNeighborY="10553">
        <dgm:presLayoutVars>
          <dgm:chPref val="3"/>
        </dgm:presLayoutVars>
      </dgm:prSet>
      <dgm:spPr/>
    </dgm:pt>
    <dgm:pt modelId="{69950E56-4BBD-4AD5-8DF7-6026EB9FF458}" type="pres">
      <dgm:prSet presAssocID="{5628AEC1-2D4D-4C3D-ACFA-11F432430B41}" presName="level3hierChild" presStyleCnt="0"/>
      <dgm:spPr/>
    </dgm:pt>
    <dgm:pt modelId="{B031C240-0753-49D2-AB5F-5C20B5752459}" type="pres">
      <dgm:prSet presAssocID="{07113F17-7A18-43A2-BD19-DF2BA2DCB671}" presName="conn2-1" presStyleLbl="parChTrans1D2" presStyleIdx="1" presStyleCnt="8"/>
      <dgm:spPr/>
    </dgm:pt>
    <dgm:pt modelId="{B3A3676C-BD16-4C1C-A94A-DD83D7B5D09F}" type="pres">
      <dgm:prSet presAssocID="{07113F17-7A18-43A2-BD19-DF2BA2DCB671}" presName="connTx" presStyleLbl="parChTrans1D2" presStyleIdx="1" presStyleCnt="8"/>
      <dgm:spPr/>
    </dgm:pt>
    <dgm:pt modelId="{41096D28-D2DC-4A2D-8BF4-DF143A3613BF}" type="pres">
      <dgm:prSet presAssocID="{6CF9C5AC-97AE-4B4E-8245-56C63ACFF4A6}" presName="root2" presStyleCnt="0"/>
      <dgm:spPr/>
    </dgm:pt>
    <dgm:pt modelId="{260FFC74-4A5B-4941-AF24-74B857DDEA93}" type="pres">
      <dgm:prSet presAssocID="{6CF9C5AC-97AE-4B4E-8245-56C63ACFF4A6}" presName="LevelTwoTextNode" presStyleLbl="node2" presStyleIdx="1" presStyleCnt="8" custLinFactX="66363" custLinFactNeighborX="100000" custLinFactNeighborY="2046">
        <dgm:presLayoutVars>
          <dgm:chPref val="3"/>
        </dgm:presLayoutVars>
      </dgm:prSet>
      <dgm:spPr/>
    </dgm:pt>
    <dgm:pt modelId="{9F049544-8371-4E97-9F7F-ADDE2B582D29}" type="pres">
      <dgm:prSet presAssocID="{6CF9C5AC-97AE-4B4E-8245-56C63ACFF4A6}" presName="level3hierChild" presStyleCnt="0"/>
      <dgm:spPr/>
    </dgm:pt>
    <dgm:pt modelId="{B5E6B8F3-BA23-406A-B075-2CC0D63C3545}" type="pres">
      <dgm:prSet presAssocID="{1F889F1A-CA30-4B17-B0BA-E9AFF050E315}" presName="conn2-1" presStyleLbl="parChTrans1D2" presStyleIdx="2" presStyleCnt="8"/>
      <dgm:spPr/>
    </dgm:pt>
    <dgm:pt modelId="{8855A10C-5793-46E4-96D2-67B4E14F8B24}" type="pres">
      <dgm:prSet presAssocID="{1F889F1A-CA30-4B17-B0BA-E9AFF050E315}" presName="connTx" presStyleLbl="parChTrans1D2" presStyleIdx="2" presStyleCnt="8"/>
      <dgm:spPr/>
    </dgm:pt>
    <dgm:pt modelId="{006D172A-88E6-415E-A93E-C037C902D415}" type="pres">
      <dgm:prSet presAssocID="{91BC9B08-B2BC-4BB4-BEE0-9AE7BD78BA13}" presName="root2" presStyleCnt="0"/>
      <dgm:spPr/>
    </dgm:pt>
    <dgm:pt modelId="{4E965B64-5CBD-49A8-B5F4-8075C8B693BC}" type="pres">
      <dgm:prSet presAssocID="{91BC9B08-B2BC-4BB4-BEE0-9AE7BD78BA13}" presName="LevelTwoTextNode" presStyleLbl="node2" presStyleIdx="2" presStyleCnt="8" custLinFactX="66363" custLinFactNeighborX="100000" custLinFactNeighborY="4189">
        <dgm:presLayoutVars>
          <dgm:chPref val="3"/>
        </dgm:presLayoutVars>
      </dgm:prSet>
      <dgm:spPr/>
    </dgm:pt>
    <dgm:pt modelId="{B3728082-FA1D-48D2-8984-B4C483F99C7F}" type="pres">
      <dgm:prSet presAssocID="{91BC9B08-B2BC-4BB4-BEE0-9AE7BD78BA13}" presName="level3hierChild" presStyleCnt="0"/>
      <dgm:spPr/>
    </dgm:pt>
    <dgm:pt modelId="{AB2C67C2-04D9-4457-9A74-8F9283CFE306}" type="pres">
      <dgm:prSet presAssocID="{D40CFD72-DE06-4BDF-895A-2D9E0E0C8E89}" presName="conn2-1" presStyleLbl="parChTrans1D2" presStyleIdx="3" presStyleCnt="8"/>
      <dgm:spPr/>
    </dgm:pt>
    <dgm:pt modelId="{8BACFEE0-D61C-4097-B66A-16269E2C29EF}" type="pres">
      <dgm:prSet presAssocID="{D40CFD72-DE06-4BDF-895A-2D9E0E0C8E89}" presName="connTx" presStyleLbl="parChTrans1D2" presStyleIdx="3" presStyleCnt="8"/>
      <dgm:spPr/>
    </dgm:pt>
    <dgm:pt modelId="{71DD0527-7985-4AB5-8164-CD83533ED20A}" type="pres">
      <dgm:prSet presAssocID="{BED27BBE-90FB-474C-BC0A-3D28ED5F8734}" presName="root2" presStyleCnt="0"/>
      <dgm:spPr/>
    </dgm:pt>
    <dgm:pt modelId="{C9E04456-E5E4-4737-A757-279057F29E05}" type="pres">
      <dgm:prSet presAssocID="{BED27BBE-90FB-474C-BC0A-3D28ED5F8734}" presName="LevelTwoTextNode" presStyleLbl="node2" presStyleIdx="3" presStyleCnt="8" custLinFactX="66363" custLinFactNeighborX="100000" custLinFactNeighborY="16981">
        <dgm:presLayoutVars>
          <dgm:chPref val="3"/>
        </dgm:presLayoutVars>
      </dgm:prSet>
      <dgm:spPr/>
    </dgm:pt>
    <dgm:pt modelId="{B69ED6E3-B444-4209-BC23-C9A4BB85A83C}" type="pres">
      <dgm:prSet presAssocID="{BED27BBE-90FB-474C-BC0A-3D28ED5F8734}" presName="level3hierChild" presStyleCnt="0"/>
      <dgm:spPr/>
    </dgm:pt>
    <dgm:pt modelId="{8E297DF8-E175-44B5-BA5C-D429F2A68626}" type="pres">
      <dgm:prSet presAssocID="{13E386AF-66D5-4AB5-B5E9-95DFCBB94D6F}" presName="conn2-1" presStyleLbl="parChTrans1D2" presStyleIdx="4" presStyleCnt="8"/>
      <dgm:spPr/>
    </dgm:pt>
    <dgm:pt modelId="{1A4D5E9C-C33C-420D-9340-A18E1D0B0E6F}" type="pres">
      <dgm:prSet presAssocID="{13E386AF-66D5-4AB5-B5E9-95DFCBB94D6F}" presName="connTx" presStyleLbl="parChTrans1D2" presStyleIdx="4" presStyleCnt="8"/>
      <dgm:spPr/>
    </dgm:pt>
    <dgm:pt modelId="{47441797-B0AC-4FE4-9242-DEAC3D9A4861}" type="pres">
      <dgm:prSet presAssocID="{8A05E559-D4D2-4928-917D-BD14A2613945}" presName="root2" presStyleCnt="0"/>
      <dgm:spPr/>
    </dgm:pt>
    <dgm:pt modelId="{654834A9-B724-43AF-A59C-A2E3369E164D}" type="pres">
      <dgm:prSet presAssocID="{8A05E559-D4D2-4928-917D-BD14A2613945}" presName="LevelTwoTextNode" presStyleLbl="node2" presStyleIdx="4" presStyleCnt="8" custLinFactX="66363" custLinFactNeighborX="100000" custLinFactNeighborY="8474">
        <dgm:presLayoutVars>
          <dgm:chPref val="3"/>
        </dgm:presLayoutVars>
      </dgm:prSet>
      <dgm:spPr/>
    </dgm:pt>
    <dgm:pt modelId="{879BC84C-826F-4B16-A365-F88D11C64792}" type="pres">
      <dgm:prSet presAssocID="{8A05E559-D4D2-4928-917D-BD14A2613945}" presName="level3hierChild" presStyleCnt="0"/>
      <dgm:spPr/>
    </dgm:pt>
    <dgm:pt modelId="{1AB89211-76AA-4BF8-912F-36875C90DC87}" type="pres">
      <dgm:prSet presAssocID="{8687E216-4A44-4B4B-B719-73954ACF5B66}" presName="conn2-1" presStyleLbl="parChTrans1D2" presStyleIdx="5" presStyleCnt="8"/>
      <dgm:spPr/>
    </dgm:pt>
    <dgm:pt modelId="{B659E89C-F7E6-4C8B-BC99-1BE18A1A0944}" type="pres">
      <dgm:prSet presAssocID="{8687E216-4A44-4B4B-B719-73954ACF5B66}" presName="connTx" presStyleLbl="parChTrans1D2" presStyleIdx="5" presStyleCnt="8"/>
      <dgm:spPr/>
    </dgm:pt>
    <dgm:pt modelId="{EB511E95-F0F6-4B8E-AFD4-052F6B7442E6}" type="pres">
      <dgm:prSet presAssocID="{775B3B8D-E219-4E56-AE7B-02AC4817D0EC}" presName="root2" presStyleCnt="0"/>
      <dgm:spPr/>
    </dgm:pt>
    <dgm:pt modelId="{47A2A785-7326-4E51-A501-B830CB849B48}" type="pres">
      <dgm:prSet presAssocID="{775B3B8D-E219-4E56-AE7B-02AC4817D0EC}" presName="LevelTwoTextNode" presStyleLbl="node2" presStyleIdx="5" presStyleCnt="8" custLinFactX="66363" custLinFactNeighborX="100000" custLinFactNeighborY="10617">
        <dgm:presLayoutVars>
          <dgm:chPref val="3"/>
        </dgm:presLayoutVars>
      </dgm:prSet>
      <dgm:spPr/>
    </dgm:pt>
    <dgm:pt modelId="{E5BC8062-80F7-447E-A988-3A4253DD8E38}" type="pres">
      <dgm:prSet presAssocID="{775B3B8D-E219-4E56-AE7B-02AC4817D0EC}" presName="level3hierChild" presStyleCnt="0"/>
      <dgm:spPr/>
    </dgm:pt>
    <dgm:pt modelId="{5F492CAA-7409-41BE-BECB-1450F7775CC0}" type="pres">
      <dgm:prSet presAssocID="{A80685DE-AF18-4C90-9CED-CF425D158A66}" presName="conn2-1" presStyleLbl="parChTrans1D2" presStyleIdx="6" presStyleCnt="8"/>
      <dgm:spPr/>
    </dgm:pt>
    <dgm:pt modelId="{AF97D4FD-0C70-4F09-BE27-EADB07DC9DED}" type="pres">
      <dgm:prSet presAssocID="{A80685DE-AF18-4C90-9CED-CF425D158A66}" presName="connTx" presStyleLbl="parChTrans1D2" presStyleIdx="6" presStyleCnt="8"/>
      <dgm:spPr/>
    </dgm:pt>
    <dgm:pt modelId="{00F55171-1B6A-4176-8EB1-C77D407F0917}" type="pres">
      <dgm:prSet presAssocID="{A2A4237D-17BF-4220-998A-101D567B7096}" presName="root2" presStyleCnt="0"/>
      <dgm:spPr/>
    </dgm:pt>
    <dgm:pt modelId="{0A2574C2-5C87-4B5C-9676-CAD20E2F2EEF}" type="pres">
      <dgm:prSet presAssocID="{A2A4237D-17BF-4220-998A-101D567B7096}" presName="LevelTwoTextNode" presStyleLbl="node2" presStyleIdx="6" presStyleCnt="8" custLinFactX="66363" custLinFactNeighborX="100000" custLinFactNeighborY="2110">
        <dgm:presLayoutVars>
          <dgm:chPref val="3"/>
        </dgm:presLayoutVars>
      </dgm:prSet>
      <dgm:spPr/>
    </dgm:pt>
    <dgm:pt modelId="{D2D0EA94-4902-406F-846B-6634310D4924}" type="pres">
      <dgm:prSet presAssocID="{A2A4237D-17BF-4220-998A-101D567B7096}" presName="level3hierChild" presStyleCnt="0"/>
      <dgm:spPr/>
    </dgm:pt>
    <dgm:pt modelId="{AC3C9283-AA92-4950-88A2-3B58F3B2E039}" type="pres">
      <dgm:prSet presAssocID="{A1445F22-61A4-415B-B994-844BF519C97C}" presName="conn2-1" presStyleLbl="parChTrans1D2" presStyleIdx="7" presStyleCnt="8"/>
      <dgm:spPr/>
    </dgm:pt>
    <dgm:pt modelId="{054E0C8B-2212-4931-A191-D83C7CDFBC6D}" type="pres">
      <dgm:prSet presAssocID="{A1445F22-61A4-415B-B994-844BF519C97C}" presName="connTx" presStyleLbl="parChTrans1D2" presStyleIdx="7" presStyleCnt="8"/>
      <dgm:spPr/>
    </dgm:pt>
    <dgm:pt modelId="{F5F10F68-553E-4009-ADBE-66E4876DC26A}" type="pres">
      <dgm:prSet presAssocID="{CB77BE1B-29EE-4665-B662-743B6023CC70}" presName="root2" presStyleCnt="0"/>
      <dgm:spPr/>
    </dgm:pt>
    <dgm:pt modelId="{8691B095-32E2-43C2-9D62-621803104669}" type="pres">
      <dgm:prSet presAssocID="{CB77BE1B-29EE-4665-B662-743B6023CC70}" presName="LevelTwoTextNode" presStyleLbl="node2" presStyleIdx="7" presStyleCnt="8" custLinFactX="66363" custLinFactNeighborX="100000" custLinFactNeighborY="-6397">
        <dgm:presLayoutVars>
          <dgm:chPref val="3"/>
        </dgm:presLayoutVars>
      </dgm:prSet>
      <dgm:spPr/>
    </dgm:pt>
    <dgm:pt modelId="{56EFCDFC-BF07-4BD5-B112-7D40A7E9625D}" type="pres">
      <dgm:prSet presAssocID="{CB77BE1B-29EE-4665-B662-743B6023CC70}" presName="level3hierChild" presStyleCnt="0"/>
      <dgm:spPr/>
    </dgm:pt>
  </dgm:ptLst>
  <dgm:cxnLst>
    <dgm:cxn modelId="{6E138E0A-C074-4392-8B3F-F27DA8D08E1E}" srcId="{5FC35C52-4B34-4375-983F-96C1005F15E0}" destId="{6CF9C5AC-97AE-4B4E-8245-56C63ACFF4A6}" srcOrd="1" destOrd="0" parTransId="{07113F17-7A18-43A2-BD19-DF2BA2DCB671}" sibTransId="{3A76CB4F-E80F-455A-8A8C-FA913EFD3717}"/>
    <dgm:cxn modelId="{0C04FB1B-47FA-4BC4-977F-36756889DF47}" type="presOf" srcId="{A80685DE-AF18-4C90-9CED-CF425D158A66}" destId="{AF97D4FD-0C70-4F09-BE27-EADB07DC9DED}" srcOrd="1" destOrd="0" presId="urn:microsoft.com/office/officeart/2005/8/layout/hierarchy2"/>
    <dgm:cxn modelId="{FFEECD27-9E17-4C2E-861D-344B22BF8A29}" srcId="{5FC35C52-4B34-4375-983F-96C1005F15E0}" destId="{5628AEC1-2D4D-4C3D-ACFA-11F432430B41}" srcOrd="0" destOrd="0" parTransId="{3E1EB2A4-6B0C-4FA5-838D-AF9B8ADE2846}" sibTransId="{FF4C9141-5582-4526-AC27-21B55D9602FF}"/>
    <dgm:cxn modelId="{11C23B32-72CF-4A81-A321-14D4600DB26F}" srcId="{5FC35C52-4B34-4375-983F-96C1005F15E0}" destId="{775B3B8D-E219-4E56-AE7B-02AC4817D0EC}" srcOrd="5" destOrd="0" parTransId="{8687E216-4A44-4B4B-B719-73954ACF5B66}" sibTransId="{2D9EDA88-C309-4927-8AF0-4AF2E481675E}"/>
    <dgm:cxn modelId="{6E5CD95C-9537-4B4D-A907-664178EDF977}" type="presOf" srcId="{5FC35C52-4B34-4375-983F-96C1005F15E0}" destId="{AD269C4D-659C-495C-94FF-D357A0BB3AF5}" srcOrd="0" destOrd="0" presId="urn:microsoft.com/office/officeart/2005/8/layout/hierarchy2"/>
    <dgm:cxn modelId="{04FDB35D-0477-44D1-A9A2-2EE1D1505CAB}" type="presOf" srcId="{8687E216-4A44-4B4B-B719-73954ACF5B66}" destId="{B659E89C-F7E6-4C8B-BC99-1BE18A1A0944}" srcOrd="1" destOrd="0" presId="urn:microsoft.com/office/officeart/2005/8/layout/hierarchy2"/>
    <dgm:cxn modelId="{2405635F-E442-4B2A-9469-06E2D9482847}" type="presOf" srcId="{8687E216-4A44-4B4B-B719-73954ACF5B66}" destId="{1AB89211-76AA-4BF8-912F-36875C90DC87}" srcOrd="0" destOrd="0" presId="urn:microsoft.com/office/officeart/2005/8/layout/hierarchy2"/>
    <dgm:cxn modelId="{59925F66-9A29-405E-8AB0-5021D963586E}" srcId="{97036458-D08D-42B7-AF1A-68E3658574D0}" destId="{5FC35C52-4B34-4375-983F-96C1005F15E0}" srcOrd="0" destOrd="0" parTransId="{79275C4E-6B5F-4C55-A498-A93C203978FF}" sibTransId="{84289B57-702A-4521-B6AA-FC00E0CCA348}"/>
    <dgm:cxn modelId="{315D2E67-00B5-4C81-8563-79E700A784B7}" srcId="{5FC35C52-4B34-4375-983F-96C1005F15E0}" destId="{BED27BBE-90FB-474C-BC0A-3D28ED5F8734}" srcOrd="3" destOrd="0" parTransId="{D40CFD72-DE06-4BDF-895A-2D9E0E0C8E89}" sibTransId="{CE8AAAF2-341B-454B-A933-82A97FBF915C}"/>
    <dgm:cxn modelId="{DD60BB52-98AE-425C-9A3C-084628BD8E9B}" type="presOf" srcId="{8A05E559-D4D2-4928-917D-BD14A2613945}" destId="{654834A9-B724-43AF-A59C-A2E3369E164D}" srcOrd="0" destOrd="0" presId="urn:microsoft.com/office/officeart/2005/8/layout/hierarchy2"/>
    <dgm:cxn modelId="{0DA02A54-C11E-4858-BF2F-7680FACC3BBB}" srcId="{5FC35C52-4B34-4375-983F-96C1005F15E0}" destId="{A2A4237D-17BF-4220-998A-101D567B7096}" srcOrd="6" destOrd="0" parTransId="{A80685DE-AF18-4C90-9CED-CF425D158A66}" sibTransId="{720CB8CD-A22C-4D2A-A96B-0044A4E11AAF}"/>
    <dgm:cxn modelId="{6CE3A379-40F9-4051-B11C-678CDE61F404}" type="presOf" srcId="{91BC9B08-B2BC-4BB4-BEE0-9AE7BD78BA13}" destId="{4E965B64-5CBD-49A8-B5F4-8075C8B693BC}" srcOrd="0" destOrd="0" presId="urn:microsoft.com/office/officeart/2005/8/layout/hierarchy2"/>
    <dgm:cxn modelId="{BA30F279-DE58-4969-A852-C8A98418219F}" type="presOf" srcId="{3E1EB2A4-6B0C-4FA5-838D-AF9B8ADE2846}" destId="{862CA264-BBD3-4283-8014-F1905E84EB08}" srcOrd="1" destOrd="0" presId="urn:microsoft.com/office/officeart/2005/8/layout/hierarchy2"/>
    <dgm:cxn modelId="{B83B4F80-BA7E-404F-9C61-FA3C7EF460FB}" type="presOf" srcId="{07113F17-7A18-43A2-BD19-DF2BA2DCB671}" destId="{B031C240-0753-49D2-AB5F-5C20B5752459}" srcOrd="0" destOrd="0" presId="urn:microsoft.com/office/officeart/2005/8/layout/hierarchy2"/>
    <dgm:cxn modelId="{AB821F8B-8F8A-4FA0-85B5-2BB8825082C3}" type="presOf" srcId="{07113F17-7A18-43A2-BD19-DF2BA2DCB671}" destId="{B3A3676C-BD16-4C1C-A94A-DD83D7B5D09F}" srcOrd="1" destOrd="0" presId="urn:microsoft.com/office/officeart/2005/8/layout/hierarchy2"/>
    <dgm:cxn modelId="{3585468F-2792-4CEB-8E7C-128F0619C1B0}" type="presOf" srcId="{13E386AF-66D5-4AB5-B5E9-95DFCBB94D6F}" destId="{8E297DF8-E175-44B5-BA5C-D429F2A68626}" srcOrd="0" destOrd="0" presId="urn:microsoft.com/office/officeart/2005/8/layout/hierarchy2"/>
    <dgm:cxn modelId="{3F079C93-3ABA-4637-978A-26E77EE64CC1}" type="presOf" srcId="{A80685DE-AF18-4C90-9CED-CF425D158A66}" destId="{5F492CAA-7409-41BE-BECB-1450F7775CC0}" srcOrd="0" destOrd="0" presId="urn:microsoft.com/office/officeart/2005/8/layout/hierarchy2"/>
    <dgm:cxn modelId="{3CF2AB93-CA54-4734-888D-9211AF55BC48}" srcId="{5FC35C52-4B34-4375-983F-96C1005F15E0}" destId="{8A05E559-D4D2-4928-917D-BD14A2613945}" srcOrd="4" destOrd="0" parTransId="{13E386AF-66D5-4AB5-B5E9-95DFCBB94D6F}" sibTransId="{CD1A43D5-7F7F-4667-B723-A1CEE6CAB8A3}"/>
    <dgm:cxn modelId="{30BAFB9F-08FA-470F-8FFC-08937B56E197}" type="presOf" srcId="{A1445F22-61A4-415B-B994-844BF519C97C}" destId="{054E0C8B-2212-4931-A191-D83C7CDFBC6D}" srcOrd="1" destOrd="0" presId="urn:microsoft.com/office/officeart/2005/8/layout/hierarchy2"/>
    <dgm:cxn modelId="{1D45C5A0-DAB8-46A5-B32E-74877EFF842D}" type="presOf" srcId="{BED27BBE-90FB-474C-BC0A-3D28ED5F8734}" destId="{C9E04456-E5E4-4737-A757-279057F29E05}" srcOrd="0" destOrd="0" presId="urn:microsoft.com/office/officeart/2005/8/layout/hierarchy2"/>
    <dgm:cxn modelId="{FC00D3A0-C00A-4267-94DD-BF7AB4127774}" type="presOf" srcId="{D40CFD72-DE06-4BDF-895A-2D9E0E0C8E89}" destId="{AB2C67C2-04D9-4457-9A74-8F9283CFE306}" srcOrd="0" destOrd="0" presId="urn:microsoft.com/office/officeart/2005/8/layout/hierarchy2"/>
    <dgm:cxn modelId="{42646DA1-053C-4523-883E-5AD31BE2A74D}" type="presOf" srcId="{13E386AF-66D5-4AB5-B5E9-95DFCBB94D6F}" destId="{1A4D5E9C-C33C-420D-9340-A18E1D0B0E6F}" srcOrd="1" destOrd="0" presId="urn:microsoft.com/office/officeart/2005/8/layout/hierarchy2"/>
    <dgm:cxn modelId="{F10A95A6-2C17-42FB-8182-335568323F4C}" type="presOf" srcId="{A2A4237D-17BF-4220-998A-101D567B7096}" destId="{0A2574C2-5C87-4B5C-9676-CAD20E2F2EEF}" srcOrd="0" destOrd="0" presId="urn:microsoft.com/office/officeart/2005/8/layout/hierarchy2"/>
    <dgm:cxn modelId="{180D22B2-1C16-4F6D-8D66-75F09949676F}" type="presOf" srcId="{1F889F1A-CA30-4B17-B0BA-E9AFF050E315}" destId="{8855A10C-5793-46E4-96D2-67B4E14F8B24}" srcOrd="1" destOrd="0" presId="urn:microsoft.com/office/officeart/2005/8/layout/hierarchy2"/>
    <dgm:cxn modelId="{03FD8CC1-2A3D-4B25-885E-983F80467DEF}" type="presOf" srcId="{CB77BE1B-29EE-4665-B662-743B6023CC70}" destId="{8691B095-32E2-43C2-9D62-621803104669}" srcOrd="0" destOrd="0" presId="urn:microsoft.com/office/officeart/2005/8/layout/hierarchy2"/>
    <dgm:cxn modelId="{83DC93C2-5401-4ED5-9774-634C07CD2B90}" type="presOf" srcId="{3E1EB2A4-6B0C-4FA5-838D-AF9B8ADE2846}" destId="{AC64147E-A003-4476-AB7A-3142BC9A1C3B}" srcOrd="0" destOrd="0" presId="urn:microsoft.com/office/officeart/2005/8/layout/hierarchy2"/>
    <dgm:cxn modelId="{861F35CD-7CA7-4A83-88CC-A717852DCCDF}" srcId="{5FC35C52-4B34-4375-983F-96C1005F15E0}" destId="{91BC9B08-B2BC-4BB4-BEE0-9AE7BD78BA13}" srcOrd="2" destOrd="0" parTransId="{1F889F1A-CA30-4B17-B0BA-E9AFF050E315}" sibTransId="{A6D9B0CB-AA69-42C3-AC01-3C1C04B25351}"/>
    <dgm:cxn modelId="{FFA030D5-E4FA-4ED7-86F7-7AF4E2657CE8}" type="presOf" srcId="{5628AEC1-2D4D-4C3D-ACFA-11F432430B41}" destId="{45FD1541-C2DE-41D8-99A9-47BEBC5F7BC2}" srcOrd="0" destOrd="0" presId="urn:microsoft.com/office/officeart/2005/8/layout/hierarchy2"/>
    <dgm:cxn modelId="{A214A5D6-DC1F-4281-B5FC-E673A47E1BA0}" type="presOf" srcId="{97036458-D08D-42B7-AF1A-68E3658574D0}" destId="{66783D8C-9E9F-4540-BB85-A80110F2CAEA}" srcOrd="0" destOrd="0" presId="urn:microsoft.com/office/officeart/2005/8/layout/hierarchy2"/>
    <dgm:cxn modelId="{AB1A40DF-7684-426F-A79B-236E9347AB24}" type="presOf" srcId="{A1445F22-61A4-415B-B994-844BF519C97C}" destId="{AC3C9283-AA92-4950-88A2-3B58F3B2E039}" srcOrd="0" destOrd="0" presId="urn:microsoft.com/office/officeart/2005/8/layout/hierarchy2"/>
    <dgm:cxn modelId="{9BF597E2-DEB3-48FE-8604-D3C77D65E147}" srcId="{5FC35C52-4B34-4375-983F-96C1005F15E0}" destId="{CB77BE1B-29EE-4665-B662-743B6023CC70}" srcOrd="7" destOrd="0" parTransId="{A1445F22-61A4-415B-B994-844BF519C97C}" sibTransId="{60A41EEA-0480-4D80-82A1-6FEAB0F8F9F3}"/>
    <dgm:cxn modelId="{DC6A8AEB-375B-4BD4-A0D9-D606F75AE197}" type="presOf" srcId="{1F889F1A-CA30-4B17-B0BA-E9AFF050E315}" destId="{B5E6B8F3-BA23-406A-B075-2CC0D63C3545}" srcOrd="0" destOrd="0" presId="urn:microsoft.com/office/officeart/2005/8/layout/hierarchy2"/>
    <dgm:cxn modelId="{6648CCF6-17CF-416D-B406-3A47DAE5E62F}" type="presOf" srcId="{D40CFD72-DE06-4BDF-895A-2D9E0E0C8E89}" destId="{8BACFEE0-D61C-4097-B66A-16269E2C29EF}" srcOrd="1" destOrd="0" presId="urn:microsoft.com/office/officeart/2005/8/layout/hierarchy2"/>
    <dgm:cxn modelId="{B8459EF8-75C2-4DBF-A155-D2957C146CD2}" type="presOf" srcId="{775B3B8D-E219-4E56-AE7B-02AC4817D0EC}" destId="{47A2A785-7326-4E51-A501-B830CB849B48}" srcOrd="0" destOrd="0" presId="urn:microsoft.com/office/officeart/2005/8/layout/hierarchy2"/>
    <dgm:cxn modelId="{A2403BFB-3A2B-4731-AA1A-7731F3A31091}" type="presOf" srcId="{6CF9C5AC-97AE-4B4E-8245-56C63ACFF4A6}" destId="{260FFC74-4A5B-4941-AF24-74B857DDEA93}" srcOrd="0" destOrd="0" presId="urn:microsoft.com/office/officeart/2005/8/layout/hierarchy2"/>
    <dgm:cxn modelId="{08B3E958-DE09-4981-90B2-4E361B4A1AD8}" type="presParOf" srcId="{66783D8C-9E9F-4540-BB85-A80110F2CAEA}" destId="{AE14DDDA-F1FB-431B-B3C8-C8321E97BACF}" srcOrd="0" destOrd="0" presId="urn:microsoft.com/office/officeart/2005/8/layout/hierarchy2"/>
    <dgm:cxn modelId="{D931EBE1-73B1-41E6-8C23-498476E38AA5}" type="presParOf" srcId="{AE14DDDA-F1FB-431B-B3C8-C8321E97BACF}" destId="{AD269C4D-659C-495C-94FF-D357A0BB3AF5}" srcOrd="0" destOrd="0" presId="urn:microsoft.com/office/officeart/2005/8/layout/hierarchy2"/>
    <dgm:cxn modelId="{01B7E7EA-9259-4A1C-83B8-B3C74290B928}" type="presParOf" srcId="{AE14DDDA-F1FB-431B-B3C8-C8321E97BACF}" destId="{759F11E7-954D-4545-ABA3-2D29999D85AC}" srcOrd="1" destOrd="0" presId="urn:microsoft.com/office/officeart/2005/8/layout/hierarchy2"/>
    <dgm:cxn modelId="{2B178A84-E6DD-439D-BB22-DDC7745C3153}" type="presParOf" srcId="{759F11E7-954D-4545-ABA3-2D29999D85AC}" destId="{AC64147E-A003-4476-AB7A-3142BC9A1C3B}" srcOrd="0" destOrd="0" presId="urn:microsoft.com/office/officeart/2005/8/layout/hierarchy2"/>
    <dgm:cxn modelId="{19B51489-6BDA-495D-A00B-9AFBA0EBB4C7}" type="presParOf" srcId="{AC64147E-A003-4476-AB7A-3142BC9A1C3B}" destId="{862CA264-BBD3-4283-8014-F1905E84EB08}" srcOrd="0" destOrd="0" presId="urn:microsoft.com/office/officeart/2005/8/layout/hierarchy2"/>
    <dgm:cxn modelId="{7571773A-3ED8-4467-9EEE-A2624FF23BB3}" type="presParOf" srcId="{759F11E7-954D-4545-ABA3-2D29999D85AC}" destId="{1B60D151-C6B5-45BB-BF4E-3F9152468505}" srcOrd="1" destOrd="0" presId="urn:microsoft.com/office/officeart/2005/8/layout/hierarchy2"/>
    <dgm:cxn modelId="{EB03EB1B-AE82-4B24-91E5-4B84152FB7D9}" type="presParOf" srcId="{1B60D151-C6B5-45BB-BF4E-3F9152468505}" destId="{45FD1541-C2DE-41D8-99A9-47BEBC5F7BC2}" srcOrd="0" destOrd="0" presId="urn:microsoft.com/office/officeart/2005/8/layout/hierarchy2"/>
    <dgm:cxn modelId="{53407650-6A2C-4126-A4F3-B350A50E0E86}" type="presParOf" srcId="{1B60D151-C6B5-45BB-BF4E-3F9152468505}" destId="{69950E56-4BBD-4AD5-8DF7-6026EB9FF458}" srcOrd="1" destOrd="0" presId="urn:microsoft.com/office/officeart/2005/8/layout/hierarchy2"/>
    <dgm:cxn modelId="{1361B9E3-ECD6-4609-8DFC-3CDB6238C348}" type="presParOf" srcId="{759F11E7-954D-4545-ABA3-2D29999D85AC}" destId="{B031C240-0753-49D2-AB5F-5C20B5752459}" srcOrd="2" destOrd="0" presId="urn:microsoft.com/office/officeart/2005/8/layout/hierarchy2"/>
    <dgm:cxn modelId="{8766A553-14ED-424F-81EE-50390481758F}" type="presParOf" srcId="{B031C240-0753-49D2-AB5F-5C20B5752459}" destId="{B3A3676C-BD16-4C1C-A94A-DD83D7B5D09F}" srcOrd="0" destOrd="0" presId="urn:microsoft.com/office/officeart/2005/8/layout/hierarchy2"/>
    <dgm:cxn modelId="{4D03FD69-97EC-4AB2-8BED-BB3612BE56E7}" type="presParOf" srcId="{759F11E7-954D-4545-ABA3-2D29999D85AC}" destId="{41096D28-D2DC-4A2D-8BF4-DF143A3613BF}" srcOrd="3" destOrd="0" presId="urn:microsoft.com/office/officeart/2005/8/layout/hierarchy2"/>
    <dgm:cxn modelId="{DE814A4F-26B7-4853-AD9D-F7CBBF89EA03}" type="presParOf" srcId="{41096D28-D2DC-4A2D-8BF4-DF143A3613BF}" destId="{260FFC74-4A5B-4941-AF24-74B857DDEA93}" srcOrd="0" destOrd="0" presId="urn:microsoft.com/office/officeart/2005/8/layout/hierarchy2"/>
    <dgm:cxn modelId="{AA4100A3-1190-44A9-AC07-3CD23F4E4585}" type="presParOf" srcId="{41096D28-D2DC-4A2D-8BF4-DF143A3613BF}" destId="{9F049544-8371-4E97-9F7F-ADDE2B582D29}" srcOrd="1" destOrd="0" presId="urn:microsoft.com/office/officeart/2005/8/layout/hierarchy2"/>
    <dgm:cxn modelId="{9C0E0EE7-91E9-4B82-B949-9FBFD062522F}" type="presParOf" srcId="{759F11E7-954D-4545-ABA3-2D29999D85AC}" destId="{B5E6B8F3-BA23-406A-B075-2CC0D63C3545}" srcOrd="4" destOrd="0" presId="urn:microsoft.com/office/officeart/2005/8/layout/hierarchy2"/>
    <dgm:cxn modelId="{758D2806-AF6E-4983-A944-6FB91326520D}" type="presParOf" srcId="{B5E6B8F3-BA23-406A-B075-2CC0D63C3545}" destId="{8855A10C-5793-46E4-96D2-67B4E14F8B24}" srcOrd="0" destOrd="0" presId="urn:microsoft.com/office/officeart/2005/8/layout/hierarchy2"/>
    <dgm:cxn modelId="{970C8BE5-59E5-4BA3-B71E-E157B2E5645F}" type="presParOf" srcId="{759F11E7-954D-4545-ABA3-2D29999D85AC}" destId="{006D172A-88E6-415E-A93E-C037C902D415}" srcOrd="5" destOrd="0" presId="urn:microsoft.com/office/officeart/2005/8/layout/hierarchy2"/>
    <dgm:cxn modelId="{02E114DB-1799-4833-AF1D-812B4D29B3B6}" type="presParOf" srcId="{006D172A-88E6-415E-A93E-C037C902D415}" destId="{4E965B64-5CBD-49A8-B5F4-8075C8B693BC}" srcOrd="0" destOrd="0" presId="urn:microsoft.com/office/officeart/2005/8/layout/hierarchy2"/>
    <dgm:cxn modelId="{B50B7F75-F5AF-4ADF-B6A9-383BF118E207}" type="presParOf" srcId="{006D172A-88E6-415E-A93E-C037C902D415}" destId="{B3728082-FA1D-48D2-8984-B4C483F99C7F}" srcOrd="1" destOrd="0" presId="urn:microsoft.com/office/officeart/2005/8/layout/hierarchy2"/>
    <dgm:cxn modelId="{7F9B220F-25CF-4E75-96DD-5E30BA822D8A}" type="presParOf" srcId="{759F11E7-954D-4545-ABA3-2D29999D85AC}" destId="{AB2C67C2-04D9-4457-9A74-8F9283CFE306}" srcOrd="6" destOrd="0" presId="urn:microsoft.com/office/officeart/2005/8/layout/hierarchy2"/>
    <dgm:cxn modelId="{2C4BEC87-3066-4003-95B7-76C2CF29465C}" type="presParOf" srcId="{AB2C67C2-04D9-4457-9A74-8F9283CFE306}" destId="{8BACFEE0-D61C-4097-B66A-16269E2C29EF}" srcOrd="0" destOrd="0" presId="urn:microsoft.com/office/officeart/2005/8/layout/hierarchy2"/>
    <dgm:cxn modelId="{92084DE6-9F25-4D80-82BC-C3AB49DE1B8E}" type="presParOf" srcId="{759F11E7-954D-4545-ABA3-2D29999D85AC}" destId="{71DD0527-7985-4AB5-8164-CD83533ED20A}" srcOrd="7" destOrd="0" presId="urn:microsoft.com/office/officeart/2005/8/layout/hierarchy2"/>
    <dgm:cxn modelId="{77D52D89-D23E-4CC2-9CC8-652EFCF63AE0}" type="presParOf" srcId="{71DD0527-7985-4AB5-8164-CD83533ED20A}" destId="{C9E04456-E5E4-4737-A757-279057F29E05}" srcOrd="0" destOrd="0" presId="urn:microsoft.com/office/officeart/2005/8/layout/hierarchy2"/>
    <dgm:cxn modelId="{CC5AA6DE-A895-4F58-857C-5A8F60AD2BB8}" type="presParOf" srcId="{71DD0527-7985-4AB5-8164-CD83533ED20A}" destId="{B69ED6E3-B444-4209-BC23-C9A4BB85A83C}" srcOrd="1" destOrd="0" presId="urn:microsoft.com/office/officeart/2005/8/layout/hierarchy2"/>
    <dgm:cxn modelId="{820EB5F8-93D0-4782-A704-956174396043}" type="presParOf" srcId="{759F11E7-954D-4545-ABA3-2D29999D85AC}" destId="{8E297DF8-E175-44B5-BA5C-D429F2A68626}" srcOrd="8" destOrd="0" presId="urn:microsoft.com/office/officeart/2005/8/layout/hierarchy2"/>
    <dgm:cxn modelId="{20D16D8B-A8AD-43C0-B9AE-09E0FFA4CB4D}" type="presParOf" srcId="{8E297DF8-E175-44B5-BA5C-D429F2A68626}" destId="{1A4D5E9C-C33C-420D-9340-A18E1D0B0E6F}" srcOrd="0" destOrd="0" presId="urn:microsoft.com/office/officeart/2005/8/layout/hierarchy2"/>
    <dgm:cxn modelId="{06EA9DEA-6A39-4630-ACEB-E7311CECB89F}" type="presParOf" srcId="{759F11E7-954D-4545-ABA3-2D29999D85AC}" destId="{47441797-B0AC-4FE4-9242-DEAC3D9A4861}" srcOrd="9" destOrd="0" presId="urn:microsoft.com/office/officeart/2005/8/layout/hierarchy2"/>
    <dgm:cxn modelId="{34CECB4A-BAE8-41D2-90BE-2FE1D45E5732}" type="presParOf" srcId="{47441797-B0AC-4FE4-9242-DEAC3D9A4861}" destId="{654834A9-B724-43AF-A59C-A2E3369E164D}" srcOrd="0" destOrd="0" presId="urn:microsoft.com/office/officeart/2005/8/layout/hierarchy2"/>
    <dgm:cxn modelId="{4E8F1E8B-2259-4700-9C1A-0A8EA8127F74}" type="presParOf" srcId="{47441797-B0AC-4FE4-9242-DEAC3D9A4861}" destId="{879BC84C-826F-4B16-A365-F88D11C64792}" srcOrd="1" destOrd="0" presId="urn:microsoft.com/office/officeart/2005/8/layout/hierarchy2"/>
    <dgm:cxn modelId="{59CEDA3D-84FC-433B-A442-A606434DB476}" type="presParOf" srcId="{759F11E7-954D-4545-ABA3-2D29999D85AC}" destId="{1AB89211-76AA-4BF8-912F-36875C90DC87}" srcOrd="10" destOrd="0" presId="urn:microsoft.com/office/officeart/2005/8/layout/hierarchy2"/>
    <dgm:cxn modelId="{22E344BB-AF8D-4ECD-935B-73AC68D3C8B6}" type="presParOf" srcId="{1AB89211-76AA-4BF8-912F-36875C90DC87}" destId="{B659E89C-F7E6-4C8B-BC99-1BE18A1A0944}" srcOrd="0" destOrd="0" presId="urn:microsoft.com/office/officeart/2005/8/layout/hierarchy2"/>
    <dgm:cxn modelId="{6C782CD1-8218-4DC1-8005-41FC61550421}" type="presParOf" srcId="{759F11E7-954D-4545-ABA3-2D29999D85AC}" destId="{EB511E95-F0F6-4B8E-AFD4-052F6B7442E6}" srcOrd="11" destOrd="0" presId="urn:microsoft.com/office/officeart/2005/8/layout/hierarchy2"/>
    <dgm:cxn modelId="{47573C99-0855-49E9-BEB5-BCDDE971B3ED}" type="presParOf" srcId="{EB511E95-F0F6-4B8E-AFD4-052F6B7442E6}" destId="{47A2A785-7326-4E51-A501-B830CB849B48}" srcOrd="0" destOrd="0" presId="urn:microsoft.com/office/officeart/2005/8/layout/hierarchy2"/>
    <dgm:cxn modelId="{D117A8A4-65CA-48DB-B408-FCA3A3E5E99F}" type="presParOf" srcId="{EB511E95-F0F6-4B8E-AFD4-052F6B7442E6}" destId="{E5BC8062-80F7-447E-A988-3A4253DD8E38}" srcOrd="1" destOrd="0" presId="urn:microsoft.com/office/officeart/2005/8/layout/hierarchy2"/>
    <dgm:cxn modelId="{72E8B515-D588-4D87-9470-3A65F8387E9B}" type="presParOf" srcId="{759F11E7-954D-4545-ABA3-2D29999D85AC}" destId="{5F492CAA-7409-41BE-BECB-1450F7775CC0}" srcOrd="12" destOrd="0" presId="urn:microsoft.com/office/officeart/2005/8/layout/hierarchy2"/>
    <dgm:cxn modelId="{22C5A405-AECB-4C06-BAAE-3D98A4731B4F}" type="presParOf" srcId="{5F492CAA-7409-41BE-BECB-1450F7775CC0}" destId="{AF97D4FD-0C70-4F09-BE27-EADB07DC9DED}" srcOrd="0" destOrd="0" presId="urn:microsoft.com/office/officeart/2005/8/layout/hierarchy2"/>
    <dgm:cxn modelId="{32F9CDA8-8C6E-4110-9998-F6C25CC35870}" type="presParOf" srcId="{759F11E7-954D-4545-ABA3-2D29999D85AC}" destId="{00F55171-1B6A-4176-8EB1-C77D407F0917}" srcOrd="13" destOrd="0" presId="urn:microsoft.com/office/officeart/2005/8/layout/hierarchy2"/>
    <dgm:cxn modelId="{1E4BD545-01F6-443D-8D60-A3EA435CB0C1}" type="presParOf" srcId="{00F55171-1B6A-4176-8EB1-C77D407F0917}" destId="{0A2574C2-5C87-4B5C-9676-CAD20E2F2EEF}" srcOrd="0" destOrd="0" presId="urn:microsoft.com/office/officeart/2005/8/layout/hierarchy2"/>
    <dgm:cxn modelId="{BD0255DA-3FC6-4304-9095-10B91B8BE2B2}" type="presParOf" srcId="{00F55171-1B6A-4176-8EB1-C77D407F0917}" destId="{D2D0EA94-4902-406F-846B-6634310D4924}" srcOrd="1" destOrd="0" presId="urn:microsoft.com/office/officeart/2005/8/layout/hierarchy2"/>
    <dgm:cxn modelId="{32F680E4-8BD3-4F12-8B17-40C6E02B9EF2}" type="presParOf" srcId="{759F11E7-954D-4545-ABA3-2D29999D85AC}" destId="{AC3C9283-AA92-4950-88A2-3B58F3B2E039}" srcOrd="14" destOrd="0" presId="urn:microsoft.com/office/officeart/2005/8/layout/hierarchy2"/>
    <dgm:cxn modelId="{04C107DA-787C-4537-B6BC-CB8A87D6A718}" type="presParOf" srcId="{AC3C9283-AA92-4950-88A2-3B58F3B2E039}" destId="{054E0C8B-2212-4931-A191-D83C7CDFBC6D}" srcOrd="0" destOrd="0" presId="urn:microsoft.com/office/officeart/2005/8/layout/hierarchy2"/>
    <dgm:cxn modelId="{72B1CC1B-8AF7-469B-9C38-CBDF50C1ACDE}" type="presParOf" srcId="{759F11E7-954D-4545-ABA3-2D29999D85AC}" destId="{F5F10F68-553E-4009-ADBE-66E4876DC26A}" srcOrd="15" destOrd="0" presId="urn:microsoft.com/office/officeart/2005/8/layout/hierarchy2"/>
    <dgm:cxn modelId="{D524FCF2-0380-462B-93EB-C5FA9C771B20}" type="presParOf" srcId="{F5F10F68-553E-4009-ADBE-66E4876DC26A}" destId="{8691B095-32E2-43C2-9D62-621803104669}" srcOrd="0" destOrd="0" presId="urn:microsoft.com/office/officeart/2005/8/layout/hierarchy2"/>
    <dgm:cxn modelId="{9921C0A7-9F62-489E-A144-FC8381836D4A}" type="presParOf" srcId="{F5F10F68-553E-4009-ADBE-66E4876DC26A}" destId="{56EFCDFC-BF07-4BD5-B112-7D40A7E962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DBED64-C470-4531-8D04-D08B6B24AAF2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00ED40C-587F-42D5-B31D-2A834846DC65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8000" b="1" dirty="0" err="1"/>
            <a:t>ма</a:t>
          </a:r>
          <a:endParaRPr lang="en-US" sz="8000" b="1" dirty="0"/>
        </a:p>
      </dgm:t>
    </dgm:pt>
    <dgm:pt modelId="{8D2AF9AB-E74C-4C17-947C-B0BB2AF6C610}" type="parTrans" cxnId="{F943D6CC-4486-48BB-AEB7-B8AD16D28817}">
      <dgm:prSet/>
      <dgm:spPr/>
      <dgm:t>
        <a:bodyPr/>
        <a:lstStyle/>
        <a:p>
          <a:endParaRPr lang="en-US" sz="3200" b="1"/>
        </a:p>
      </dgm:t>
    </dgm:pt>
    <dgm:pt modelId="{5E336E75-DAFF-42A7-A72E-62646E2A274F}" type="sibTrans" cxnId="{F943D6CC-4486-48BB-AEB7-B8AD16D28817}">
      <dgm:prSet/>
      <dgm:spPr/>
      <dgm:t>
        <a:bodyPr/>
        <a:lstStyle/>
        <a:p>
          <a:endParaRPr lang="en-US" sz="3200" b="1"/>
        </a:p>
      </dgm:t>
    </dgm:pt>
    <dgm:pt modelId="{C4DB0727-F7FA-4F4A-8F97-04464158A71E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600" b="1" dirty="0" err="1"/>
            <a:t>ма</a:t>
          </a:r>
          <a:endParaRPr lang="en-US" sz="6600" b="1" dirty="0"/>
        </a:p>
      </dgm:t>
    </dgm:pt>
    <dgm:pt modelId="{A7681FB5-5F8B-400A-9A6F-8DD7EBA4D831}" type="parTrans" cxnId="{EC3124BC-621D-4EC7-BCE7-0C0BFB80F7C4}">
      <dgm:prSet custT="1"/>
      <dgm:spPr/>
      <dgm:t>
        <a:bodyPr/>
        <a:lstStyle/>
        <a:p>
          <a:endParaRPr lang="en-US" sz="3200" b="1"/>
        </a:p>
      </dgm:t>
    </dgm:pt>
    <dgm:pt modelId="{CE056480-BD0F-48DB-87CD-B6459B404A21}" type="sibTrans" cxnId="{EC3124BC-621D-4EC7-BCE7-0C0BFB80F7C4}">
      <dgm:prSet/>
      <dgm:spPr/>
      <dgm:t>
        <a:bodyPr/>
        <a:lstStyle/>
        <a:p>
          <a:endParaRPr lang="en-US" sz="3200" b="1"/>
        </a:p>
      </dgm:t>
    </dgm:pt>
    <dgm:pt modelId="{FDC359D0-8029-436E-8980-A569C3E61C4C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600" b="1"/>
            <a:t>Фо</a:t>
          </a:r>
          <a:endParaRPr lang="en-US" sz="6600" b="1" dirty="0"/>
        </a:p>
      </dgm:t>
    </dgm:pt>
    <dgm:pt modelId="{95E13FDB-FA94-4A46-AC39-05B0F0346D3A}" type="parTrans" cxnId="{005B26A4-8AE5-4914-B604-83658798F093}">
      <dgm:prSet custT="1"/>
      <dgm:spPr/>
      <dgm:t>
        <a:bodyPr/>
        <a:lstStyle/>
        <a:p>
          <a:endParaRPr lang="en-US" sz="2800" b="1"/>
        </a:p>
      </dgm:t>
    </dgm:pt>
    <dgm:pt modelId="{EBCBA4EA-FDA0-4FB2-8713-6B51BFCA856E}" type="sibTrans" cxnId="{005B26A4-8AE5-4914-B604-83658798F093}">
      <dgm:prSet/>
      <dgm:spPr/>
      <dgm:t>
        <a:bodyPr/>
        <a:lstStyle/>
        <a:p>
          <a:endParaRPr lang="en-US" sz="3200" b="1"/>
        </a:p>
      </dgm:t>
    </dgm:pt>
    <dgm:pt modelId="{72907D65-69FA-4CE9-A6BA-C90921AFDAC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600" b="1" dirty="0" err="1"/>
            <a:t>Ро</a:t>
          </a:r>
          <a:endParaRPr lang="en-US" sz="6600" b="1" dirty="0"/>
        </a:p>
      </dgm:t>
    </dgm:pt>
    <dgm:pt modelId="{6D6648E5-4CF5-4665-845A-5E19D51BC497}" type="parTrans" cxnId="{CAC855B8-75DB-4763-9FEC-97CB2FCD5718}">
      <dgm:prSet custT="1"/>
      <dgm:spPr/>
      <dgm:t>
        <a:bodyPr/>
        <a:lstStyle/>
        <a:p>
          <a:endParaRPr lang="en-US" sz="2800" b="1"/>
        </a:p>
      </dgm:t>
    </dgm:pt>
    <dgm:pt modelId="{6B5DF69E-27BE-407D-9900-497F968C99D5}" type="sibTrans" cxnId="{CAC855B8-75DB-4763-9FEC-97CB2FCD5718}">
      <dgm:prSet/>
      <dgm:spPr/>
      <dgm:t>
        <a:bodyPr/>
        <a:lstStyle/>
        <a:p>
          <a:endParaRPr lang="en-US" sz="3200" b="1"/>
        </a:p>
      </dgm:t>
    </dgm:pt>
    <dgm:pt modelId="{44B73052-2BFD-4C38-B66A-45D2A64636D3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600" b="1" dirty="0" err="1"/>
            <a:t>са</a:t>
          </a:r>
          <a:endParaRPr lang="en-US" sz="6600" b="1" dirty="0"/>
        </a:p>
      </dgm:t>
    </dgm:pt>
    <dgm:pt modelId="{CA756650-2E23-4418-97E8-F1FB091C6F0D}" type="parTrans" cxnId="{C435B847-1159-4893-B218-969869A8E88F}">
      <dgm:prSet custT="1"/>
      <dgm:spPr/>
      <dgm:t>
        <a:bodyPr/>
        <a:lstStyle/>
        <a:p>
          <a:endParaRPr lang="en-US" sz="2800" b="1"/>
        </a:p>
      </dgm:t>
    </dgm:pt>
    <dgm:pt modelId="{412E0504-1333-47CE-A9DF-44026E00CB65}" type="sibTrans" cxnId="{C435B847-1159-4893-B218-969869A8E88F}">
      <dgm:prSet/>
      <dgm:spPr/>
      <dgm:t>
        <a:bodyPr/>
        <a:lstStyle/>
        <a:p>
          <a:endParaRPr lang="en-US" sz="3200" b="1"/>
        </a:p>
      </dgm:t>
    </dgm:pt>
    <dgm:pt modelId="{EFDEE21C-D08B-484C-8290-95EC19C66722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600" b="1" dirty="0" err="1"/>
            <a:t>ра</a:t>
          </a:r>
          <a:endParaRPr lang="en-US" sz="6600" b="1" dirty="0"/>
        </a:p>
      </dgm:t>
    </dgm:pt>
    <dgm:pt modelId="{3164A832-0406-470C-BEAA-9093013511C5}" type="parTrans" cxnId="{DC8C931C-334C-4356-A94F-C478CBCD1D2E}">
      <dgm:prSet custT="1"/>
      <dgm:spPr/>
      <dgm:t>
        <a:bodyPr/>
        <a:lstStyle/>
        <a:p>
          <a:endParaRPr lang="en-US" sz="2800" b="1"/>
        </a:p>
      </dgm:t>
    </dgm:pt>
    <dgm:pt modelId="{AC19A046-D1DD-4E87-A3AE-1B7F3E988C55}" type="sibTrans" cxnId="{DC8C931C-334C-4356-A94F-C478CBCD1D2E}">
      <dgm:prSet/>
      <dgm:spPr/>
      <dgm:t>
        <a:bodyPr/>
        <a:lstStyle/>
        <a:p>
          <a:endParaRPr lang="en-US" sz="3200" b="1"/>
        </a:p>
      </dgm:t>
    </dgm:pt>
    <dgm:pt modelId="{F88C06EB-8C92-410E-A824-8C5B2D972D4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600" b="1" dirty="0"/>
            <a:t>Си</a:t>
          </a:r>
          <a:endParaRPr lang="en-US" sz="6600" b="1" dirty="0"/>
        </a:p>
      </dgm:t>
    </dgm:pt>
    <dgm:pt modelId="{8C9CCBC6-52D9-4865-9B06-4D5554957E13}" type="parTrans" cxnId="{6A2E8A37-84AE-4047-9ECB-917856AF3CEB}">
      <dgm:prSet custT="1"/>
      <dgm:spPr/>
      <dgm:t>
        <a:bodyPr/>
        <a:lstStyle/>
        <a:p>
          <a:endParaRPr lang="en-US" sz="2800" b="1"/>
        </a:p>
      </dgm:t>
    </dgm:pt>
    <dgm:pt modelId="{B2C82826-CFD7-4398-A82F-EDAEF3F2BD8B}" type="sibTrans" cxnId="{6A2E8A37-84AE-4047-9ECB-917856AF3CEB}">
      <dgm:prSet/>
      <dgm:spPr/>
      <dgm:t>
        <a:bodyPr/>
        <a:lstStyle/>
        <a:p>
          <a:endParaRPr lang="en-US" sz="3200" b="1"/>
        </a:p>
      </dgm:t>
    </dgm:pt>
    <dgm:pt modelId="{DEFAD9D6-56CB-4781-BA3D-BBFD3BFF051D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600" b="1" dirty="0" err="1"/>
            <a:t>зи</a:t>
          </a:r>
          <a:endParaRPr lang="en-US" sz="6600" b="1" dirty="0"/>
        </a:p>
      </dgm:t>
    </dgm:pt>
    <dgm:pt modelId="{A2060338-0211-4E2D-8EAA-405072B99833}" type="parTrans" cxnId="{47E4A770-550A-4061-BA3B-91BE39618F8D}">
      <dgm:prSet custT="1"/>
      <dgm:spPr/>
      <dgm:t>
        <a:bodyPr/>
        <a:lstStyle/>
        <a:p>
          <a:endParaRPr lang="en-US" sz="3200" b="1"/>
        </a:p>
      </dgm:t>
    </dgm:pt>
    <dgm:pt modelId="{B5148B91-68A1-4AA2-B2AB-86DAFA24DE64}" type="sibTrans" cxnId="{47E4A770-550A-4061-BA3B-91BE39618F8D}">
      <dgm:prSet/>
      <dgm:spPr/>
      <dgm:t>
        <a:bodyPr/>
        <a:lstStyle/>
        <a:p>
          <a:endParaRPr lang="en-US" sz="3200" b="1"/>
        </a:p>
      </dgm:t>
    </dgm:pt>
    <dgm:pt modelId="{160ED830-4580-4AB4-8698-F7ACA208E729}" type="pres">
      <dgm:prSet presAssocID="{ADDBED64-C470-4531-8D04-D08B6B24AAF2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93A59EF1-33D5-460F-BEF4-0AB3108DE881}" type="pres">
      <dgm:prSet presAssocID="{700ED40C-587F-42D5-B31D-2A834846DC65}" presName="root1" presStyleCnt="0"/>
      <dgm:spPr/>
    </dgm:pt>
    <dgm:pt modelId="{0710F75C-BCEB-42D8-85C6-2FF2226CA950}" type="pres">
      <dgm:prSet presAssocID="{700ED40C-587F-42D5-B31D-2A834846DC65}" presName="LevelOneTextNode" presStyleLbl="node0" presStyleIdx="0" presStyleCnt="1" custScaleY="172984" custLinFactX="36535" custLinFactNeighborX="100000" custLinFactNeighborY="7239">
        <dgm:presLayoutVars>
          <dgm:chPref val="3"/>
        </dgm:presLayoutVars>
      </dgm:prSet>
      <dgm:spPr/>
    </dgm:pt>
    <dgm:pt modelId="{0B73C7C1-E52F-45C9-94B5-CBE47CF1205D}" type="pres">
      <dgm:prSet presAssocID="{700ED40C-587F-42D5-B31D-2A834846DC65}" presName="level2hierChild" presStyleCnt="0"/>
      <dgm:spPr/>
    </dgm:pt>
    <dgm:pt modelId="{FABE9C71-7672-4675-87AB-E3F235DE970D}" type="pres">
      <dgm:prSet presAssocID="{A7681FB5-5F8B-400A-9A6F-8DD7EBA4D831}" presName="conn2-1" presStyleLbl="parChTrans1D2" presStyleIdx="0" presStyleCnt="7"/>
      <dgm:spPr/>
    </dgm:pt>
    <dgm:pt modelId="{C5896B39-8322-41F4-BDB8-1ACD8B504C26}" type="pres">
      <dgm:prSet presAssocID="{A7681FB5-5F8B-400A-9A6F-8DD7EBA4D831}" presName="connTx" presStyleLbl="parChTrans1D2" presStyleIdx="0" presStyleCnt="7"/>
      <dgm:spPr/>
    </dgm:pt>
    <dgm:pt modelId="{7E123D0E-27EA-47D6-AC33-6EE5CE012FF5}" type="pres">
      <dgm:prSet presAssocID="{C4DB0727-F7FA-4F4A-8F97-04464158A71E}" presName="root2" presStyleCnt="0"/>
      <dgm:spPr/>
    </dgm:pt>
    <dgm:pt modelId="{7E90FDA7-7805-4A10-AE73-B663EE773365}" type="pres">
      <dgm:prSet presAssocID="{C4DB0727-F7FA-4F4A-8F97-04464158A71E}" presName="LevelTwoTextNode" presStyleLbl="node2" presStyleIdx="0" presStyleCnt="7" custLinFactX="-32114" custLinFactNeighborX="-100000" custLinFactNeighborY="-367">
        <dgm:presLayoutVars>
          <dgm:chPref val="3"/>
        </dgm:presLayoutVars>
      </dgm:prSet>
      <dgm:spPr/>
    </dgm:pt>
    <dgm:pt modelId="{F9E51A71-C442-4C07-B353-E7AD531A4B46}" type="pres">
      <dgm:prSet presAssocID="{C4DB0727-F7FA-4F4A-8F97-04464158A71E}" presName="level3hierChild" presStyleCnt="0"/>
      <dgm:spPr/>
    </dgm:pt>
    <dgm:pt modelId="{7F8085EB-51D5-4452-B98D-1F73439D5215}" type="pres">
      <dgm:prSet presAssocID="{CA756650-2E23-4418-97E8-F1FB091C6F0D}" presName="conn2-1" presStyleLbl="parChTrans1D2" presStyleIdx="1" presStyleCnt="7"/>
      <dgm:spPr/>
    </dgm:pt>
    <dgm:pt modelId="{ECE9240C-600B-4A65-BB59-BDA05978788C}" type="pres">
      <dgm:prSet presAssocID="{CA756650-2E23-4418-97E8-F1FB091C6F0D}" presName="connTx" presStyleLbl="parChTrans1D2" presStyleIdx="1" presStyleCnt="7"/>
      <dgm:spPr/>
    </dgm:pt>
    <dgm:pt modelId="{3793A6EA-B1B5-49CE-82BD-A9040CB747F3}" type="pres">
      <dgm:prSet presAssocID="{44B73052-2BFD-4C38-B66A-45D2A64636D3}" presName="root2" presStyleCnt="0"/>
      <dgm:spPr/>
    </dgm:pt>
    <dgm:pt modelId="{5655CB0D-598E-4235-827D-231CBD18DF3F}" type="pres">
      <dgm:prSet presAssocID="{44B73052-2BFD-4C38-B66A-45D2A64636D3}" presName="LevelTwoTextNode" presStyleLbl="node2" presStyleIdx="1" presStyleCnt="7" custLinFactX="-32342" custLinFactNeighborX="-100000" custLinFactNeighborY="-2834">
        <dgm:presLayoutVars>
          <dgm:chPref val="3"/>
        </dgm:presLayoutVars>
      </dgm:prSet>
      <dgm:spPr/>
    </dgm:pt>
    <dgm:pt modelId="{6DEC5FF7-1A7C-498D-B0C5-714732CA221A}" type="pres">
      <dgm:prSet presAssocID="{44B73052-2BFD-4C38-B66A-45D2A64636D3}" presName="level3hierChild" presStyleCnt="0"/>
      <dgm:spPr/>
    </dgm:pt>
    <dgm:pt modelId="{A8FFE2ED-B445-4391-89CE-0F23B92AA9A6}" type="pres">
      <dgm:prSet presAssocID="{3164A832-0406-470C-BEAA-9093013511C5}" presName="conn2-1" presStyleLbl="parChTrans1D2" presStyleIdx="2" presStyleCnt="7"/>
      <dgm:spPr/>
    </dgm:pt>
    <dgm:pt modelId="{0AA6CC21-E8DE-4517-8D3F-D6808A34B74C}" type="pres">
      <dgm:prSet presAssocID="{3164A832-0406-470C-BEAA-9093013511C5}" presName="connTx" presStyleLbl="parChTrans1D2" presStyleIdx="2" presStyleCnt="7"/>
      <dgm:spPr/>
    </dgm:pt>
    <dgm:pt modelId="{6C0C368A-CCCB-44C2-BC64-8DB46E97AF68}" type="pres">
      <dgm:prSet presAssocID="{EFDEE21C-D08B-484C-8290-95EC19C66722}" presName="root2" presStyleCnt="0"/>
      <dgm:spPr/>
    </dgm:pt>
    <dgm:pt modelId="{3ADAC5A1-F962-48FC-9D2F-5E7FFE64D34B}" type="pres">
      <dgm:prSet presAssocID="{EFDEE21C-D08B-484C-8290-95EC19C66722}" presName="LevelTwoTextNode" presStyleLbl="node2" presStyleIdx="2" presStyleCnt="7" custLinFactX="-32710" custLinFactNeighborX="-100000" custLinFactNeighborY="-11420">
        <dgm:presLayoutVars>
          <dgm:chPref val="3"/>
        </dgm:presLayoutVars>
      </dgm:prSet>
      <dgm:spPr/>
    </dgm:pt>
    <dgm:pt modelId="{AD0426C4-4FEC-493C-B5B3-3C64E0D86C5F}" type="pres">
      <dgm:prSet presAssocID="{EFDEE21C-D08B-484C-8290-95EC19C66722}" presName="level3hierChild" presStyleCnt="0"/>
      <dgm:spPr/>
    </dgm:pt>
    <dgm:pt modelId="{B306B740-7A73-4CAB-A3E1-A1C2ED16438A}" type="pres">
      <dgm:prSet presAssocID="{6D6648E5-4CF5-4665-845A-5E19D51BC497}" presName="conn2-1" presStyleLbl="parChTrans1D2" presStyleIdx="3" presStyleCnt="7"/>
      <dgm:spPr/>
    </dgm:pt>
    <dgm:pt modelId="{A3126570-9AE0-4BAD-9016-1498950C89DB}" type="pres">
      <dgm:prSet presAssocID="{6D6648E5-4CF5-4665-845A-5E19D51BC497}" presName="connTx" presStyleLbl="parChTrans1D2" presStyleIdx="3" presStyleCnt="7"/>
      <dgm:spPr/>
    </dgm:pt>
    <dgm:pt modelId="{34B99C11-7DBD-4F22-B814-E37ECA6F3DD5}" type="pres">
      <dgm:prSet presAssocID="{72907D65-69FA-4CE9-A6BA-C90921AFDACD}" presName="root2" presStyleCnt="0"/>
      <dgm:spPr/>
    </dgm:pt>
    <dgm:pt modelId="{901E89D9-7F56-4FDD-A590-07EB07A7A753}" type="pres">
      <dgm:prSet presAssocID="{72907D65-69FA-4CE9-A6BA-C90921AFDACD}" presName="LevelTwoTextNode" presStyleLbl="node2" presStyleIdx="3" presStyleCnt="7" custLinFactX="-33339" custLinFactNeighborX="-100000" custLinFactNeighborY="-3934">
        <dgm:presLayoutVars>
          <dgm:chPref val="3"/>
        </dgm:presLayoutVars>
      </dgm:prSet>
      <dgm:spPr/>
    </dgm:pt>
    <dgm:pt modelId="{D638C1E2-F97B-46C6-847A-D8194F2EAF1F}" type="pres">
      <dgm:prSet presAssocID="{72907D65-69FA-4CE9-A6BA-C90921AFDACD}" presName="level3hierChild" presStyleCnt="0"/>
      <dgm:spPr/>
    </dgm:pt>
    <dgm:pt modelId="{5F6EA937-00EC-4836-BF60-C6E0CDC8F036}" type="pres">
      <dgm:prSet presAssocID="{8C9CCBC6-52D9-4865-9B06-4D5554957E13}" presName="conn2-1" presStyleLbl="parChTrans1D2" presStyleIdx="4" presStyleCnt="7"/>
      <dgm:spPr/>
    </dgm:pt>
    <dgm:pt modelId="{7EE91DE4-D302-4AAF-8655-41208164A88F}" type="pres">
      <dgm:prSet presAssocID="{8C9CCBC6-52D9-4865-9B06-4D5554957E13}" presName="connTx" presStyleLbl="parChTrans1D2" presStyleIdx="4" presStyleCnt="7"/>
      <dgm:spPr/>
    </dgm:pt>
    <dgm:pt modelId="{C3C6CF2D-0B16-4D8B-8A73-E0679FB3F492}" type="pres">
      <dgm:prSet presAssocID="{F88C06EB-8C92-410E-A824-8C5B2D972D4D}" presName="root2" presStyleCnt="0"/>
      <dgm:spPr/>
    </dgm:pt>
    <dgm:pt modelId="{A542A9C0-9B39-479B-9344-7188FFA9B232}" type="pres">
      <dgm:prSet presAssocID="{F88C06EB-8C92-410E-A824-8C5B2D972D4D}" presName="LevelTwoTextNode" presStyleLbl="node2" presStyleIdx="4" presStyleCnt="7" custLinFactX="-32946" custLinFactNeighborX="-100000" custLinFactNeighborY="-7727">
        <dgm:presLayoutVars>
          <dgm:chPref val="3"/>
        </dgm:presLayoutVars>
      </dgm:prSet>
      <dgm:spPr/>
    </dgm:pt>
    <dgm:pt modelId="{CE0AFA67-00B6-4D5E-B57A-6DB712C3D973}" type="pres">
      <dgm:prSet presAssocID="{F88C06EB-8C92-410E-A824-8C5B2D972D4D}" presName="level3hierChild" presStyleCnt="0"/>
      <dgm:spPr/>
    </dgm:pt>
    <dgm:pt modelId="{E5E88352-72A4-45D1-90EF-1A2D2820B398}" type="pres">
      <dgm:prSet presAssocID="{95E13FDB-FA94-4A46-AC39-05B0F0346D3A}" presName="conn2-1" presStyleLbl="parChTrans1D2" presStyleIdx="5" presStyleCnt="7"/>
      <dgm:spPr/>
    </dgm:pt>
    <dgm:pt modelId="{642DDECC-320E-4831-8472-473E379CAB27}" type="pres">
      <dgm:prSet presAssocID="{95E13FDB-FA94-4A46-AC39-05B0F0346D3A}" presName="connTx" presStyleLbl="parChTrans1D2" presStyleIdx="5" presStyleCnt="7"/>
      <dgm:spPr/>
    </dgm:pt>
    <dgm:pt modelId="{2C694B2C-2B30-47D5-8834-44EC5900954E}" type="pres">
      <dgm:prSet presAssocID="{FDC359D0-8029-436E-8980-A569C3E61C4C}" presName="root2" presStyleCnt="0"/>
      <dgm:spPr/>
    </dgm:pt>
    <dgm:pt modelId="{4E486E8F-AF7F-4D85-A63D-4791EC8403BA}" type="pres">
      <dgm:prSet presAssocID="{FDC359D0-8029-436E-8980-A569C3E61C4C}" presName="LevelTwoTextNode" presStyleLbl="node2" presStyleIdx="5" presStyleCnt="7" custLinFactX="-32946" custLinFactNeighborX="-100000" custLinFactNeighborY="-8960">
        <dgm:presLayoutVars>
          <dgm:chPref val="3"/>
        </dgm:presLayoutVars>
      </dgm:prSet>
      <dgm:spPr/>
    </dgm:pt>
    <dgm:pt modelId="{EFF0460C-F027-40AD-82FF-9A7C85872CFA}" type="pres">
      <dgm:prSet presAssocID="{FDC359D0-8029-436E-8980-A569C3E61C4C}" presName="level3hierChild" presStyleCnt="0"/>
      <dgm:spPr/>
    </dgm:pt>
    <dgm:pt modelId="{4CFFAA30-1DB6-4828-9EF7-54C2852B4CC8}" type="pres">
      <dgm:prSet presAssocID="{A2060338-0211-4E2D-8EAA-405072B99833}" presName="conn2-1" presStyleLbl="parChTrans1D2" presStyleIdx="6" presStyleCnt="7"/>
      <dgm:spPr/>
    </dgm:pt>
    <dgm:pt modelId="{813A8946-23B7-4B43-BD9E-AA0434E3BF75}" type="pres">
      <dgm:prSet presAssocID="{A2060338-0211-4E2D-8EAA-405072B99833}" presName="connTx" presStyleLbl="parChTrans1D2" presStyleIdx="6" presStyleCnt="7"/>
      <dgm:spPr/>
    </dgm:pt>
    <dgm:pt modelId="{29ECCA91-0BD5-4025-8488-18BB360B08F3}" type="pres">
      <dgm:prSet presAssocID="{DEFAD9D6-56CB-4781-BA3D-BBFD3BFF051D}" presName="root2" presStyleCnt="0"/>
      <dgm:spPr/>
    </dgm:pt>
    <dgm:pt modelId="{657A40D6-8A05-499F-BC11-211BA2017B8F}" type="pres">
      <dgm:prSet presAssocID="{DEFAD9D6-56CB-4781-BA3D-BBFD3BFF051D}" presName="LevelTwoTextNode" presStyleLbl="node2" presStyleIdx="6" presStyleCnt="7" custLinFactX="-32946" custLinFactNeighborX="-100000" custLinFactNeighborY="-11407">
        <dgm:presLayoutVars>
          <dgm:chPref val="3"/>
        </dgm:presLayoutVars>
      </dgm:prSet>
      <dgm:spPr/>
    </dgm:pt>
    <dgm:pt modelId="{91BE0707-F6F7-46E2-B523-D5398F65E450}" type="pres">
      <dgm:prSet presAssocID="{DEFAD9D6-56CB-4781-BA3D-BBFD3BFF051D}" presName="level3hierChild" presStyleCnt="0"/>
      <dgm:spPr/>
    </dgm:pt>
  </dgm:ptLst>
  <dgm:cxnLst>
    <dgm:cxn modelId="{44E9D801-6A83-4625-AE84-64636B63DF78}" type="presOf" srcId="{6D6648E5-4CF5-4665-845A-5E19D51BC497}" destId="{B306B740-7A73-4CAB-A3E1-A1C2ED16438A}" srcOrd="0" destOrd="0" presId="urn:microsoft.com/office/officeart/2005/8/layout/hierarchy2"/>
    <dgm:cxn modelId="{2F5E9C0D-21C2-4EE1-B863-9D19A88280E4}" type="presOf" srcId="{95E13FDB-FA94-4A46-AC39-05B0F0346D3A}" destId="{642DDECC-320E-4831-8472-473E379CAB27}" srcOrd="1" destOrd="0" presId="urn:microsoft.com/office/officeart/2005/8/layout/hierarchy2"/>
    <dgm:cxn modelId="{DC8C931C-334C-4356-A94F-C478CBCD1D2E}" srcId="{700ED40C-587F-42D5-B31D-2A834846DC65}" destId="{EFDEE21C-D08B-484C-8290-95EC19C66722}" srcOrd="2" destOrd="0" parTransId="{3164A832-0406-470C-BEAA-9093013511C5}" sibTransId="{AC19A046-D1DD-4E87-A3AE-1B7F3E988C55}"/>
    <dgm:cxn modelId="{6A2E8A37-84AE-4047-9ECB-917856AF3CEB}" srcId="{700ED40C-587F-42D5-B31D-2A834846DC65}" destId="{F88C06EB-8C92-410E-A824-8C5B2D972D4D}" srcOrd="4" destOrd="0" parTransId="{8C9CCBC6-52D9-4865-9B06-4D5554957E13}" sibTransId="{B2C82826-CFD7-4398-A82F-EDAEF3F2BD8B}"/>
    <dgm:cxn modelId="{723E0339-D52C-4EB1-8522-68A4B6824F30}" type="presOf" srcId="{CA756650-2E23-4418-97E8-F1FB091C6F0D}" destId="{ECE9240C-600B-4A65-BB59-BDA05978788C}" srcOrd="1" destOrd="0" presId="urn:microsoft.com/office/officeart/2005/8/layout/hierarchy2"/>
    <dgm:cxn modelId="{37DFFC39-5126-4A55-9F02-218F96A25C87}" type="presOf" srcId="{A7681FB5-5F8B-400A-9A6F-8DD7EBA4D831}" destId="{FABE9C71-7672-4675-87AB-E3F235DE970D}" srcOrd="0" destOrd="0" presId="urn:microsoft.com/office/officeart/2005/8/layout/hierarchy2"/>
    <dgm:cxn modelId="{CD8A525D-7CA1-4224-A8F0-2C70303CA00F}" type="presOf" srcId="{F88C06EB-8C92-410E-A824-8C5B2D972D4D}" destId="{A542A9C0-9B39-479B-9344-7188FFA9B232}" srcOrd="0" destOrd="0" presId="urn:microsoft.com/office/officeart/2005/8/layout/hierarchy2"/>
    <dgm:cxn modelId="{C435B847-1159-4893-B218-969869A8E88F}" srcId="{700ED40C-587F-42D5-B31D-2A834846DC65}" destId="{44B73052-2BFD-4C38-B66A-45D2A64636D3}" srcOrd="1" destOrd="0" parTransId="{CA756650-2E23-4418-97E8-F1FB091C6F0D}" sibTransId="{412E0504-1333-47CE-A9DF-44026E00CB65}"/>
    <dgm:cxn modelId="{CD18624A-EC79-46C4-9B8D-538C4FB83B93}" type="presOf" srcId="{C4DB0727-F7FA-4F4A-8F97-04464158A71E}" destId="{7E90FDA7-7805-4A10-AE73-B663EE773365}" srcOrd="0" destOrd="0" presId="urn:microsoft.com/office/officeart/2005/8/layout/hierarchy2"/>
    <dgm:cxn modelId="{47E4A770-550A-4061-BA3B-91BE39618F8D}" srcId="{700ED40C-587F-42D5-B31D-2A834846DC65}" destId="{DEFAD9D6-56CB-4781-BA3D-BBFD3BFF051D}" srcOrd="6" destOrd="0" parTransId="{A2060338-0211-4E2D-8EAA-405072B99833}" sibTransId="{B5148B91-68A1-4AA2-B2AB-86DAFA24DE64}"/>
    <dgm:cxn modelId="{38D6B452-3A51-495C-89AC-BB4F05671499}" type="presOf" srcId="{ADDBED64-C470-4531-8D04-D08B6B24AAF2}" destId="{160ED830-4580-4AB4-8698-F7ACA208E729}" srcOrd="0" destOrd="0" presId="urn:microsoft.com/office/officeart/2005/8/layout/hierarchy2"/>
    <dgm:cxn modelId="{C117E072-C5FD-443B-A60A-147CFF47A8AE}" type="presOf" srcId="{DEFAD9D6-56CB-4781-BA3D-BBFD3BFF051D}" destId="{657A40D6-8A05-499F-BC11-211BA2017B8F}" srcOrd="0" destOrd="0" presId="urn:microsoft.com/office/officeart/2005/8/layout/hierarchy2"/>
    <dgm:cxn modelId="{1DE1D676-4CC2-4DA3-8C15-39DB28C64A60}" type="presOf" srcId="{A2060338-0211-4E2D-8EAA-405072B99833}" destId="{813A8946-23B7-4B43-BD9E-AA0434E3BF75}" srcOrd="1" destOrd="0" presId="urn:microsoft.com/office/officeart/2005/8/layout/hierarchy2"/>
    <dgm:cxn modelId="{EBB3BA79-4634-486C-B622-293ABAEBD4B2}" type="presOf" srcId="{8C9CCBC6-52D9-4865-9B06-4D5554957E13}" destId="{5F6EA937-00EC-4836-BF60-C6E0CDC8F036}" srcOrd="0" destOrd="0" presId="urn:microsoft.com/office/officeart/2005/8/layout/hierarchy2"/>
    <dgm:cxn modelId="{CBA94885-62C3-41DD-9559-C4A77440608A}" type="presOf" srcId="{3164A832-0406-470C-BEAA-9093013511C5}" destId="{A8FFE2ED-B445-4391-89CE-0F23B92AA9A6}" srcOrd="0" destOrd="0" presId="urn:microsoft.com/office/officeart/2005/8/layout/hierarchy2"/>
    <dgm:cxn modelId="{E972C385-F892-4D24-BEC6-018E1D8456A8}" type="presOf" srcId="{3164A832-0406-470C-BEAA-9093013511C5}" destId="{0AA6CC21-E8DE-4517-8D3F-D6808A34B74C}" srcOrd="1" destOrd="0" presId="urn:microsoft.com/office/officeart/2005/8/layout/hierarchy2"/>
    <dgm:cxn modelId="{78661888-7FE5-4262-A864-58361CDABB2C}" type="presOf" srcId="{EFDEE21C-D08B-484C-8290-95EC19C66722}" destId="{3ADAC5A1-F962-48FC-9D2F-5E7FFE64D34B}" srcOrd="0" destOrd="0" presId="urn:microsoft.com/office/officeart/2005/8/layout/hierarchy2"/>
    <dgm:cxn modelId="{996A449C-8908-496C-9E29-5F43D8C9C79A}" type="presOf" srcId="{A2060338-0211-4E2D-8EAA-405072B99833}" destId="{4CFFAA30-1DB6-4828-9EF7-54C2852B4CC8}" srcOrd="0" destOrd="0" presId="urn:microsoft.com/office/officeart/2005/8/layout/hierarchy2"/>
    <dgm:cxn modelId="{005B26A4-8AE5-4914-B604-83658798F093}" srcId="{700ED40C-587F-42D5-B31D-2A834846DC65}" destId="{FDC359D0-8029-436E-8980-A569C3E61C4C}" srcOrd="5" destOrd="0" parTransId="{95E13FDB-FA94-4A46-AC39-05B0F0346D3A}" sibTransId="{EBCBA4EA-FDA0-4FB2-8713-6B51BFCA856E}"/>
    <dgm:cxn modelId="{7DECD7A8-C131-41A9-9B60-B16EAADDBCF2}" type="presOf" srcId="{72907D65-69FA-4CE9-A6BA-C90921AFDACD}" destId="{901E89D9-7F56-4FDD-A590-07EB07A7A753}" srcOrd="0" destOrd="0" presId="urn:microsoft.com/office/officeart/2005/8/layout/hierarchy2"/>
    <dgm:cxn modelId="{CAC855B8-75DB-4763-9FEC-97CB2FCD5718}" srcId="{700ED40C-587F-42D5-B31D-2A834846DC65}" destId="{72907D65-69FA-4CE9-A6BA-C90921AFDACD}" srcOrd="3" destOrd="0" parTransId="{6D6648E5-4CF5-4665-845A-5E19D51BC497}" sibTransId="{6B5DF69E-27BE-407D-9900-497F968C99D5}"/>
    <dgm:cxn modelId="{EC3124BC-621D-4EC7-BCE7-0C0BFB80F7C4}" srcId="{700ED40C-587F-42D5-B31D-2A834846DC65}" destId="{C4DB0727-F7FA-4F4A-8F97-04464158A71E}" srcOrd="0" destOrd="0" parTransId="{A7681FB5-5F8B-400A-9A6F-8DD7EBA4D831}" sibTransId="{CE056480-BD0F-48DB-87CD-B6459B404A21}"/>
    <dgm:cxn modelId="{ACBBA0C3-9CE0-45AF-8989-3FF721D70F55}" type="presOf" srcId="{700ED40C-587F-42D5-B31D-2A834846DC65}" destId="{0710F75C-BCEB-42D8-85C6-2FF2226CA950}" srcOrd="0" destOrd="0" presId="urn:microsoft.com/office/officeart/2005/8/layout/hierarchy2"/>
    <dgm:cxn modelId="{F943D6CC-4486-48BB-AEB7-B8AD16D28817}" srcId="{ADDBED64-C470-4531-8D04-D08B6B24AAF2}" destId="{700ED40C-587F-42D5-B31D-2A834846DC65}" srcOrd="0" destOrd="0" parTransId="{8D2AF9AB-E74C-4C17-947C-B0BB2AF6C610}" sibTransId="{5E336E75-DAFF-42A7-A72E-62646E2A274F}"/>
    <dgm:cxn modelId="{2E7098D1-4859-47BC-89F3-286213A9E33A}" type="presOf" srcId="{6D6648E5-4CF5-4665-845A-5E19D51BC497}" destId="{A3126570-9AE0-4BAD-9016-1498950C89DB}" srcOrd="1" destOrd="0" presId="urn:microsoft.com/office/officeart/2005/8/layout/hierarchy2"/>
    <dgm:cxn modelId="{630CD3D1-C94E-4FDB-AFAE-F34EC42CE58F}" type="presOf" srcId="{44B73052-2BFD-4C38-B66A-45D2A64636D3}" destId="{5655CB0D-598E-4235-827D-231CBD18DF3F}" srcOrd="0" destOrd="0" presId="urn:microsoft.com/office/officeart/2005/8/layout/hierarchy2"/>
    <dgm:cxn modelId="{5F48C6D4-D82D-4DDD-986B-07D1A4F55EA9}" type="presOf" srcId="{95E13FDB-FA94-4A46-AC39-05B0F0346D3A}" destId="{E5E88352-72A4-45D1-90EF-1A2D2820B398}" srcOrd="0" destOrd="0" presId="urn:microsoft.com/office/officeart/2005/8/layout/hierarchy2"/>
    <dgm:cxn modelId="{5DB2DCD9-3F95-44CC-8C28-0B0B6A404A91}" type="presOf" srcId="{A7681FB5-5F8B-400A-9A6F-8DD7EBA4D831}" destId="{C5896B39-8322-41F4-BDB8-1ACD8B504C26}" srcOrd="1" destOrd="0" presId="urn:microsoft.com/office/officeart/2005/8/layout/hierarchy2"/>
    <dgm:cxn modelId="{09852DEC-BDFA-4217-8EC8-5480483B262E}" type="presOf" srcId="{8C9CCBC6-52D9-4865-9B06-4D5554957E13}" destId="{7EE91DE4-D302-4AAF-8655-41208164A88F}" srcOrd="1" destOrd="0" presId="urn:microsoft.com/office/officeart/2005/8/layout/hierarchy2"/>
    <dgm:cxn modelId="{9B1FA9F8-5260-4966-AE03-0DE257906CA1}" type="presOf" srcId="{CA756650-2E23-4418-97E8-F1FB091C6F0D}" destId="{7F8085EB-51D5-4452-B98D-1F73439D5215}" srcOrd="0" destOrd="0" presId="urn:microsoft.com/office/officeart/2005/8/layout/hierarchy2"/>
    <dgm:cxn modelId="{AA2439FD-D948-41F6-AE47-2C7C795B1D5E}" type="presOf" srcId="{FDC359D0-8029-436E-8980-A569C3E61C4C}" destId="{4E486E8F-AF7F-4D85-A63D-4791EC8403BA}" srcOrd="0" destOrd="0" presId="urn:microsoft.com/office/officeart/2005/8/layout/hierarchy2"/>
    <dgm:cxn modelId="{3FD3FCE7-8C16-4294-B4C8-CD3D417BADF6}" type="presParOf" srcId="{160ED830-4580-4AB4-8698-F7ACA208E729}" destId="{93A59EF1-33D5-460F-BEF4-0AB3108DE881}" srcOrd="0" destOrd="0" presId="urn:microsoft.com/office/officeart/2005/8/layout/hierarchy2"/>
    <dgm:cxn modelId="{7D7CE899-23A7-4D6B-AAE5-EA199B4DD078}" type="presParOf" srcId="{93A59EF1-33D5-460F-BEF4-0AB3108DE881}" destId="{0710F75C-BCEB-42D8-85C6-2FF2226CA950}" srcOrd="0" destOrd="0" presId="urn:microsoft.com/office/officeart/2005/8/layout/hierarchy2"/>
    <dgm:cxn modelId="{54E88ACB-1910-4EB8-A958-DE41F9E3B468}" type="presParOf" srcId="{93A59EF1-33D5-460F-BEF4-0AB3108DE881}" destId="{0B73C7C1-E52F-45C9-94B5-CBE47CF1205D}" srcOrd="1" destOrd="0" presId="urn:microsoft.com/office/officeart/2005/8/layout/hierarchy2"/>
    <dgm:cxn modelId="{F5B57D47-0076-423F-9CFD-5F415AED955A}" type="presParOf" srcId="{0B73C7C1-E52F-45C9-94B5-CBE47CF1205D}" destId="{FABE9C71-7672-4675-87AB-E3F235DE970D}" srcOrd="0" destOrd="0" presId="urn:microsoft.com/office/officeart/2005/8/layout/hierarchy2"/>
    <dgm:cxn modelId="{6D40411F-0C68-4591-AB74-5020EFA206CE}" type="presParOf" srcId="{FABE9C71-7672-4675-87AB-E3F235DE970D}" destId="{C5896B39-8322-41F4-BDB8-1ACD8B504C26}" srcOrd="0" destOrd="0" presId="urn:microsoft.com/office/officeart/2005/8/layout/hierarchy2"/>
    <dgm:cxn modelId="{CAE16AA1-6AE6-43CF-A72C-42DB1DF82C79}" type="presParOf" srcId="{0B73C7C1-E52F-45C9-94B5-CBE47CF1205D}" destId="{7E123D0E-27EA-47D6-AC33-6EE5CE012FF5}" srcOrd="1" destOrd="0" presId="urn:microsoft.com/office/officeart/2005/8/layout/hierarchy2"/>
    <dgm:cxn modelId="{7E430EB7-6C35-413E-88DB-E4C88CAF01FC}" type="presParOf" srcId="{7E123D0E-27EA-47D6-AC33-6EE5CE012FF5}" destId="{7E90FDA7-7805-4A10-AE73-B663EE773365}" srcOrd="0" destOrd="0" presId="urn:microsoft.com/office/officeart/2005/8/layout/hierarchy2"/>
    <dgm:cxn modelId="{AE01C2B2-31CD-408D-8DF5-A8A84F38D794}" type="presParOf" srcId="{7E123D0E-27EA-47D6-AC33-6EE5CE012FF5}" destId="{F9E51A71-C442-4C07-B353-E7AD531A4B46}" srcOrd="1" destOrd="0" presId="urn:microsoft.com/office/officeart/2005/8/layout/hierarchy2"/>
    <dgm:cxn modelId="{23BEDFBB-2253-4D06-8C11-70C3A61B2921}" type="presParOf" srcId="{0B73C7C1-E52F-45C9-94B5-CBE47CF1205D}" destId="{7F8085EB-51D5-4452-B98D-1F73439D5215}" srcOrd="2" destOrd="0" presId="urn:microsoft.com/office/officeart/2005/8/layout/hierarchy2"/>
    <dgm:cxn modelId="{28CB6104-C182-49B7-9899-D0C7C783628F}" type="presParOf" srcId="{7F8085EB-51D5-4452-B98D-1F73439D5215}" destId="{ECE9240C-600B-4A65-BB59-BDA05978788C}" srcOrd="0" destOrd="0" presId="urn:microsoft.com/office/officeart/2005/8/layout/hierarchy2"/>
    <dgm:cxn modelId="{3B3EC0AB-C51D-4872-8903-F67F2831E10F}" type="presParOf" srcId="{0B73C7C1-E52F-45C9-94B5-CBE47CF1205D}" destId="{3793A6EA-B1B5-49CE-82BD-A9040CB747F3}" srcOrd="3" destOrd="0" presId="urn:microsoft.com/office/officeart/2005/8/layout/hierarchy2"/>
    <dgm:cxn modelId="{C6F708A7-6417-4DA3-A1F3-85D9CF3338DB}" type="presParOf" srcId="{3793A6EA-B1B5-49CE-82BD-A9040CB747F3}" destId="{5655CB0D-598E-4235-827D-231CBD18DF3F}" srcOrd="0" destOrd="0" presId="urn:microsoft.com/office/officeart/2005/8/layout/hierarchy2"/>
    <dgm:cxn modelId="{83366BEA-C470-456B-BA34-28C61DEE50F6}" type="presParOf" srcId="{3793A6EA-B1B5-49CE-82BD-A9040CB747F3}" destId="{6DEC5FF7-1A7C-498D-B0C5-714732CA221A}" srcOrd="1" destOrd="0" presId="urn:microsoft.com/office/officeart/2005/8/layout/hierarchy2"/>
    <dgm:cxn modelId="{7D98A23F-6342-4501-95F5-89D6C2E608EC}" type="presParOf" srcId="{0B73C7C1-E52F-45C9-94B5-CBE47CF1205D}" destId="{A8FFE2ED-B445-4391-89CE-0F23B92AA9A6}" srcOrd="4" destOrd="0" presId="urn:microsoft.com/office/officeart/2005/8/layout/hierarchy2"/>
    <dgm:cxn modelId="{D7E62460-0B42-44F0-87B1-740E945D70E9}" type="presParOf" srcId="{A8FFE2ED-B445-4391-89CE-0F23B92AA9A6}" destId="{0AA6CC21-E8DE-4517-8D3F-D6808A34B74C}" srcOrd="0" destOrd="0" presId="urn:microsoft.com/office/officeart/2005/8/layout/hierarchy2"/>
    <dgm:cxn modelId="{0C830646-6AB6-4559-AF17-93353524C1A4}" type="presParOf" srcId="{0B73C7C1-E52F-45C9-94B5-CBE47CF1205D}" destId="{6C0C368A-CCCB-44C2-BC64-8DB46E97AF68}" srcOrd="5" destOrd="0" presId="urn:microsoft.com/office/officeart/2005/8/layout/hierarchy2"/>
    <dgm:cxn modelId="{DEF0AE0D-3F94-42A3-9A51-54FCB2DAC1B9}" type="presParOf" srcId="{6C0C368A-CCCB-44C2-BC64-8DB46E97AF68}" destId="{3ADAC5A1-F962-48FC-9D2F-5E7FFE64D34B}" srcOrd="0" destOrd="0" presId="urn:microsoft.com/office/officeart/2005/8/layout/hierarchy2"/>
    <dgm:cxn modelId="{D890BFEA-7A3D-4882-854F-6D629784847F}" type="presParOf" srcId="{6C0C368A-CCCB-44C2-BC64-8DB46E97AF68}" destId="{AD0426C4-4FEC-493C-B5B3-3C64E0D86C5F}" srcOrd="1" destOrd="0" presId="urn:microsoft.com/office/officeart/2005/8/layout/hierarchy2"/>
    <dgm:cxn modelId="{9BF6C7C4-B008-4FFB-8241-A9E898F67FFC}" type="presParOf" srcId="{0B73C7C1-E52F-45C9-94B5-CBE47CF1205D}" destId="{B306B740-7A73-4CAB-A3E1-A1C2ED16438A}" srcOrd="6" destOrd="0" presId="urn:microsoft.com/office/officeart/2005/8/layout/hierarchy2"/>
    <dgm:cxn modelId="{35D2644F-EB0F-4E89-A3D2-7C7C8B877895}" type="presParOf" srcId="{B306B740-7A73-4CAB-A3E1-A1C2ED16438A}" destId="{A3126570-9AE0-4BAD-9016-1498950C89DB}" srcOrd="0" destOrd="0" presId="urn:microsoft.com/office/officeart/2005/8/layout/hierarchy2"/>
    <dgm:cxn modelId="{0BCF3D66-14FB-442A-9A7F-43FA194D5ADC}" type="presParOf" srcId="{0B73C7C1-E52F-45C9-94B5-CBE47CF1205D}" destId="{34B99C11-7DBD-4F22-B814-E37ECA6F3DD5}" srcOrd="7" destOrd="0" presId="urn:microsoft.com/office/officeart/2005/8/layout/hierarchy2"/>
    <dgm:cxn modelId="{9AF93EE7-6B69-472E-8440-5BE51A7E10CB}" type="presParOf" srcId="{34B99C11-7DBD-4F22-B814-E37ECA6F3DD5}" destId="{901E89D9-7F56-4FDD-A590-07EB07A7A753}" srcOrd="0" destOrd="0" presId="urn:microsoft.com/office/officeart/2005/8/layout/hierarchy2"/>
    <dgm:cxn modelId="{D09E825D-49B9-40C9-8F7F-D7047F837D37}" type="presParOf" srcId="{34B99C11-7DBD-4F22-B814-E37ECA6F3DD5}" destId="{D638C1E2-F97B-46C6-847A-D8194F2EAF1F}" srcOrd="1" destOrd="0" presId="urn:microsoft.com/office/officeart/2005/8/layout/hierarchy2"/>
    <dgm:cxn modelId="{8DB9A522-4790-4D8A-ADA4-9C7D9EBD19EA}" type="presParOf" srcId="{0B73C7C1-E52F-45C9-94B5-CBE47CF1205D}" destId="{5F6EA937-00EC-4836-BF60-C6E0CDC8F036}" srcOrd="8" destOrd="0" presId="urn:microsoft.com/office/officeart/2005/8/layout/hierarchy2"/>
    <dgm:cxn modelId="{3F7853DE-F322-40CF-AD61-FE01D4E8A5B5}" type="presParOf" srcId="{5F6EA937-00EC-4836-BF60-C6E0CDC8F036}" destId="{7EE91DE4-D302-4AAF-8655-41208164A88F}" srcOrd="0" destOrd="0" presId="urn:microsoft.com/office/officeart/2005/8/layout/hierarchy2"/>
    <dgm:cxn modelId="{2D332D2F-DE54-424D-9B55-BB3C86737D37}" type="presParOf" srcId="{0B73C7C1-E52F-45C9-94B5-CBE47CF1205D}" destId="{C3C6CF2D-0B16-4D8B-8A73-E0679FB3F492}" srcOrd="9" destOrd="0" presId="urn:microsoft.com/office/officeart/2005/8/layout/hierarchy2"/>
    <dgm:cxn modelId="{147842D4-5A83-4733-89F8-3E8C5CBFCCCF}" type="presParOf" srcId="{C3C6CF2D-0B16-4D8B-8A73-E0679FB3F492}" destId="{A542A9C0-9B39-479B-9344-7188FFA9B232}" srcOrd="0" destOrd="0" presId="urn:microsoft.com/office/officeart/2005/8/layout/hierarchy2"/>
    <dgm:cxn modelId="{ABDDF611-9105-4224-B974-E373650906AC}" type="presParOf" srcId="{C3C6CF2D-0B16-4D8B-8A73-E0679FB3F492}" destId="{CE0AFA67-00B6-4D5E-B57A-6DB712C3D973}" srcOrd="1" destOrd="0" presId="urn:microsoft.com/office/officeart/2005/8/layout/hierarchy2"/>
    <dgm:cxn modelId="{91A1DE31-226E-460F-AEA5-26796B72FB14}" type="presParOf" srcId="{0B73C7C1-E52F-45C9-94B5-CBE47CF1205D}" destId="{E5E88352-72A4-45D1-90EF-1A2D2820B398}" srcOrd="10" destOrd="0" presId="urn:microsoft.com/office/officeart/2005/8/layout/hierarchy2"/>
    <dgm:cxn modelId="{4241F8DE-EB95-4565-8900-839D9CA74B47}" type="presParOf" srcId="{E5E88352-72A4-45D1-90EF-1A2D2820B398}" destId="{642DDECC-320E-4831-8472-473E379CAB27}" srcOrd="0" destOrd="0" presId="urn:microsoft.com/office/officeart/2005/8/layout/hierarchy2"/>
    <dgm:cxn modelId="{05482012-1C17-4B2C-BD17-27A5F23680CF}" type="presParOf" srcId="{0B73C7C1-E52F-45C9-94B5-CBE47CF1205D}" destId="{2C694B2C-2B30-47D5-8834-44EC5900954E}" srcOrd="11" destOrd="0" presId="urn:microsoft.com/office/officeart/2005/8/layout/hierarchy2"/>
    <dgm:cxn modelId="{7BE08035-E925-4397-BCA1-4A2A9DE1E5A4}" type="presParOf" srcId="{2C694B2C-2B30-47D5-8834-44EC5900954E}" destId="{4E486E8F-AF7F-4D85-A63D-4791EC8403BA}" srcOrd="0" destOrd="0" presId="urn:microsoft.com/office/officeart/2005/8/layout/hierarchy2"/>
    <dgm:cxn modelId="{83432D75-BA67-4B89-BCAE-59F91C56BD42}" type="presParOf" srcId="{2C694B2C-2B30-47D5-8834-44EC5900954E}" destId="{EFF0460C-F027-40AD-82FF-9A7C85872CFA}" srcOrd="1" destOrd="0" presId="urn:microsoft.com/office/officeart/2005/8/layout/hierarchy2"/>
    <dgm:cxn modelId="{E48285F4-4A78-439B-B692-A7B5E92774C1}" type="presParOf" srcId="{0B73C7C1-E52F-45C9-94B5-CBE47CF1205D}" destId="{4CFFAA30-1DB6-4828-9EF7-54C2852B4CC8}" srcOrd="12" destOrd="0" presId="urn:microsoft.com/office/officeart/2005/8/layout/hierarchy2"/>
    <dgm:cxn modelId="{0903B64D-AD9F-4218-91A3-77650026B8CD}" type="presParOf" srcId="{4CFFAA30-1DB6-4828-9EF7-54C2852B4CC8}" destId="{813A8946-23B7-4B43-BD9E-AA0434E3BF75}" srcOrd="0" destOrd="0" presId="urn:microsoft.com/office/officeart/2005/8/layout/hierarchy2"/>
    <dgm:cxn modelId="{B3069BCF-2A65-422E-94DE-16EF61EB9A29}" type="presParOf" srcId="{0B73C7C1-E52F-45C9-94B5-CBE47CF1205D}" destId="{29ECCA91-0BD5-4025-8488-18BB360B08F3}" srcOrd="13" destOrd="0" presId="urn:microsoft.com/office/officeart/2005/8/layout/hierarchy2"/>
    <dgm:cxn modelId="{F429B033-5B03-4B1B-9804-CBDE203EF47B}" type="presParOf" srcId="{29ECCA91-0BD5-4025-8488-18BB360B08F3}" destId="{657A40D6-8A05-499F-BC11-211BA2017B8F}" srcOrd="0" destOrd="0" presId="urn:microsoft.com/office/officeart/2005/8/layout/hierarchy2"/>
    <dgm:cxn modelId="{99978E81-457E-4893-A6B7-3246B7D0092C}" type="presParOf" srcId="{29ECCA91-0BD5-4025-8488-18BB360B08F3}" destId="{91BE0707-F6F7-46E2-B523-D5398F65E4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DDBED64-C470-4531-8D04-D08B6B24AAF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0ED40C-587F-42D5-B31D-2A834846DC65}">
      <dgm:prSet phldrT="[Текст]"/>
      <dgm:spPr/>
      <dgm:t>
        <a:bodyPr/>
        <a:lstStyle/>
        <a:p>
          <a:r>
            <a:rPr lang="ru-RU" b="1" dirty="0"/>
            <a:t>ля</a:t>
          </a:r>
          <a:endParaRPr lang="en-US" b="1" dirty="0"/>
        </a:p>
      </dgm:t>
    </dgm:pt>
    <dgm:pt modelId="{8D2AF9AB-E74C-4C17-947C-B0BB2AF6C610}" type="parTrans" cxnId="{F943D6CC-4486-48BB-AEB7-B8AD16D28817}">
      <dgm:prSet/>
      <dgm:spPr/>
      <dgm:t>
        <a:bodyPr/>
        <a:lstStyle/>
        <a:p>
          <a:endParaRPr lang="en-US" b="1"/>
        </a:p>
      </dgm:t>
    </dgm:pt>
    <dgm:pt modelId="{5E336E75-DAFF-42A7-A72E-62646E2A274F}" type="sibTrans" cxnId="{F943D6CC-4486-48BB-AEB7-B8AD16D28817}">
      <dgm:prSet/>
      <dgm:spPr/>
      <dgm:t>
        <a:bodyPr/>
        <a:lstStyle/>
        <a:p>
          <a:endParaRPr lang="en-US" b="1"/>
        </a:p>
      </dgm:t>
    </dgm:pt>
    <dgm:pt modelId="{C4DB0727-F7FA-4F4A-8F97-04464158A71E}">
      <dgm:prSet phldrT="[Текст]"/>
      <dgm:spPr/>
      <dgm:t>
        <a:bodyPr/>
        <a:lstStyle/>
        <a:p>
          <a:r>
            <a:rPr lang="ru-RU" b="1" dirty="0"/>
            <a:t>По</a:t>
          </a:r>
          <a:endParaRPr lang="en-US" b="1" dirty="0"/>
        </a:p>
      </dgm:t>
    </dgm:pt>
    <dgm:pt modelId="{A7681FB5-5F8B-400A-9A6F-8DD7EBA4D831}" type="parTrans" cxnId="{EC3124BC-621D-4EC7-BCE7-0C0BFB80F7C4}">
      <dgm:prSet/>
      <dgm:spPr/>
      <dgm:t>
        <a:bodyPr/>
        <a:lstStyle/>
        <a:p>
          <a:endParaRPr lang="en-US" b="1"/>
        </a:p>
      </dgm:t>
    </dgm:pt>
    <dgm:pt modelId="{CE056480-BD0F-48DB-87CD-B6459B404A21}" type="sibTrans" cxnId="{EC3124BC-621D-4EC7-BCE7-0C0BFB80F7C4}">
      <dgm:prSet/>
      <dgm:spPr/>
      <dgm:t>
        <a:bodyPr/>
        <a:lstStyle/>
        <a:p>
          <a:endParaRPr lang="en-US" b="1"/>
        </a:p>
      </dgm:t>
    </dgm:pt>
    <dgm:pt modelId="{72907D65-69FA-4CE9-A6BA-C90921AFDACD}">
      <dgm:prSet custT="1"/>
      <dgm:spPr/>
      <dgm:t>
        <a:bodyPr/>
        <a:lstStyle/>
        <a:p>
          <a:r>
            <a:rPr lang="ru-RU" sz="5400" b="1" dirty="0"/>
            <a:t>О</a:t>
          </a:r>
          <a:endParaRPr lang="en-US" sz="5400" b="1" dirty="0"/>
        </a:p>
      </dgm:t>
    </dgm:pt>
    <dgm:pt modelId="{6D6648E5-4CF5-4665-845A-5E19D51BC497}" type="parTrans" cxnId="{CAC855B8-75DB-4763-9FEC-97CB2FCD5718}">
      <dgm:prSet/>
      <dgm:spPr/>
      <dgm:t>
        <a:bodyPr/>
        <a:lstStyle/>
        <a:p>
          <a:endParaRPr lang="en-US" b="1"/>
        </a:p>
      </dgm:t>
    </dgm:pt>
    <dgm:pt modelId="{6B5DF69E-27BE-407D-9900-497F968C99D5}" type="sibTrans" cxnId="{CAC855B8-75DB-4763-9FEC-97CB2FCD5718}">
      <dgm:prSet/>
      <dgm:spPr/>
      <dgm:t>
        <a:bodyPr/>
        <a:lstStyle/>
        <a:p>
          <a:endParaRPr lang="en-US" b="1"/>
        </a:p>
      </dgm:t>
    </dgm:pt>
    <dgm:pt modelId="{44B73052-2BFD-4C38-B66A-45D2A64636D3}">
      <dgm:prSet/>
      <dgm:spPr/>
      <dgm:t>
        <a:bodyPr/>
        <a:lstStyle/>
        <a:p>
          <a:r>
            <a:rPr lang="ru-RU" b="1" dirty="0"/>
            <a:t>То</a:t>
          </a:r>
          <a:endParaRPr lang="en-US" b="1" dirty="0"/>
        </a:p>
      </dgm:t>
    </dgm:pt>
    <dgm:pt modelId="{CA756650-2E23-4418-97E8-F1FB091C6F0D}" type="parTrans" cxnId="{C435B847-1159-4893-B218-969869A8E88F}">
      <dgm:prSet/>
      <dgm:spPr/>
      <dgm:t>
        <a:bodyPr/>
        <a:lstStyle/>
        <a:p>
          <a:endParaRPr lang="en-US" b="1"/>
        </a:p>
      </dgm:t>
    </dgm:pt>
    <dgm:pt modelId="{412E0504-1333-47CE-A9DF-44026E00CB65}" type="sibTrans" cxnId="{C435B847-1159-4893-B218-969869A8E88F}">
      <dgm:prSet/>
      <dgm:spPr/>
      <dgm:t>
        <a:bodyPr/>
        <a:lstStyle/>
        <a:p>
          <a:endParaRPr lang="en-US" b="1"/>
        </a:p>
      </dgm:t>
    </dgm:pt>
    <dgm:pt modelId="{EFDEE21C-D08B-484C-8290-95EC19C66722}">
      <dgm:prSet/>
      <dgm:spPr/>
      <dgm:t>
        <a:bodyPr/>
        <a:lstStyle/>
        <a:p>
          <a:r>
            <a:rPr lang="ru-RU" b="1" dirty="0"/>
            <a:t>Ля</a:t>
          </a:r>
          <a:endParaRPr lang="en-US" b="1" dirty="0"/>
        </a:p>
      </dgm:t>
    </dgm:pt>
    <dgm:pt modelId="{3164A832-0406-470C-BEAA-9093013511C5}" type="parTrans" cxnId="{DC8C931C-334C-4356-A94F-C478CBCD1D2E}">
      <dgm:prSet/>
      <dgm:spPr/>
      <dgm:t>
        <a:bodyPr/>
        <a:lstStyle/>
        <a:p>
          <a:endParaRPr lang="en-US" b="1"/>
        </a:p>
      </dgm:t>
    </dgm:pt>
    <dgm:pt modelId="{AC19A046-D1DD-4E87-A3AE-1B7F3E988C55}" type="sibTrans" cxnId="{DC8C931C-334C-4356-A94F-C478CBCD1D2E}">
      <dgm:prSet/>
      <dgm:spPr/>
      <dgm:t>
        <a:bodyPr/>
        <a:lstStyle/>
        <a:p>
          <a:endParaRPr lang="en-US" b="1"/>
        </a:p>
      </dgm:t>
    </dgm:pt>
    <dgm:pt modelId="{F88C06EB-8C92-410E-A824-8C5B2D972D4D}">
      <dgm:prSet/>
      <dgm:spPr/>
      <dgm:t>
        <a:bodyPr/>
        <a:lstStyle/>
        <a:p>
          <a:r>
            <a:rPr lang="ru-RU" b="1" dirty="0"/>
            <a:t>Ко</a:t>
          </a:r>
          <a:endParaRPr lang="en-US" b="1" dirty="0"/>
        </a:p>
      </dgm:t>
    </dgm:pt>
    <dgm:pt modelId="{8C9CCBC6-52D9-4865-9B06-4D5554957E13}" type="parTrans" cxnId="{6A2E8A37-84AE-4047-9ECB-917856AF3CEB}">
      <dgm:prSet/>
      <dgm:spPr/>
      <dgm:t>
        <a:bodyPr/>
        <a:lstStyle/>
        <a:p>
          <a:endParaRPr lang="en-US" b="1"/>
        </a:p>
      </dgm:t>
    </dgm:pt>
    <dgm:pt modelId="{B2C82826-CFD7-4398-A82F-EDAEF3F2BD8B}" type="sibTrans" cxnId="{6A2E8A37-84AE-4047-9ECB-917856AF3CEB}">
      <dgm:prSet/>
      <dgm:spPr/>
      <dgm:t>
        <a:bodyPr/>
        <a:lstStyle/>
        <a:p>
          <a:endParaRPr lang="en-US" b="1"/>
        </a:p>
      </dgm:t>
    </dgm:pt>
    <dgm:pt modelId="{160ED830-4580-4AB4-8698-F7ACA208E729}" type="pres">
      <dgm:prSet presAssocID="{ADDBED64-C470-4531-8D04-D08B6B24AAF2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93A59EF1-33D5-460F-BEF4-0AB3108DE881}" type="pres">
      <dgm:prSet presAssocID="{700ED40C-587F-42D5-B31D-2A834846DC65}" presName="root1" presStyleCnt="0"/>
      <dgm:spPr/>
    </dgm:pt>
    <dgm:pt modelId="{0710F75C-BCEB-42D8-85C6-2FF2226CA950}" type="pres">
      <dgm:prSet presAssocID="{700ED40C-587F-42D5-B31D-2A834846DC65}" presName="LevelOneTextNode" presStyleLbl="node0" presStyleIdx="0" presStyleCnt="1" custScaleY="139728" custLinFactX="36535" custLinFactNeighborX="100000" custLinFactNeighborY="7239">
        <dgm:presLayoutVars>
          <dgm:chPref val="3"/>
        </dgm:presLayoutVars>
      </dgm:prSet>
      <dgm:spPr/>
    </dgm:pt>
    <dgm:pt modelId="{0B73C7C1-E52F-45C9-94B5-CBE47CF1205D}" type="pres">
      <dgm:prSet presAssocID="{700ED40C-587F-42D5-B31D-2A834846DC65}" presName="level2hierChild" presStyleCnt="0"/>
      <dgm:spPr/>
    </dgm:pt>
    <dgm:pt modelId="{FABE9C71-7672-4675-87AB-E3F235DE970D}" type="pres">
      <dgm:prSet presAssocID="{A7681FB5-5F8B-400A-9A6F-8DD7EBA4D831}" presName="conn2-1" presStyleLbl="parChTrans1D2" presStyleIdx="0" presStyleCnt="5"/>
      <dgm:spPr/>
    </dgm:pt>
    <dgm:pt modelId="{C5896B39-8322-41F4-BDB8-1ACD8B504C26}" type="pres">
      <dgm:prSet presAssocID="{A7681FB5-5F8B-400A-9A6F-8DD7EBA4D831}" presName="connTx" presStyleLbl="parChTrans1D2" presStyleIdx="0" presStyleCnt="5"/>
      <dgm:spPr/>
    </dgm:pt>
    <dgm:pt modelId="{7E123D0E-27EA-47D6-AC33-6EE5CE012FF5}" type="pres">
      <dgm:prSet presAssocID="{C4DB0727-F7FA-4F4A-8F97-04464158A71E}" presName="root2" presStyleCnt="0"/>
      <dgm:spPr/>
    </dgm:pt>
    <dgm:pt modelId="{7E90FDA7-7805-4A10-AE73-B663EE773365}" type="pres">
      <dgm:prSet presAssocID="{C4DB0727-F7FA-4F4A-8F97-04464158A71E}" presName="LevelTwoTextNode" presStyleLbl="node2" presStyleIdx="0" presStyleCnt="5" custLinFactX="-32114" custLinFactNeighborX="-100000" custLinFactNeighborY="-367">
        <dgm:presLayoutVars>
          <dgm:chPref val="3"/>
        </dgm:presLayoutVars>
      </dgm:prSet>
      <dgm:spPr/>
    </dgm:pt>
    <dgm:pt modelId="{F9E51A71-C442-4C07-B353-E7AD531A4B46}" type="pres">
      <dgm:prSet presAssocID="{C4DB0727-F7FA-4F4A-8F97-04464158A71E}" presName="level3hierChild" presStyleCnt="0"/>
      <dgm:spPr/>
    </dgm:pt>
    <dgm:pt modelId="{7F8085EB-51D5-4452-B98D-1F73439D5215}" type="pres">
      <dgm:prSet presAssocID="{CA756650-2E23-4418-97E8-F1FB091C6F0D}" presName="conn2-1" presStyleLbl="parChTrans1D2" presStyleIdx="1" presStyleCnt="5"/>
      <dgm:spPr/>
    </dgm:pt>
    <dgm:pt modelId="{ECE9240C-600B-4A65-BB59-BDA05978788C}" type="pres">
      <dgm:prSet presAssocID="{CA756650-2E23-4418-97E8-F1FB091C6F0D}" presName="connTx" presStyleLbl="parChTrans1D2" presStyleIdx="1" presStyleCnt="5"/>
      <dgm:spPr/>
    </dgm:pt>
    <dgm:pt modelId="{3793A6EA-B1B5-49CE-82BD-A9040CB747F3}" type="pres">
      <dgm:prSet presAssocID="{44B73052-2BFD-4C38-B66A-45D2A64636D3}" presName="root2" presStyleCnt="0"/>
      <dgm:spPr/>
    </dgm:pt>
    <dgm:pt modelId="{5655CB0D-598E-4235-827D-231CBD18DF3F}" type="pres">
      <dgm:prSet presAssocID="{44B73052-2BFD-4C38-B66A-45D2A64636D3}" presName="LevelTwoTextNode" presStyleLbl="node2" presStyleIdx="1" presStyleCnt="5" custLinFactX="-32342" custLinFactNeighborX="-100000" custLinFactNeighborY="-2834">
        <dgm:presLayoutVars>
          <dgm:chPref val="3"/>
        </dgm:presLayoutVars>
      </dgm:prSet>
      <dgm:spPr/>
    </dgm:pt>
    <dgm:pt modelId="{6DEC5FF7-1A7C-498D-B0C5-714732CA221A}" type="pres">
      <dgm:prSet presAssocID="{44B73052-2BFD-4C38-B66A-45D2A64636D3}" presName="level3hierChild" presStyleCnt="0"/>
      <dgm:spPr/>
    </dgm:pt>
    <dgm:pt modelId="{A8FFE2ED-B445-4391-89CE-0F23B92AA9A6}" type="pres">
      <dgm:prSet presAssocID="{3164A832-0406-470C-BEAA-9093013511C5}" presName="conn2-1" presStyleLbl="parChTrans1D2" presStyleIdx="2" presStyleCnt="5"/>
      <dgm:spPr/>
    </dgm:pt>
    <dgm:pt modelId="{0AA6CC21-E8DE-4517-8D3F-D6808A34B74C}" type="pres">
      <dgm:prSet presAssocID="{3164A832-0406-470C-BEAA-9093013511C5}" presName="connTx" presStyleLbl="parChTrans1D2" presStyleIdx="2" presStyleCnt="5"/>
      <dgm:spPr/>
    </dgm:pt>
    <dgm:pt modelId="{6C0C368A-CCCB-44C2-BC64-8DB46E97AF68}" type="pres">
      <dgm:prSet presAssocID="{EFDEE21C-D08B-484C-8290-95EC19C66722}" presName="root2" presStyleCnt="0"/>
      <dgm:spPr/>
    </dgm:pt>
    <dgm:pt modelId="{3ADAC5A1-F962-48FC-9D2F-5E7FFE64D34B}" type="pres">
      <dgm:prSet presAssocID="{EFDEE21C-D08B-484C-8290-95EC19C66722}" presName="LevelTwoTextNode" presStyleLbl="node2" presStyleIdx="2" presStyleCnt="5" custLinFactX="-33552" custLinFactNeighborX="-100000" custLinFactNeighborY="-2859">
        <dgm:presLayoutVars>
          <dgm:chPref val="3"/>
        </dgm:presLayoutVars>
      </dgm:prSet>
      <dgm:spPr/>
    </dgm:pt>
    <dgm:pt modelId="{AD0426C4-4FEC-493C-B5B3-3C64E0D86C5F}" type="pres">
      <dgm:prSet presAssocID="{EFDEE21C-D08B-484C-8290-95EC19C66722}" presName="level3hierChild" presStyleCnt="0"/>
      <dgm:spPr/>
    </dgm:pt>
    <dgm:pt modelId="{B306B740-7A73-4CAB-A3E1-A1C2ED16438A}" type="pres">
      <dgm:prSet presAssocID="{6D6648E5-4CF5-4665-845A-5E19D51BC497}" presName="conn2-1" presStyleLbl="parChTrans1D2" presStyleIdx="3" presStyleCnt="5"/>
      <dgm:spPr/>
    </dgm:pt>
    <dgm:pt modelId="{A3126570-9AE0-4BAD-9016-1498950C89DB}" type="pres">
      <dgm:prSet presAssocID="{6D6648E5-4CF5-4665-845A-5E19D51BC497}" presName="connTx" presStyleLbl="parChTrans1D2" presStyleIdx="3" presStyleCnt="5"/>
      <dgm:spPr/>
    </dgm:pt>
    <dgm:pt modelId="{34B99C11-7DBD-4F22-B814-E37ECA6F3DD5}" type="pres">
      <dgm:prSet presAssocID="{72907D65-69FA-4CE9-A6BA-C90921AFDACD}" presName="root2" presStyleCnt="0"/>
      <dgm:spPr/>
    </dgm:pt>
    <dgm:pt modelId="{901E89D9-7F56-4FDD-A590-07EB07A7A753}" type="pres">
      <dgm:prSet presAssocID="{72907D65-69FA-4CE9-A6BA-C90921AFDACD}" presName="LevelTwoTextNode" presStyleLbl="node2" presStyleIdx="3" presStyleCnt="5" custLinFactX="-33339" custLinFactNeighborX="-100000" custLinFactNeighborY="-3934">
        <dgm:presLayoutVars>
          <dgm:chPref val="3"/>
        </dgm:presLayoutVars>
      </dgm:prSet>
      <dgm:spPr/>
    </dgm:pt>
    <dgm:pt modelId="{D638C1E2-F97B-46C6-847A-D8194F2EAF1F}" type="pres">
      <dgm:prSet presAssocID="{72907D65-69FA-4CE9-A6BA-C90921AFDACD}" presName="level3hierChild" presStyleCnt="0"/>
      <dgm:spPr/>
    </dgm:pt>
    <dgm:pt modelId="{5F6EA937-00EC-4836-BF60-C6E0CDC8F036}" type="pres">
      <dgm:prSet presAssocID="{8C9CCBC6-52D9-4865-9B06-4D5554957E13}" presName="conn2-1" presStyleLbl="parChTrans1D2" presStyleIdx="4" presStyleCnt="5"/>
      <dgm:spPr/>
    </dgm:pt>
    <dgm:pt modelId="{7EE91DE4-D302-4AAF-8655-41208164A88F}" type="pres">
      <dgm:prSet presAssocID="{8C9CCBC6-52D9-4865-9B06-4D5554957E13}" presName="connTx" presStyleLbl="parChTrans1D2" presStyleIdx="4" presStyleCnt="5"/>
      <dgm:spPr/>
    </dgm:pt>
    <dgm:pt modelId="{C3C6CF2D-0B16-4D8B-8A73-E0679FB3F492}" type="pres">
      <dgm:prSet presAssocID="{F88C06EB-8C92-410E-A824-8C5B2D972D4D}" presName="root2" presStyleCnt="0"/>
      <dgm:spPr/>
    </dgm:pt>
    <dgm:pt modelId="{A542A9C0-9B39-479B-9344-7188FFA9B232}" type="pres">
      <dgm:prSet presAssocID="{F88C06EB-8C92-410E-A824-8C5B2D972D4D}" presName="LevelTwoTextNode" presStyleLbl="node2" presStyleIdx="4" presStyleCnt="5" custLinFactX="-32946" custLinFactNeighborX="-100000" custLinFactNeighborY="-7727">
        <dgm:presLayoutVars>
          <dgm:chPref val="3"/>
        </dgm:presLayoutVars>
      </dgm:prSet>
      <dgm:spPr/>
    </dgm:pt>
    <dgm:pt modelId="{CE0AFA67-00B6-4D5E-B57A-6DB712C3D973}" type="pres">
      <dgm:prSet presAssocID="{F88C06EB-8C92-410E-A824-8C5B2D972D4D}" presName="level3hierChild" presStyleCnt="0"/>
      <dgm:spPr/>
    </dgm:pt>
  </dgm:ptLst>
  <dgm:cxnLst>
    <dgm:cxn modelId="{76D64712-A7FE-49F2-BAFF-3524269CFE70}" type="presOf" srcId="{6D6648E5-4CF5-4665-845A-5E19D51BC497}" destId="{A3126570-9AE0-4BAD-9016-1498950C89DB}" srcOrd="1" destOrd="0" presId="urn:microsoft.com/office/officeart/2005/8/layout/hierarchy2"/>
    <dgm:cxn modelId="{DC8C931C-334C-4356-A94F-C478CBCD1D2E}" srcId="{700ED40C-587F-42D5-B31D-2A834846DC65}" destId="{EFDEE21C-D08B-484C-8290-95EC19C66722}" srcOrd="2" destOrd="0" parTransId="{3164A832-0406-470C-BEAA-9093013511C5}" sibTransId="{AC19A046-D1DD-4E87-A3AE-1B7F3E988C55}"/>
    <dgm:cxn modelId="{F078EB1F-56B1-461F-A077-ECF06C0CFAE6}" type="presOf" srcId="{CA756650-2E23-4418-97E8-F1FB091C6F0D}" destId="{ECE9240C-600B-4A65-BB59-BDA05978788C}" srcOrd="1" destOrd="0" presId="urn:microsoft.com/office/officeart/2005/8/layout/hierarchy2"/>
    <dgm:cxn modelId="{8100152D-091C-408E-B15A-E4D7167EE126}" type="presOf" srcId="{72907D65-69FA-4CE9-A6BA-C90921AFDACD}" destId="{901E89D9-7F56-4FDD-A590-07EB07A7A753}" srcOrd="0" destOrd="0" presId="urn:microsoft.com/office/officeart/2005/8/layout/hierarchy2"/>
    <dgm:cxn modelId="{6A2E8A37-84AE-4047-9ECB-917856AF3CEB}" srcId="{700ED40C-587F-42D5-B31D-2A834846DC65}" destId="{F88C06EB-8C92-410E-A824-8C5B2D972D4D}" srcOrd="4" destOrd="0" parTransId="{8C9CCBC6-52D9-4865-9B06-4D5554957E13}" sibTransId="{B2C82826-CFD7-4398-A82F-EDAEF3F2BD8B}"/>
    <dgm:cxn modelId="{EF529764-6C16-47FA-9D21-512AB1183A91}" type="presOf" srcId="{44B73052-2BFD-4C38-B66A-45D2A64636D3}" destId="{5655CB0D-598E-4235-827D-231CBD18DF3F}" srcOrd="0" destOrd="0" presId="urn:microsoft.com/office/officeart/2005/8/layout/hierarchy2"/>
    <dgm:cxn modelId="{C5908C67-9170-4122-A79E-EA551CF1E318}" type="presOf" srcId="{3164A832-0406-470C-BEAA-9093013511C5}" destId="{0AA6CC21-E8DE-4517-8D3F-D6808A34B74C}" srcOrd="1" destOrd="0" presId="urn:microsoft.com/office/officeart/2005/8/layout/hierarchy2"/>
    <dgm:cxn modelId="{C435B847-1159-4893-B218-969869A8E88F}" srcId="{700ED40C-587F-42D5-B31D-2A834846DC65}" destId="{44B73052-2BFD-4C38-B66A-45D2A64636D3}" srcOrd="1" destOrd="0" parTransId="{CA756650-2E23-4418-97E8-F1FB091C6F0D}" sibTransId="{412E0504-1333-47CE-A9DF-44026E00CB65}"/>
    <dgm:cxn modelId="{0D4A2A4B-BD67-4139-82F4-71DC7DC559A7}" type="presOf" srcId="{700ED40C-587F-42D5-B31D-2A834846DC65}" destId="{0710F75C-BCEB-42D8-85C6-2FF2226CA950}" srcOrd="0" destOrd="0" presId="urn:microsoft.com/office/officeart/2005/8/layout/hierarchy2"/>
    <dgm:cxn modelId="{24017F72-C135-4B51-9F75-B71D33813D60}" type="presOf" srcId="{6D6648E5-4CF5-4665-845A-5E19D51BC497}" destId="{B306B740-7A73-4CAB-A3E1-A1C2ED16438A}" srcOrd="0" destOrd="0" presId="urn:microsoft.com/office/officeart/2005/8/layout/hierarchy2"/>
    <dgm:cxn modelId="{FAFAAB7D-65E9-4D4C-A6A6-4A788EE61E9D}" type="presOf" srcId="{CA756650-2E23-4418-97E8-F1FB091C6F0D}" destId="{7F8085EB-51D5-4452-B98D-1F73439D5215}" srcOrd="0" destOrd="0" presId="urn:microsoft.com/office/officeart/2005/8/layout/hierarchy2"/>
    <dgm:cxn modelId="{A6B89480-20F7-4A89-93A6-1DEF5718E11F}" type="presOf" srcId="{ADDBED64-C470-4531-8D04-D08B6B24AAF2}" destId="{160ED830-4580-4AB4-8698-F7ACA208E729}" srcOrd="0" destOrd="0" presId="urn:microsoft.com/office/officeart/2005/8/layout/hierarchy2"/>
    <dgm:cxn modelId="{25D1588B-081F-40A2-AF39-7158CAFCAC94}" type="presOf" srcId="{A7681FB5-5F8B-400A-9A6F-8DD7EBA4D831}" destId="{C5896B39-8322-41F4-BDB8-1ACD8B504C26}" srcOrd="1" destOrd="0" presId="urn:microsoft.com/office/officeart/2005/8/layout/hierarchy2"/>
    <dgm:cxn modelId="{94687A94-CE83-4D8F-B291-8A3386DEB0D5}" type="presOf" srcId="{EFDEE21C-D08B-484C-8290-95EC19C66722}" destId="{3ADAC5A1-F962-48FC-9D2F-5E7FFE64D34B}" srcOrd="0" destOrd="0" presId="urn:microsoft.com/office/officeart/2005/8/layout/hierarchy2"/>
    <dgm:cxn modelId="{6C510AA0-B0E1-4999-914A-6EAF26B40787}" type="presOf" srcId="{F88C06EB-8C92-410E-A824-8C5B2D972D4D}" destId="{A542A9C0-9B39-479B-9344-7188FFA9B232}" srcOrd="0" destOrd="0" presId="urn:microsoft.com/office/officeart/2005/8/layout/hierarchy2"/>
    <dgm:cxn modelId="{CAC855B8-75DB-4763-9FEC-97CB2FCD5718}" srcId="{700ED40C-587F-42D5-B31D-2A834846DC65}" destId="{72907D65-69FA-4CE9-A6BA-C90921AFDACD}" srcOrd="3" destOrd="0" parTransId="{6D6648E5-4CF5-4665-845A-5E19D51BC497}" sibTransId="{6B5DF69E-27BE-407D-9900-497F968C99D5}"/>
    <dgm:cxn modelId="{5EA11DBB-349F-40C4-996D-14889A2DF3FA}" type="presOf" srcId="{C4DB0727-F7FA-4F4A-8F97-04464158A71E}" destId="{7E90FDA7-7805-4A10-AE73-B663EE773365}" srcOrd="0" destOrd="0" presId="urn:microsoft.com/office/officeart/2005/8/layout/hierarchy2"/>
    <dgm:cxn modelId="{EC3124BC-621D-4EC7-BCE7-0C0BFB80F7C4}" srcId="{700ED40C-587F-42D5-B31D-2A834846DC65}" destId="{C4DB0727-F7FA-4F4A-8F97-04464158A71E}" srcOrd="0" destOrd="0" parTransId="{A7681FB5-5F8B-400A-9A6F-8DD7EBA4D831}" sibTransId="{CE056480-BD0F-48DB-87CD-B6459B404A21}"/>
    <dgm:cxn modelId="{65CCBCC4-4F06-44A1-BFFE-588FE0646F1A}" type="presOf" srcId="{8C9CCBC6-52D9-4865-9B06-4D5554957E13}" destId="{5F6EA937-00EC-4836-BF60-C6E0CDC8F036}" srcOrd="0" destOrd="0" presId="urn:microsoft.com/office/officeart/2005/8/layout/hierarchy2"/>
    <dgm:cxn modelId="{FE8EBDCA-1975-4A9C-82B3-43F7C1E5D422}" type="presOf" srcId="{3164A832-0406-470C-BEAA-9093013511C5}" destId="{A8FFE2ED-B445-4391-89CE-0F23B92AA9A6}" srcOrd="0" destOrd="0" presId="urn:microsoft.com/office/officeart/2005/8/layout/hierarchy2"/>
    <dgm:cxn modelId="{F943D6CC-4486-48BB-AEB7-B8AD16D28817}" srcId="{ADDBED64-C470-4531-8D04-D08B6B24AAF2}" destId="{700ED40C-587F-42D5-B31D-2A834846DC65}" srcOrd="0" destOrd="0" parTransId="{8D2AF9AB-E74C-4C17-947C-B0BB2AF6C610}" sibTransId="{5E336E75-DAFF-42A7-A72E-62646E2A274F}"/>
    <dgm:cxn modelId="{CF0AF4E7-DEF3-479F-8EA3-02A435C82796}" type="presOf" srcId="{A7681FB5-5F8B-400A-9A6F-8DD7EBA4D831}" destId="{FABE9C71-7672-4675-87AB-E3F235DE970D}" srcOrd="0" destOrd="0" presId="urn:microsoft.com/office/officeart/2005/8/layout/hierarchy2"/>
    <dgm:cxn modelId="{AA4D3FF4-E11B-4EE6-879E-5F69EEB8FED0}" type="presOf" srcId="{8C9CCBC6-52D9-4865-9B06-4D5554957E13}" destId="{7EE91DE4-D302-4AAF-8655-41208164A88F}" srcOrd="1" destOrd="0" presId="urn:microsoft.com/office/officeart/2005/8/layout/hierarchy2"/>
    <dgm:cxn modelId="{BFE46AB4-2DE1-42F0-89CF-39EA46189426}" type="presParOf" srcId="{160ED830-4580-4AB4-8698-F7ACA208E729}" destId="{93A59EF1-33D5-460F-BEF4-0AB3108DE881}" srcOrd="0" destOrd="0" presId="urn:microsoft.com/office/officeart/2005/8/layout/hierarchy2"/>
    <dgm:cxn modelId="{C69B3D82-79CD-4D2B-B40F-D29ED11F73EF}" type="presParOf" srcId="{93A59EF1-33D5-460F-BEF4-0AB3108DE881}" destId="{0710F75C-BCEB-42D8-85C6-2FF2226CA950}" srcOrd="0" destOrd="0" presId="urn:microsoft.com/office/officeart/2005/8/layout/hierarchy2"/>
    <dgm:cxn modelId="{C22639F3-E52D-4D69-A172-86901ACFE56A}" type="presParOf" srcId="{93A59EF1-33D5-460F-BEF4-0AB3108DE881}" destId="{0B73C7C1-E52F-45C9-94B5-CBE47CF1205D}" srcOrd="1" destOrd="0" presId="urn:microsoft.com/office/officeart/2005/8/layout/hierarchy2"/>
    <dgm:cxn modelId="{B0DAED52-30C7-4085-8EE6-6E923D2AE9CB}" type="presParOf" srcId="{0B73C7C1-E52F-45C9-94B5-CBE47CF1205D}" destId="{FABE9C71-7672-4675-87AB-E3F235DE970D}" srcOrd="0" destOrd="0" presId="urn:microsoft.com/office/officeart/2005/8/layout/hierarchy2"/>
    <dgm:cxn modelId="{373F018B-33E6-461E-9E56-8C9AC0EF466C}" type="presParOf" srcId="{FABE9C71-7672-4675-87AB-E3F235DE970D}" destId="{C5896B39-8322-41F4-BDB8-1ACD8B504C26}" srcOrd="0" destOrd="0" presId="urn:microsoft.com/office/officeart/2005/8/layout/hierarchy2"/>
    <dgm:cxn modelId="{4AC420C9-29BF-4D41-8117-84959B4EEA43}" type="presParOf" srcId="{0B73C7C1-E52F-45C9-94B5-CBE47CF1205D}" destId="{7E123D0E-27EA-47D6-AC33-6EE5CE012FF5}" srcOrd="1" destOrd="0" presId="urn:microsoft.com/office/officeart/2005/8/layout/hierarchy2"/>
    <dgm:cxn modelId="{912494C2-209C-4686-BB08-8ECD68024221}" type="presParOf" srcId="{7E123D0E-27EA-47D6-AC33-6EE5CE012FF5}" destId="{7E90FDA7-7805-4A10-AE73-B663EE773365}" srcOrd="0" destOrd="0" presId="urn:microsoft.com/office/officeart/2005/8/layout/hierarchy2"/>
    <dgm:cxn modelId="{571274D0-EEED-48EF-8AF0-6897D14C12AC}" type="presParOf" srcId="{7E123D0E-27EA-47D6-AC33-6EE5CE012FF5}" destId="{F9E51A71-C442-4C07-B353-E7AD531A4B46}" srcOrd="1" destOrd="0" presId="urn:microsoft.com/office/officeart/2005/8/layout/hierarchy2"/>
    <dgm:cxn modelId="{E865B33A-4504-4846-BBBB-CED8AA731A7E}" type="presParOf" srcId="{0B73C7C1-E52F-45C9-94B5-CBE47CF1205D}" destId="{7F8085EB-51D5-4452-B98D-1F73439D5215}" srcOrd="2" destOrd="0" presId="urn:microsoft.com/office/officeart/2005/8/layout/hierarchy2"/>
    <dgm:cxn modelId="{CE4FC2B3-7C0E-4477-8485-1433DCAFA7E5}" type="presParOf" srcId="{7F8085EB-51D5-4452-B98D-1F73439D5215}" destId="{ECE9240C-600B-4A65-BB59-BDA05978788C}" srcOrd="0" destOrd="0" presId="urn:microsoft.com/office/officeart/2005/8/layout/hierarchy2"/>
    <dgm:cxn modelId="{E8100365-383B-47F9-96F7-F65094D6E58B}" type="presParOf" srcId="{0B73C7C1-E52F-45C9-94B5-CBE47CF1205D}" destId="{3793A6EA-B1B5-49CE-82BD-A9040CB747F3}" srcOrd="3" destOrd="0" presId="urn:microsoft.com/office/officeart/2005/8/layout/hierarchy2"/>
    <dgm:cxn modelId="{4999839B-BFD4-4A56-8789-5E8DF65C011E}" type="presParOf" srcId="{3793A6EA-B1B5-49CE-82BD-A9040CB747F3}" destId="{5655CB0D-598E-4235-827D-231CBD18DF3F}" srcOrd="0" destOrd="0" presId="urn:microsoft.com/office/officeart/2005/8/layout/hierarchy2"/>
    <dgm:cxn modelId="{0D17E499-0296-4803-952B-576702A33DAB}" type="presParOf" srcId="{3793A6EA-B1B5-49CE-82BD-A9040CB747F3}" destId="{6DEC5FF7-1A7C-498D-B0C5-714732CA221A}" srcOrd="1" destOrd="0" presId="urn:microsoft.com/office/officeart/2005/8/layout/hierarchy2"/>
    <dgm:cxn modelId="{D2727732-0C0F-4B5D-A0F0-AF7CF6B9B26E}" type="presParOf" srcId="{0B73C7C1-E52F-45C9-94B5-CBE47CF1205D}" destId="{A8FFE2ED-B445-4391-89CE-0F23B92AA9A6}" srcOrd="4" destOrd="0" presId="urn:microsoft.com/office/officeart/2005/8/layout/hierarchy2"/>
    <dgm:cxn modelId="{976E5683-6A66-4212-97AF-DD507AE00C22}" type="presParOf" srcId="{A8FFE2ED-B445-4391-89CE-0F23B92AA9A6}" destId="{0AA6CC21-E8DE-4517-8D3F-D6808A34B74C}" srcOrd="0" destOrd="0" presId="urn:microsoft.com/office/officeart/2005/8/layout/hierarchy2"/>
    <dgm:cxn modelId="{D9D8A557-EE88-4FEB-95D3-F97716351EBB}" type="presParOf" srcId="{0B73C7C1-E52F-45C9-94B5-CBE47CF1205D}" destId="{6C0C368A-CCCB-44C2-BC64-8DB46E97AF68}" srcOrd="5" destOrd="0" presId="urn:microsoft.com/office/officeart/2005/8/layout/hierarchy2"/>
    <dgm:cxn modelId="{0B24B315-3A77-4468-8187-4E1D40308685}" type="presParOf" srcId="{6C0C368A-CCCB-44C2-BC64-8DB46E97AF68}" destId="{3ADAC5A1-F962-48FC-9D2F-5E7FFE64D34B}" srcOrd="0" destOrd="0" presId="urn:microsoft.com/office/officeart/2005/8/layout/hierarchy2"/>
    <dgm:cxn modelId="{7E0BB250-A5EA-4172-9998-268F0BA44976}" type="presParOf" srcId="{6C0C368A-CCCB-44C2-BC64-8DB46E97AF68}" destId="{AD0426C4-4FEC-493C-B5B3-3C64E0D86C5F}" srcOrd="1" destOrd="0" presId="urn:microsoft.com/office/officeart/2005/8/layout/hierarchy2"/>
    <dgm:cxn modelId="{7BA79350-DEF2-4478-B01D-F99FAD379E1A}" type="presParOf" srcId="{0B73C7C1-E52F-45C9-94B5-CBE47CF1205D}" destId="{B306B740-7A73-4CAB-A3E1-A1C2ED16438A}" srcOrd="6" destOrd="0" presId="urn:microsoft.com/office/officeart/2005/8/layout/hierarchy2"/>
    <dgm:cxn modelId="{04FDE3B2-13A4-4596-8000-9B8765FCA571}" type="presParOf" srcId="{B306B740-7A73-4CAB-A3E1-A1C2ED16438A}" destId="{A3126570-9AE0-4BAD-9016-1498950C89DB}" srcOrd="0" destOrd="0" presId="urn:microsoft.com/office/officeart/2005/8/layout/hierarchy2"/>
    <dgm:cxn modelId="{B8D7A1A9-B0E6-4571-BFC4-7937A8CCE7C4}" type="presParOf" srcId="{0B73C7C1-E52F-45C9-94B5-CBE47CF1205D}" destId="{34B99C11-7DBD-4F22-B814-E37ECA6F3DD5}" srcOrd="7" destOrd="0" presId="urn:microsoft.com/office/officeart/2005/8/layout/hierarchy2"/>
    <dgm:cxn modelId="{60801D2D-1A7F-4959-BE24-8D7096CD9932}" type="presParOf" srcId="{34B99C11-7DBD-4F22-B814-E37ECA6F3DD5}" destId="{901E89D9-7F56-4FDD-A590-07EB07A7A753}" srcOrd="0" destOrd="0" presId="urn:microsoft.com/office/officeart/2005/8/layout/hierarchy2"/>
    <dgm:cxn modelId="{9903E97E-D11D-4841-A7CF-87B64F2E7D1D}" type="presParOf" srcId="{34B99C11-7DBD-4F22-B814-E37ECA6F3DD5}" destId="{D638C1E2-F97B-46C6-847A-D8194F2EAF1F}" srcOrd="1" destOrd="0" presId="urn:microsoft.com/office/officeart/2005/8/layout/hierarchy2"/>
    <dgm:cxn modelId="{7741D64E-0155-49DD-B71C-BA5686D6F6E7}" type="presParOf" srcId="{0B73C7C1-E52F-45C9-94B5-CBE47CF1205D}" destId="{5F6EA937-00EC-4836-BF60-C6E0CDC8F036}" srcOrd="8" destOrd="0" presId="urn:microsoft.com/office/officeart/2005/8/layout/hierarchy2"/>
    <dgm:cxn modelId="{9AF2446B-6746-4EDF-A632-B5CB7541F79C}" type="presParOf" srcId="{5F6EA937-00EC-4836-BF60-C6E0CDC8F036}" destId="{7EE91DE4-D302-4AAF-8655-41208164A88F}" srcOrd="0" destOrd="0" presId="urn:microsoft.com/office/officeart/2005/8/layout/hierarchy2"/>
    <dgm:cxn modelId="{F03EC4B7-2DA9-41BE-AFCA-101555CA355C}" type="presParOf" srcId="{0B73C7C1-E52F-45C9-94B5-CBE47CF1205D}" destId="{C3C6CF2D-0B16-4D8B-8A73-E0679FB3F492}" srcOrd="9" destOrd="0" presId="urn:microsoft.com/office/officeart/2005/8/layout/hierarchy2"/>
    <dgm:cxn modelId="{4166CE27-A78D-490D-B6EE-FCE8998646F8}" type="presParOf" srcId="{C3C6CF2D-0B16-4D8B-8A73-E0679FB3F492}" destId="{A542A9C0-9B39-479B-9344-7188FFA9B232}" srcOrd="0" destOrd="0" presId="urn:microsoft.com/office/officeart/2005/8/layout/hierarchy2"/>
    <dgm:cxn modelId="{820DA0EE-3A5E-46C4-A1DB-08BF76D663FF}" type="presParOf" srcId="{C3C6CF2D-0B16-4D8B-8A73-E0679FB3F492}" destId="{CE0AFA67-00B6-4D5E-B57A-6DB712C3D97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DDBED64-C470-4531-8D04-D08B6B24AAF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0ED40C-587F-42D5-B31D-2A834846DC65}">
      <dgm:prSet phldrT="[Текст]" custT="1"/>
      <dgm:spPr/>
      <dgm:t>
        <a:bodyPr/>
        <a:lstStyle/>
        <a:p>
          <a:r>
            <a:rPr lang="ru-RU" sz="8000" b="1" dirty="0" err="1"/>
            <a:t>ра</a:t>
          </a:r>
          <a:endParaRPr lang="en-US" sz="7200" b="1" dirty="0"/>
        </a:p>
      </dgm:t>
    </dgm:pt>
    <dgm:pt modelId="{8D2AF9AB-E74C-4C17-947C-B0BB2AF6C610}" type="parTrans" cxnId="{F943D6CC-4486-48BB-AEB7-B8AD16D28817}">
      <dgm:prSet/>
      <dgm:spPr/>
      <dgm:t>
        <a:bodyPr/>
        <a:lstStyle/>
        <a:p>
          <a:endParaRPr lang="en-US" b="1"/>
        </a:p>
      </dgm:t>
    </dgm:pt>
    <dgm:pt modelId="{5E336E75-DAFF-42A7-A72E-62646E2A274F}" type="sibTrans" cxnId="{F943D6CC-4486-48BB-AEB7-B8AD16D28817}">
      <dgm:prSet/>
      <dgm:spPr/>
      <dgm:t>
        <a:bodyPr/>
        <a:lstStyle/>
        <a:p>
          <a:endParaRPr lang="en-US" b="1"/>
        </a:p>
      </dgm:t>
    </dgm:pt>
    <dgm:pt modelId="{C4DB0727-F7FA-4F4A-8F97-04464158A71E}">
      <dgm:prSet phldrT="[Текст]"/>
      <dgm:spPr/>
      <dgm:t>
        <a:bodyPr/>
        <a:lstStyle/>
        <a:p>
          <a:r>
            <a:rPr lang="ru-RU" b="1" dirty="0" err="1"/>
            <a:t>Ве</a:t>
          </a:r>
          <a:endParaRPr lang="en-US" b="1" dirty="0"/>
        </a:p>
      </dgm:t>
    </dgm:pt>
    <dgm:pt modelId="{A7681FB5-5F8B-400A-9A6F-8DD7EBA4D831}" type="parTrans" cxnId="{EC3124BC-621D-4EC7-BCE7-0C0BFB80F7C4}">
      <dgm:prSet/>
      <dgm:spPr/>
      <dgm:t>
        <a:bodyPr/>
        <a:lstStyle/>
        <a:p>
          <a:endParaRPr lang="en-US" b="1"/>
        </a:p>
      </dgm:t>
    </dgm:pt>
    <dgm:pt modelId="{CE056480-BD0F-48DB-87CD-B6459B404A21}" type="sibTrans" cxnId="{EC3124BC-621D-4EC7-BCE7-0C0BFB80F7C4}">
      <dgm:prSet/>
      <dgm:spPr/>
      <dgm:t>
        <a:bodyPr/>
        <a:lstStyle/>
        <a:p>
          <a:endParaRPr lang="en-US" b="1"/>
        </a:p>
      </dgm:t>
    </dgm:pt>
    <dgm:pt modelId="{72907D65-69FA-4CE9-A6BA-C90921AFDACD}">
      <dgm:prSet/>
      <dgm:spPr/>
      <dgm:t>
        <a:bodyPr/>
        <a:lstStyle/>
        <a:p>
          <a:r>
            <a:rPr lang="ru-RU" b="1" dirty="0"/>
            <a:t>И </a:t>
          </a:r>
          <a:endParaRPr lang="en-US" b="1" dirty="0"/>
        </a:p>
      </dgm:t>
    </dgm:pt>
    <dgm:pt modelId="{6D6648E5-4CF5-4665-845A-5E19D51BC497}" type="parTrans" cxnId="{CAC855B8-75DB-4763-9FEC-97CB2FCD5718}">
      <dgm:prSet/>
      <dgm:spPr/>
      <dgm:t>
        <a:bodyPr/>
        <a:lstStyle/>
        <a:p>
          <a:endParaRPr lang="en-US" b="1"/>
        </a:p>
      </dgm:t>
    </dgm:pt>
    <dgm:pt modelId="{6B5DF69E-27BE-407D-9900-497F968C99D5}" type="sibTrans" cxnId="{CAC855B8-75DB-4763-9FEC-97CB2FCD5718}">
      <dgm:prSet/>
      <dgm:spPr/>
      <dgm:t>
        <a:bodyPr/>
        <a:lstStyle/>
        <a:p>
          <a:endParaRPr lang="en-US" b="1"/>
        </a:p>
      </dgm:t>
    </dgm:pt>
    <dgm:pt modelId="{44B73052-2BFD-4C38-B66A-45D2A64636D3}">
      <dgm:prSet/>
      <dgm:spPr/>
      <dgm:t>
        <a:bodyPr/>
        <a:lstStyle/>
        <a:p>
          <a:r>
            <a:rPr lang="ru-RU" b="1" dirty="0"/>
            <a:t>Ю </a:t>
          </a:r>
          <a:endParaRPr lang="en-US" b="1" dirty="0"/>
        </a:p>
      </dgm:t>
    </dgm:pt>
    <dgm:pt modelId="{CA756650-2E23-4418-97E8-F1FB091C6F0D}" type="parTrans" cxnId="{C435B847-1159-4893-B218-969869A8E88F}">
      <dgm:prSet/>
      <dgm:spPr/>
      <dgm:t>
        <a:bodyPr/>
        <a:lstStyle/>
        <a:p>
          <a:endParaRPr lang="en-US" b="1"/>
        </a:p>
      </dgm:t>
    </dgm:pt>
    <dgm:pt modelId="{412E0504-1333-47CE-A9DF-44026E00CB65}" type="sibTrans" cxnId="{C435B847-1159-4893-B218-969869A8E88F}">
      <dgm:prSet/>
      <dgm:spPr/>
      <dgm:t>
        <a:bodyPr/>
        <a:lstStyle/>
        <a:p>
          <a:endParaRPr lang="en-US" b="1"/>
        </a:p>
      </dgm:t>
    </dgm:pt>
    <dgm:pt modelId="{EFDEE21C-D08B-484C-8290-95EC19C66722}">
      <dgm:prSet/>
      <dgm:spPr/>
      <dgm:t>
        <a:bodyPr/>
        <a:lstStyle/>
        <a:p>
          <a:r>
            <a:rPr lang="ru-RU" b="1" dirty="0"/>
            <a:t>Ки </a:t>
          </a:r>
          <a:endParaRPr lang="en-US" b="1" dirty="0"/>
        </a:p>
      </dgm:t>
    </dgm:pt>
    <dgm:pt modelId="{3164A832-0406-470C-BEAA-9093013511C5}" type="parTrans" cxnId="{DC8C931C-334C-4356-A94F-C478CBCD1D2E}">
      <dgm:prSet/>
      <dgm:spPr/>
      <dgm:t>
        <a:bodyPr/>
        <a:lstStyle/>
        <a:p>
          <a:endParaRPr lang="en-US" b="1"/>
        </a:p>
      </dgm:t>
    </dgm:pt>
    <dgm:pt modelId="{AC19A046-D1DD-4E87-A3AE-1B7F3E988C55}" type="sibTrans" cxnId="{DC8C931C-334C-4356-A94F-C478CBCD1D2E}">
      <dgm:prSet/>
      <dgm:spPr/>
      <dgm:t>
        <a:bodyPr/>
        <a:lstStyle/>
        <a:p>
          <a:endParaRPr lang="en-US" b="1"/>
        </a:p>
      </dgm:t>
    </dgm:pt>
    <dgm:pt modelId="{F88C06EB-8C92-410E-A824-8C5B2D972D4D}">
      <dgm:prSet/>
      <dgm:spPr/>
      <dgm:t>
        <a:bodyPr/>
        <a:lstStyle/>
        <a:p>
          <a:r>
            <a:rPr lang="ru-RU" b="1" dirty="0" err="1"/>
            <a:t>Ло</a:t>
          </a:r>
          <a:r>
            <a:rPr lang="ru-RU" b="1" dirty="0"/>
            <a:t> </a:t>
          </a:r>
          <a:endParaRPr lang="en-US" b="1" dirty="0"/>
        </a:p>
      </dgm:t>
    </dgm:pt>
    <dgm:pt modelId="{8C9CCBC6-52D9-4865-9B06-4D5554957E13}" type="parTrans" cxnId="{6A2E8A37-84AE-4047-9ECB-917856AF3CEB}">
      <dgm:prSet/>
      <dgm:spPr/>
      <dgm:t>
        <a:bodyPr/>
        <a:lstStyle/>
        <a:p>
          <a:endParaRPr lang="en-US" b="1"/>
        </a:p>
      </dgm:t>
    </dgm:pt>
    <dgm:pt modelId="{B2C82826-CFD7-4398-A82F-EDAEF3F2BD8B}" type="sibTrans" cxnId="{6A2E8A37-84AE-4047-9ECB-917856AF3CEB}">
      <dgm:prSet/>
      <dgm:spPr/>
      <dgm:t>
        <a:bodyPr/>
        <a:lstStyle/>
        <a:p>
          <a:endParaRPr lang="en-US" b="1"/>
        </a:p>
      </dgm:t>
    </dgm:pt>
    <dgm:pt modelId="{160ED830-4580-4AB4-8698-F7ACA208E729}" type="pres">
      <dgm:prSet presAssocID="{ADDBED64-C470-4531-8D04-D08B6B24AAF2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93A59EF1-33D5-460F-BEF4-0AB3108DE881}" type="pres">
      <dgm:prSet presAssocID="{700ED40C-587F-42D5-B31D-2A834846DC65}" presName="root1" presStyleCnt="0"/>
      <dgm:spPr/>
    </dgm:pt>
    <dgm:pt modelId="{0710F75C-BCEB-42D8-85C6-2FF2226CA950}" type="pres">
      <dgm:prSet presAssocID="{700ED40C-587F-42D5-B31D-2A834846DC65}" presName="LevelOneTextNode" presStyleLbl="node0" presStyleIdx="0" presStyleCnt="1" custScaleY="183251" custLinFactX="36535" custLinFactNeighborX="100000" custLinFactNeighborY="7239">
        <dgm:presLayoutVars>
          <dgm:chPref val="3"/>
        </dgm:presLayoutVars>
      </dgm:prSet>
      <dgm:spPr/>
    </dgm:pt>
    <dgm:pt modelId="{0B73C7C1-E52F-45C9-94B5-CBE47CF1205D}" type="pres">
      <dgm:prSet presAssocID="{700ED40C-587F-42D5-B31D-2A834846DC65}" presName="level2hierChild" presStyleCnt="0"/>
      <dgm:spPr/>
    </dgm:pt>
    <dgm:pt modelId="{FABE9C71-7672-4675-87AB-E3F235DE970D}" type="pres">
      <dgm:prSet presAssocID="{A7681FB5-5F8B-400A-9A6F-8DD7EBA4D831}" presName="conn2-1" presStyleLbl="parChTrans1D2" presStyleIdx="0" presStyleCnt="5"/>
      <dgm:spPr/>
    </dgm:pt>
    <dgm:pt modelId="{C5896B39-8322-41F4-BDB8-1ACD8B504C26}" type="pres">
      <dgm:prSet presAssocID="{A7681FB5-5F8B-400A-9A6F-8DD7EBA4D831}" presName="connTx" presStyleLbl="parChTrans1D2" presStyleIdx="0" presStyleCnt="5"/>
      <dgm:spPr/>
    </dgm:pt>
    <dgm:pt modelId="{7E123D0E-27EA-47D6-AC33-6EE5CE012FF5}" type="pres">
      <dgm:prSet presAssocID="{C4DB0727-F7FA-4F4A-8F97-04464158A71E}" presName="root2" presStyleCnt="0"/>
      <dgm:spPr/>
    </dgm:pt>
    <dgm:pt modelId="{7E90FDA7-7805-4A10-AE73-B663EE773365}" type="pres">
      <dgm:prSet presAssocID="{C4DB0727-F7FA-4F4A-8F97-04464158A71E}" presName="LevelTwoTextNode" presStyleLbl="node2" presStyleIdx="0" presStyleCnt="5" custLinFactX="-32114" custLinFactNeighborX="-100000" custLinFactNeighborY="-367">
        <dgm:presLayoutVars>
          <dgm:chPref val="3"/>
        </dgm:presLayoutVars>
      </dgm:prSet>
      <dgm:spPr/>
    </dgm:pt>
    <dgm:pt modelId="{F9E51A71-C442-4C07-B353-E7AD531A4B46}" type="pres">
      <dgm:prSet presAssocID="{C4DB0727-F7FA-4F4A-8F97-04464158A71E}" presName="level3hierChild" presStyleCnt="0"/>
      <dgm:spPr/>
    </dgm:pt>
    <dgm:pt modelId="{7F8085EB-51D5-4452-B98D-1F73439D5215}" type="pres">
      <dgm:prSet presAssocID="{CA756650-2E23-4418-97E8-F1FB091C6F0D}" presName="conn2-1" presStyleLbl="parChTrans1D2" presStyleIdx="1" presStyleCnt="5"/>
      <dgm:spPr/>
    </dgm:pt>
    <dgm:pt modelId="{ECE9240C-600B-4A65-BB59-BDA05978788C}" type="pres">
      <dgm:prSet presAssocID="{CA756650-2E23-4418-97E8-F1FB091C6F0D}" presName="connTx" presStyleLbl="parChTrans1D2" presStyleIdx="1" presStyleCnt="5"/>
      <dgm:spPr/>
    </dgm:pt>
    <dgm:pt modelId="{3793A6EA-B1B5-49CE-82BD-A9040CB747F3}" type="pres">
      <dgm:prSet presAssocID="{44B73052-2BFD-4C38-B66A-45D2A64636D3}" presName="root2" presStyleCnt="0"/>
      <dgm:spPr/>
    </dgm:pt>
    <dgm:pt modelId="{5655CB0D-598E-4235-827D-231CBD18DF3F}" type="pres">
      <dgm:prSet presAssocID="{44B73052-2BFD-4C38-B66A-45D2A64636D3}" presName="LevelTwoTextNode" presStyleLbl="node2" presStyleIdx="1" presStyleCnt="5" custLinFactX="-32342" custLinFactNeighborX="-100000" custLinFactNeighborY="-2834">
        <dgm:presLayoutVars>
          <dgm:chPref val="3"/>
        </dgm:presLayoutVars>
      </dgm:prSet>
      <dgm:spPr/>
    </dgm:pt>
    <dgm:pt modelId="{6DEC5FF7-1A7C-498D-B0C5-714732CA221A}" type="pres">
      <dgm:prSet presAssocID="{44B73052-2BFD-4C38-B66A-45D2A64636D3}" presName="level3hierChild" presStyleCnt="0"/>
      <dgm:spPr/>
    </dgm:pt>
    <dgm:pt modelId="{A8FFE2ED-B445-4391-89CE-0F23B92AA9A6}" type="pres">
      <dgm:prSet presAssocID="{3164A832-0406-470C-BEAA-9093013511C5}" presName="conn2-1" presStyleLbl="parChTrans1D2" presStyleIdx="2" presStyleCnt="5"/>
      <dgm:spPr/>
    </dgm:pt>
    <dgm:pt modelId="{0AA6CC21-E8DE-4517-8D3F-D6808A34B74C}" type="pres">
      <dgm:prSet presAssocID="{3164A832-0406-470C-BEAA-9093013511C5}" presName="connTx" presStyleLbl="parChTrans1D2" presStyleIdx="2" presStyleCnt="5"/>
      <dgm:spPr/>
    </dgm:pt>
    <dgm:pt modelId="{6C0C368A-CCCB-44C2-BC64-8DB46E97AF68}" type="pres">
      <dgm:prSet presAssocID="{EFDEE21C-D08B-484C-8290-95EC19C66722}" presName="root2" presStyleCnt="0"/>
      <dgm:spPr/>
    </dgm:pt>
    <dgm:pt modelId="{3ADAC5A1-F962-48FC-9D2F-5E7FFE64D34B}" type="pres">
      <dgm:prSet presAssocID="{EFDEE21C-D08B-484C-8290-95EC19C66722}" presName="LevelTwoTextNode" presStyleLbl="node2" presStyleIdx="2" presStyleCnt="5" custLinFactX="-33552" custLinFactNeighborX="-100000" custLinFactNeighborY="-2859">
        <dgm:presLayoutVars>
          <dgm:chPref val="3"/>
        </dgm:presLayoutVars>
      </dgm:prSet>
      <dgm:spPr/>
    </dgm:pt>
    <dgm:pt modelId="{AD0426C4-4FEC-493C-B5B3-3C64E0D86C5F}" type="pres">
      <dgm:prSet presAssocID="{EFDEE21C-D08B-484C-8290-95EC19C66722}" presName="level3hierChild" presStyleCnt="0"/>
      <dgm:spPr/>
    </dgm:pt>
    <dgm:pt modelId="{B306B740-7A73-4CAB-A3E1-A1C2ED16438A}" type="pres">
      <dgm:prSet presAssocID="{6D6648E5-4CF5-4665-845A-5E19D51BC497}" presName="conn2-1" presStyleLbl="parChTrans1D2" presStyleIdx="3" presStyleCnt="5"/>
      <dgm:spPr/>
    </dgm:pt>
    <dgm:pt modelId="{A3126570-9AE0-4BAD-9016-1498950C89DB}" type="pres">
      <dgm:prSet presAssocID="{6D6648E5-4CF5-4665-845A-5E19D51BC497}" presName="connTx" presStyleLbl="parChTrans1D2" presStyleIdx="3" presStyleCnt="5"/>
      <dgm:spPr/>
    </dgm:pt>
    <dgm:pt modelId="{34B99C11-7DBD-4F22-B814-E37ECA6F3DD5}" type="pres">
      <dgm:prSet presAssocID="{72907D65-69FA-4CE9-A6BA-C90921AFDACD}" presName="root2" presStyleCnt="0"/>
      <dgm:spPr/>
    </dgm:pt>
    <dgm:pt modelId="{901E89D9-7F56-4FDD-A590-07EB07A7A753}" type="pres">
      <dgm:prSet presAssocID="{72907D65-69FA-4CE9-A6BA-C90921AFDACD}" presName="LevelTwoTextNode" presStyleLbl="node2" presStyleIdx="3" presStyleCnt="5" custLinFactX="-33339" custLinFactNeighborX="-100000" custLinFactNeighborY="-3934">
        <dgm:presLayoutVars>
          <dgm:chPref val="3"/>
        </dgm:presLayoutVars>
      </dgm:prSet>
      <dgm:spPr/>
    </dgm:pt>
    <dgm:pt modelId="{D638C1E2-F97B-46C6-847A-D8194F2EAF1F}" type="pres">
      <dgm:prSet presAssocID="{72907D65-69FA-4CE9-A6BA-C90921AFDACD}" presName="level3hierChild" presStyleCnt="0"/>
      <dgm:spPr/>
    </dgm:pt>
    <dgm:pt modelId="{5F6EA937-00EC-4836-BF60-C6E0CDC8F036}" type="pres">
      <dgm:prSet presAssocID="{8C9CCBC6-52D9-4865-9B06-4D5554957E13}" presName="conn2-1" presStyleLbl="parChTrans1D2" presStyleIdx="4" presStyleCnt="5"/>
      <dgm:spPr/>
    </dgm:pt>
    <dgm:pt modelId="{7EE91DE4-D302-4AAF-8655-41208164A88F}" type="pres">
      <dgm:prSet presAssocID="{8C9CCBC6-52D9-4865-9B06-4D5554957E13}" presName="connTx" presStyleLbl="parChTrans1D2" presStyleIdx="4" presStyleCnt="5"/>
      <dgm:spPr/>
    </dgm:pt>
    <dgm:pt modelId="{C3C6CF2D-0B16-4D8B-8A73-E0679FB3F492}" type="pres">
      <dgm:prSet presAssocID="{F88C06EB-8C92-410E-A824-8C5B2D972D4D}" presName="root2" presStyleCnt="0"/>
      <dgm:spPr/>
    </dgm:pt>
    <dgm:pt modelId="{A542A9C0-9B39-479B-9344-7188FFA9B232}" type="pres">
      <dgm:prSet presAssocID="{F88C06EB-8C92-410E-A824-8C5B2D972D4D}" presName="LevelTwoTextNode" presStyleLbl="node2" presStyleIdx="4" presStyleCnt="5" custLinFactX="-32946" custLinFactNeighborX="-100000" custLinFactNeighborY="-7727">
        <dgm:presLayoutVars>
          <dgm:chPref val="3"/>
        </dgm:presLayoutVars>
      </dgm:prSet>
      <dgm:spPr/>
    </dgm:pt>
    <dgm:pt modelId="{CE0AFA67-00B6-4D5E-B57A-6DB712C3D973}" type="pres">
      <dgm:prSet presAssocID="{F88C06EB-8C92-410E-A824-8C5B2D972D4D}" presName="level3hierChild" presStyleCnt="0"/>
      <dgm:spPr/>
    </dgm:pt>
  </dgm:ptLst>
  <dgm:cxnLst>
    <dgm:cxn modelId="{4100DD17-0DB0-4BAC-A761-BEB9128AEF65}" type="presOf" srcId="{6D6648E5-4CF5-4665-845A-5E19D51BC497}" destId="{B306B740-7A73-4CAB-A3E1-A1C2ED16438A}" srcOrd="0" destOrd="0" presId="urn:microsoft.com/office/officeart/2005/8/layout/hierarchy2"/>
    <dgm:cxn modelId="{DC8C931C-334C-4356-A94F-C478CBCD1D2E}" srcId="{700ED40C-587F-42D5-B31D-2A834846DC65}" destId="{EFDEE21C-D08B-484C-8290-95EC19C66722}" srcOrd="2" destOrd="0" parTransId="{3164A832-0406-470C-BEAA-9093013511C5}" sibTransId="{AC19A046-D1DD-4E87-A3AE-1B7F3E988C55}"/>
    <dgm:cxn modelId="{F15B202D-3B17-4A06-8CBA-496A37316390}" type="presOf" srcId="{C4DB0727-F7FA-4F4A-8F97-04464158A71E}" destId="{7E90FDA7-7805-4A10-AE73-B663EE773365}" srcOrd="0" destOrd="0" presId="urn:microsoft.com/office/officeart/2005/8/layout/hierarchy2"/>
    <dgm:cxn modelId="{6A2E8A37-84AE-4047-9ECB-917856AF3CEB}" srcId="{700ED40C-587F-42D5-B31D-2A834846DC65}" destId="{F88C06EB-8C92-410E-A824-8C5B2D972D4D}" srcOrd="4" destOrd="0" parTransId="{8C9CCBC6-52D9-4865-9B06-4D5554957E13}" sibTransId="{B2C82826-CFD7-4398-A82F-EDAEF3F2BD8B}"/>
    <dgm:cxn modelId="{62D4A43D-2889-416C-B546-5ADB35D4A284}" type="presOf" srcId="{CA756650-2E23-4418-97E8-F1FB091C6F0D}" destId="{ECE9240C-600B-4A65-BB59-BDA05978788C}" srcOrd="1" destOrd="0" presId="urn:microsoft.com/office/officeart/2005/8/layout/hierarchy2"/>
    <dgm:cxn modelId="{D93E5E43-CC4F-4551-BC81-82CBF683272C}" type="presOf" srcId="{EFDEE21C-D08B-484C-8290-95EC19C66722}" destId="{3ADAC5A1-F962-48FC-9D2F-5E7FFE64D34B}" srcOrd="0" destOrd="0" presId="urn:microsoft.com/office/officeart/2005/8/layout/hierarchy2"/>
    <dgm:cxn modelId="{C435B847-1159-4893-B218-969869A8E88F}" srcId="{700ED40C-587F-42D5-B31D-2A834846DC65}" destId="{44B73052-2BFD-4C38-B66A-45D2A64636D3}" srcOrd="1" destOrd="0" parTransId="{CA756650-2E23-4418-97E8-F1FB091C6F0D}" sibTransId="{412E0504-1333-47CE-A9DF-44026E00CB65}"/>
    <dgm:cxn modelId="{B7112E68-0B4C-4E97-93AA-3F836082D812}" type="presOf" srcId="{44B73052-2BFD-4C38-B66A-45D2A64636D3}" destId="{5655CB0D-598E-4235-827D-231CBD18DF3F}" srcOrd="0" destOrd="0" presId="urn:microsoft.com/office/officeart/2005/8/layout/hierarchy2"/>
    <dgm:cxn modelId="{FC06D268-0FF3-4E0F-BA3B-3DC9E97777EF}" type="presOf" srcId="{8C9CCBC6-52D9-4865-9B06-4D5554957E13}" destId="{7EE91DE4-D302-4AAF-8655-41208164A88F}" srcOrd="1" destOrd="0" presId="urn:microsoft.com/office/officeart/2005/8/layout/hierarchy2"/>
    <dgm:cxn modelId="{DB0E014E-31A4-4A8C-8435-6F17F5210A86}" type="presOf" srcId="{A7681FB5-5F8B-400A-9A6F-8DD7EBA4D831}" destId="{FABE9C71-7672-4675-87AB-E3F235DE970D}" srcOrd="0" destOrd="0" presId="urn:microsoft.com/office/officeart/2005/8/layout/hierarchy2"/>
    <dgm:cxn modelId="{CEB9BD70-4620-4D10-8207-2A25690A6E9A}" type="presOf" srcId="{3164A832-0406-470C-BEAA-9093013511C5}" destId="{0AA6CC21-E8DE-4517-8D3F-D6808A34B74C}" srcOrd="1" destOrd="0" presId="urn:microsoft.com/office/officeart/2005/8/layout/hierarchy2"/>
    <dgm:cxn modelId="{90E1FE7D-4CDF-4023-94C9-DC5F4671CBD5}" type="presOf" srcId="{3164A832-0406-470C-BEAA-9093013511C5}" destId="{A8FFE2ED-B445-4391-89CE-0F23B92AA9A6}" srcOrd="0" destOrd="0" presId="urn:microsoft.com/office/officeart/2005/8/layout/hierarchy2"/>
    <dgm:cxn modelId="{15D40F84-45E9-4C76-855F-B96B4B448476}" type="presOf" srcId="{ADDBED64-C470-4531-8D04-D08B6B24AAF2}" destId="{160ED830-4580-4AB4-8698-F7ACA208E729}" srcOrd="0" destOrd="0" presId="urn:microsoft.com/office/officeart/2005/8/layout/hierarchy2"/>
    <dgm:cxn modelId="{CAC855B8-75DB-4763-9FEC-97CB2FCD5718}" srcId="{700ED40C-587F-42D5-B31D-2A834846DC65}" destId="{72907D65-69FA-4CE9-A6BA-C90921AFDACD}" srcOrd="3" destOrd="0" parTransId="{6D6648E5-4CF5-4665-845A-5E19D51BC497}" sibTransId="{6B5DF69E-27BE-407D-9900-497F968C99D5}"/>
    <dgm:cxn modelId="{EC3124BC-621D-4EC7-BCE7-0C0BFB80F7C4}" srcId="{700ED40C-587F-42D5-B31D-2A834846DC65}" destId="{C4DB0727-F7FA-4F4A-8F97-04464158A71E}" srcOrd="0" destOrd="0" parTransId="{A7681FB5-5F8B-400A-9A6F-8DD7EBA4D831}" sibTransId="{CE056480-BD0F-48DB-87CD-B6459B404A21}"/>
    <dgm:cxn modelId="{700985C5-8279-4AF5-BA58-B3D21B556907}" type="presOf" srcId="{CA756650-2E23-4418-97E8-F1FB091C6F0D}" destId="{7F8085EB-51D5-4452-B98D-1F73439D5215}" srcOrd="0" destOrd="0" presId="urn:microsoft.com/office/officeart/2005/8/layout/hierarchy2"/>
    <dgm:cxn modelId="{2EA541C7-0D62-44A4-B0B9-7DFF22751ACA}" type="presOf" srcId="{F88C06EB-8C92-410E-A824-8C5B2D972D4D}" destId="{A542A9C0-9B39-479B-9344-7188FFA9B232}" srcOrd="0" destOrd="0" presId="urn:microsoft.com/office/officeart/2005/8/layout/hierarchy2"/>
    <dgm:cxn modelId="{F943D6CC-4486-48BB-AEB7-B8AD16D28817}" srcId="{ADDBED64-C470-4531-8D04-D08B6B24AAF2}" destId="{700ED40C-587F-42D5-B31D-2A834846DC65}" srcOrd="0" destOrd="0" parTransId="{8D2AF9AB-E74C-4C17-947C-B0BB2AF6C610}" sibTransId="{5E336E75-DAFF-42A7-A72E-62646E2A274F}"/>
    <dgm:cxn modelId="{8C6572CF-975D-40D1-8253-61C53E7FB3EB}" type="presOf" srcId="{6D6648E5-4CF5-4665-845A-5E19D51BC497}" destId="{A3126570-9AE0-4BAD-9016-1498950C89DB}" srcOrd="1" destOrd="0" presId="urn:microsoft.com/office/officeart/2005/8/layout/hierarchy2"/>
    <dgm:cxn modelId="{A23DD6D4-A1CC-403E-9D09-655E0418CC66}" type="presOf" srcId="{A7681FB5-5F8B-400A-9A6F-8DD7EBA4D831}" destId="{C5896B39-8322-41F4-BDB8-1ACD8B504C26}" srcOrd="1" destOrd="0" presId="urn:microsoft.com/office/officeart/2005/8/layout/hierarchy2"/>
    <dgm:cxn modelId="{908D92E7-59E9-4E62-87B6-1ECCC1F9CD6B}" type="presOf" srcId="{72907D65-69FA-4CE9-A6BA-C90921AFDACD}" destId="{901E89D9-7F56-4FDD-A590-07EB07A7A753}" srcOrd="0" destOrd="0" presId="urn:microsoft.com/office/officeart/2005/8/layout/hierarchy2"/>
    <dgm:cxn modelId="{00CC0AF7-3320-4E39-8AA4-05B842167CAF}" type="presOf" srcId="{8C9CCBC6-52D9-4865-9B06-4D5554957E13}" destId="{5F6EA937-00EC-4836-BF60-C6E0CDC8F036}" srcOrd="0" destOrd="0" presId="urn:microsoft.com/office/officeart/2005/8/layout/hierarchy2"/>
    <dgm:cxn modelId="{F65F37FD-FFCB-482B-810F-4D9FFDAC15D3}" type="presOf" srcId="{700ED40C-587F-42D5-B31D-2A834846DC65}" destId="{0710F75C-BCEB-42D8-85C6-2FF2226CA950}" srcOrd="0" destOrd="0" presId="urn:microsoft.com/office/officeart/2005/8/layout/hierarchy2"/>
    <dgm:cxn modelId="{E96BB044-BC28-4345-B597-F8EA8E201006}" type="presParOf" srcId="{160ED830-4580-4AB4-8698-F7ACA208E729}" destId="{93A59EF1-33D5-460F-BEF4-0AB3108DE881}" srcOrd="0" destOrd="0" presId="urn:microsoft.com/office/officeart/2005/8/layout/hierarchy2"/>
    <dgm:cxn modelId="{2716A265-91B4-4219-8CBD-26B625D600FF}" type="presParOf" srcId="{93A59EF1-33D5-460F-BEF4-0AB3108DE881}" destId="{0710F75C-BCEB-42D8-85C6-2FF2226CA950}" srcOrd="0" destOrd="0" presId="urn:microsoft.com/office/officeart/2005/8/layout/hierarchy2"/>
    <dgm:cxn modelId="{A0A6756B-07FD-4C4B-9369-497B9C105E69}" type="presParOf" srcId="{93A59EF1-33D5-460F-BEF4-0AB3108DE881}" destId="{0B73C7C1-E52F-45C9-94B5-CBE47CF1205D}" srcOrd="1" destOrd="0" presId="urn:microsoft.com/office/officeart/2005/8/layout/hierarchy2"/>
    <dgm:cxn modelId="{6FDC0BC9-D495-491E-8EFE-D157E99EAF7F}" type="presParOf" srcId="{0B73C7C1-E52F-45C9-94B5-CBE47CF1205D}" destId="{FABE9C71-7672-4675-87AB-E3F235DE970D}" srcOrd="0" destOrd="0" presId="urn:microsoft.com/office/officeart/2005/8/layout/hierarchy2"/>
    <dgm:cxn modelId="{9B5298FD-E84D-4960-B39B-7E69B2F19F81}" type="presParOf" srcId="{FABE9C71-7672-4675-87AB-E3F235DE970D}" destId="{C5896B39-8322-41F4-BDB8-1ACD8B504C26}" srcOrd="0" destOrd="0" presId="urn:microsoft.com/office/officeart/2005/8/layout/hierarchy2"/>
    <dgm:cxn modelId="{FE5BFCB0-A6B1-42B4-9DB1-AB3C2568E891}" type="presParOf" srcId="{0B73C7C1-E52F-45C9-94B5-CBE47CF1205D}" destId="{7E123D0E-27EA-47D6-AC33-6EE5CE012FF5}" srcOrd="1" destOrd="0" presId="urn:microsoft.com/office/officeart/2005/8/layout/hierarchy2"/>
    <dgm:cxn modelId="{66750D75-125E-4E31-89F7-48B90EC206AD}" type="presParOf" srcId="{7E123D0E-27EA-47D6-AC33-6EE5CE012FF5}" destId="{7E90FDA7-7805-4A10-AE73-B663EE773365}" srcOrd="0" destOrd="0" presId="urn:microsoft.com/office/officeart/2005/8/layout/hierarchy2"/>
    <dgm:cxn modelId="{BE820712-E143-42CE-999E-36F2094A37C3}" type="presParOf" srcId="{7E123D0E-27EA-47D6-AC33-6EE5CE012FF5}" destId="{F9E51A71-C442-4C07-B353-E7AD531A4B46}" srcOrd="1" destOrd="0" presId="urn:microsoft.com/office/officeart/2005/8/layout/hierarchy2"/>
    <dgm:cxn modelId="{417BD6ED-26DB-4F39-A2C7-7D08E8151713}" type="presParOf" srcId="{0B73C7C1-E52F-45C9-94B5-CBE47CF1205D}" destId="{7F8085EB-51D5-4452-B98D-1F73439D5215}" srcOrd="2" destOrd="0" presId="urn:microsoft.com/office/officeart/2005/8/layout/hierarchy2"/>
    <dgm:cxn modelId="{6E234D59-69B0-41EE-A78D-3ADE0C927AA5}" type="presParOf" srcId="{7F8085EB-51D5-4452-B98D-1F73439D5215}" destId="{ECE9240C-600B-4A65-BB59-BDA05978788C}" srcOrd="0" destOrd="0" presId="urn:microsoft.com/office/officeart/2005/8/layout/hierarchy2"/>
    <dgm:cxn modelId="{03866D1C-6BBB-43E5-B716-11ED43FFD4D5}" type="presParOf" srcId="{0B73C7C1-E52F-45C9-94B5-CBE47CF1205D}" destId="{3793A6EA-B1B5-49CE-82BD-A9040CB747F3}" srcOrd="3" destOrd="0" presId="urn:microsoft.com/office/officeart/2005/8/layout/hierarchy2"/>
    <dgm:cxn modelId="{4D2319DD-39EA-422E-82A5-99010ECB6F74}" type="presParOf" srcId="{3793A6EA-B1B5-49CE-82BD-A9040CB747F3}" destId="{5655CB0D-598E-4235-827D-231CBD18DF3F}" srcOrd="0" destOrd="0" presId="urn:microsoft.com/office/officeart/2005/8/layout/hierarchy2"/>
    <dgm:cxn modelId="{FDC89BCA-EF4A-43EB-8D3E-2B223EB5FD8E}" type="presParOf" srcId="{3793A6EA-B1B5-49CE-82BD-A9040CB747F3}" destId="{6DEC5FF7-1A7C-498D-B0C5-714732CA221A}" srcOrd="1" destOrd="0" presId="urn:microsoft.com/office/officeart/2005/8/layout/hierarchy2"/>
    <dgm:cxn modelId="{4F50E85E-0019-45B4-BB04-92FFBB361B7F}" type="presParOf" srcId="{0B73C7C1-E52F-45C9-94B5-CBE47CF1205D}" destId="{A8FFE2ED-B445-4391-89CE-0F23B92AA9A6}" srcOrd="4" destOrd="0" presId="urn:microsoft.com/office/officeart/2005/8/layout/hierarchy2"/>
    <dgm:cxn modelId="{F4D6BDD5-3F57-4C9E-9983-06F5800E3EC1}" type="presParOf" srcId="{A8FFE2ED-B445-4391-89CE-0F23B92AA9A6}" destId="{0AA6CC21-E8DE-4517-8D3F-D6808A34B74C}" srcOrd="0" destOrd="0" presId="urn:microsoft.com/office/officeart/2005/8/layout/hierarchy2"/>
    <dgm:cxn modelId="{BB609372-50CE-4654-A16C-F39BBBBC1BED}" type="presParOf" srcId="{0B73C7C1-E52F-45C9-94B5-CBE47CF1205D}" destId="{6C0C368A-CCCB-44C2-BC64-8DB46E97AF68}" srcOrd="5" destOrd="0" presId="urn:microsoft.com/office/officeart/2005/8/layout/hierarchy2"/>
    <dgm:cxn modelId="{81EADDC9-508B-4591-8683-B51D8275611B}" type="presParOf" srcId="{6C0C368A-CCCB-44C2-BC64-8DB46E97AF68}" destId="{3ADAC5A1-F962-48FC-9D2F-5E7FFE64D34B}" srcOrd="0" destOrd="0" presId="urn:microsoft.com/office/officeart/2005/8/layout/hierarchy2"/>
    <dgm:cxn modelId="{A67347B1-CBF3-4385-BA57-D5E0542551E0}" type="presParOf" srcId="{6C0C368A-CCCB-44C2-BC64-8DB46E97AF68}" destId="{AD0426C4-4FEC-493C-B5B3-3C64E0D86C5F}" srcOrd="1" destOrd="0" presId="urn:microsoft.com/office/officeart/2005/8/layout/hierarchy2"/>
    <dgm:cxn modelId="{12965E36-0181-403D-BF0C-7A4F7DE94505}" type="presParOf" srcId="{0B73C7C1-E52F-45C9-94B5-CBE47CF1205D}" destId="{B306B740-7A73-4CAB-A3E1-A1C2ED16438A}" srcOrd="6" destOrd="0" presId="urn:microsoft.com/office/officeart/2005/8/layout/hierarchy2"/>
    <dgm:cxn modelId="{F6349ECB-B923-4AA3-A685-43052AC1E936}" type="presParOf" srcId="{B306B740-7A73-4CAB-A3E1-A1C2ED16438A}" destId="{A3126570-9AE0-4BAD-9016-1498950C89DB}" srcOrd="0" destOrd="0" presId="urn:microsoft.com/office/officeart/2005/8/layout/hierarchy2"/>
    <dgm:cxn modelId="{C8012688-FAAC-4241-8EE8-1EC69AB36739}" type="presParOf" srcId="{0B73C7C1-E52F-45C9-94B5-CBE47CF1205D}" destId="{34B99C11-7DBD-4F22-B814-E37ECA6F3DD5}" srcOrd="7" destOrd="0" presId="urn:microsoft.com/office/officeart/2005/8/layout/hierarchy2"/>
    <dgm:cxn modelId="{D374B3CC-F24A-4099-BED2-0E8C4C3C5F44}" type="presParOf" srcId="{34B99C11-7DBD-4F22-B814-E37ECA6F3DD5}" destId="{901E89D9-7F56-4FDD-A590-07EB07A7A753}" srcOrd="0" destOrd="0" presId="urn:microsoft.com/office/officeart/2005/8/layout/hierarchy2"/>
    <dgm:cxn modelId="{B282F91F-95EE-4E2E-8B2F-EBEA9634F4F2}" type="presParOf" srcId="{34B99C11-7DBD-4F22-B814-E37ECA6F3DD5}" destId="{D638C1E2-F97B-46C6-847A-D8194F2EAF1F}" srcOrd="1" destOrd="0" presId="urn:microsoft.com/office/officeart/2005/8/layout/hierarchy2"/>
    <dgm:cxn modelId="{4C7BCC68-3D4E-498E-A696-AEE122E90C31}" type="presParOf" srcId="{0B73C7C1-E52F-45C9-94B5-CBE47CF1205D}" destId="{5F6EA937-00EC-4836-BF60-C6E0CDC8F036}" srcOrd="8" destOrd="0" presId="urn:microsoft.com/office/officeart/2005/8/layout/hierarchy2"/>
    <dgm:cxn modelId="{AB56ADAA-3415-4D6D-9B3A-DAB8E4370EF3}" type="presParOf" srcId="{5F6EA937-00EC-4836-BF60-C6E0CDC8F036}" destId="{7EE91DE4-D302-4AAF-8655-41208164A88F}" srcOrd="0" destOrd="0" presId="urn:microsoft.com/office/officeart/2005/8/layout/hierarchy2"/>
    <dgm:cxn modelId="{B479198E-AD35-4C11-8D7C-DB9FE37F9833}" type="presParOf" srcId="{0B73C7C1-E52F-45C9-94B5-CBE47CF1205D}" destId="{C3C6CF2D-0B16-4D8B-8A73-E0679FB3F492}" srcOrd="9" destOrd="0" presId="urn:microsoft.com/office/officeart/2005/8/layout/hierarchy2"/>
    <dgm:cxn modelId="{2A21A3BB-BC3C-40E3-96BF-EC3517BF1181}" type="presParOf" srcId="{C3C6CF2D-0B16-4D8B-8A73-E0679FB3F492}" destId="{A542A9C0-9B39-479B-9344-7188FFA9B232}" srcOrd="0" destOrd="0" presId="urn:microsoft.com/office/officeart/2005/8/layout/hierarchy2"/>
    <dgm:cxn modelId="{36D03361-9743-4EBC-A15F-BAF220440C87}" type="presParOf" srcId="{C3C6CF2D-0B16-4D8B-8A73-E0679FB3F492}" destId="{CE0AFA67-00B6-4D5E-B57A-6DB712C3D97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69C4D-659C-495C-94FF-D357A0BB3AF5}">
      <dsp:nvSpPr>
        <dsp:cNvPr id="0" name=""/>
        <dsp:cNvSpPr/>
      </dsp:nvSpPr>
      <dsp:spPr>
        <a:xfrm>
          <a:off x="38092" y="2222727"/>
          <a:ext cx="2311858" cy="18920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0" b="1" kern="1200" dirty="0"/>
        </a:p>
      </dsp:txBody>
      <dsp:txXfrm>
        <a:off x="93509" y="2278144"/>
        <a:ext cx="2201024" cy="1781237"/>
      </dsp:txXfrm>
    </dsp:sp>
    <dsp:sp modelId="{AC64147E-A003-4476-AB7A-3142BC9A1C3B}">
      <dsp:nvSpPr>
        <dsp:cNvPr id="0" name=""/>
        <dsp:cNvSpPr/>
      </dsp:nvSpPr>
      <dsp:spPr>
        <a:xfrm rot="19534851">
          <a:off x="1960522" y="1895402"/>
          <a:ext cx="444870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448703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b="1" kern="1200"/>
        </a:p>
      </dsp:txBody>
      <dsp:txXfrm>
        <a:off x="4073656" y="1800246"/>
        <a:ext cx="222435" cy="222435"/>
      </dsp:txXfrm>
    </dsp:sp>
    <dsp:sp modelId="{45FD1541-C2DE-41D8-99A9-47BEBC5F7BC2}">
      <dsp:nvSpPr>
        <dsp:cNvPr id="0" name=""/>
        <dsp:cNvSpPr/>
      </dsp:nvSpPr>
      <dsp:spPr>
        <a:xfrm>
          <a:off x="6019796" y="76200"/>
          <a:ext cx="2249808" cy="115592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/>
            <a:t>а</a:t>
          </a:r>
        </a:p>
      </dsp:txBody>
      <dsp:txXfrm>
        <a:off x="6053652" y="110056"/>
        <a:ext cx="2182096" cy="1088217"/>
      </dsp:txXfrm>
    </dsp:sp>
    <dsp:sp modelId="{B031C240-0753-49D2-AB5F-5C20B5752459}">
      <dsp:nvSpPr>
        <dsp:cNvPr id="0" name=""/>
        <dsp:cNvSpPr/>
      </dsp:nvSpPr>
      <dsp:spPr>
        <a:xfrm rot="20490059">
          <a:off x="2250677" y="2543104"/>
          <a:ext cx="384253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842539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075883" y="2463102"/>
        <a:ext cx="192126" cy="192126"/>
      </dsp:txXfrm>
    </dsp:sp>
    <dsp:sp modelId="{260FFC74-4A5B-4941-AF24-74B857DDEA93}">
      <dsp:nvSpPr>
        <dsp:cNvPr id="0" name=""/>
        <dsp:cNvSpPr/>
      </dsp:nvSpPr>
      <dsp:spPr>
        <a:xfrm>
          <a:off x="5993943" y="1371604"/>
          <a:ext cx="2311858" cy="115592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о</a:t>
          </a:r>
          <a:endParaRPr lang="en-US" sz="6500" b="1" kern="1200" dirty="0"/>
        </a:p>
      </dsp:txBody>
      <dsp:txXfrm>
        <a:off x="6027799" y="1405460"/>
        <a:ext cx="2244146" cy="1088217"/>
      </dsp:txXfrm>
    </dsp:sp>
    <dsp:sp modelId="{BD4E8F50-115D-4F70-87CE-A47E53308920}">
      <dsp:nvSpPr>
        <dsp:cNvPr id="0" name=""/>
        <dsp:cNvSpPr/>
      </dsp:nvSpPr>
      <dsp:spPr>
        <a:xfrm rot="71876">
          <a:off x="2349553" y="3190800"/>
          <a:ext cx="364478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644788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080827" y="3115742"/>
        <a:ext cx="182239" cy="182239"/>
      </dsp:txXfrm>
    </dsp:sp>
    <dsp:sp modelId="{101D0B1C-BF54-436D-A3A5-D8185A02F6F4}">
      <dsp:nvSpPr>
        <dsp:cNvPr id="0" name=""/>
        <dsp:cNvSpPr/>
      </dsp:nvSpPr>
      <dsp:spPr>
        <a:xfrm>
          <a:off x="5993943" y="2666996"/>
          <a:ext cx="2311858" cy="115592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у</a:t>
          </a:r>
          <a:endParaRPr lang="en-US" sz="6500" b="1" kern="1200" dirty="0"/>
        </a:p>
      </dsp:txBody>
      <dsp:txXfrm>
        <a:off x="6027799" y="2700852"/>
        <a:ext cx="2244146" cy="1088217"/>
      </dsp:txXfrm>
    </dsp:sp>
    <dsp:sp modelId="{B5E6B8F3-BA23-406A-B075-2CC0D63C3545}">
      <dsp:nvSpPr>
        <dsp:cNvPr id="0" name=""/>
        <dsp:cNvSpPr/>
      </dsp:nvSpPr>
      <dsp:spPr>
        <a:xfrm rot="1156905">
          <a:off x="2241675" y="3790103"/>
          <a:ext cx="3860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860544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075433" y="3709651"/>
        <a:ext cx="193027" cy="193027"/>
      </dsp:txXfrm>
    </dsp:sp>
    <dsp:sp modelId="{4E965B64-5CBD-49A8-B5F4-8075C8B693BC}">
      <dsp:nvSpPr>
        <dsp:cNvPr id="0" name=""/>
        <dsp:cNvSpPr/>
      </dsp:nvSpPr>
      <dsp:spPr>
        <a:xfrm>
          <a:off x="5993943" y="3865603"/>
          <a:ext cx="2311858" cy="115592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э</a:t>
          </a:r>
          <a:endParaRPr lang="en-US" sz="6500" b="1" kern="1200" dirty="0"/>
        </a:p>
      </dsp:txBody>
      <dsp:txXfrm>
        <a:off x="6027799" y="3899459"/>
        <a:ext cx="2244146" cy="1088217"/>
      </dsp:txXfrm>
    </dsp:sp>
    <dsp:sp modelId="{AB2C67C2-04D9-4457-9A74-8F9283CFE306}">
      <dsp:nvSpPr>
        <dsp:cNvPr id="0" name=""/>
        <dsp:cNvSpPr/>
      </dsp:nvSpPr>
      <dsp:spPr>
        <a:xfrm rot="2172005">
          <a:off x="1914094" y="4486204"/>
          <a:ext cx="451570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515705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b="1" kern="1200"/>
        </a:p>
      </dsp:txBody>
      <dsp:txXfrm>
        <a:off x="4059054" y="4389373"/>
        <a:ext cx="225785" cy="225785"/>
      </dsp:txXfrm>
    </dsp:sp>
    <dsp:sp modelId="{C9E04456-E5E4-4737-A757-279057F29E05}">
      <dsp:nvSpPr>
        <dsp:cNvPr id="0" name=""/>
        <dsp:cNvSpPr/>
      </dsp:nvSpPr>
      <dsp:spPr>
        <a:xfrm>
          <a:off x="5993943" y="5257804"/>
          <a:ext cx="2311858" cy="115592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 err="1"/>
            <a:t>ы</a:t>
          </a:r>
          <a:endParaRPr lang="en-US" sz="6500" b="1" kern="1200" dirty="0"/>
        </a:p>
      </dsp:txBody>
      <dsp:txXfrm>
        <a:off x="6027799" y="5291660"/>
        <a:ext cx="2244146" cy="108821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0F75C-BCEB-42D8-85C6-2FF2226CA950}">
      <dsp:nvSpPr>
        <dsp:cNvPr id="0" name=""/>
        <dsp:cNvSpPr/>
      </dsp:nvSpPr>
      <dsp:spPr>
        <a:xfrm>
          <a:off x="6402883" y="2514599"/>
          <a:ext cx="1598116" cy="1411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ша</a:t>
          </a:r>
          <a:endParaRPr lang="en-US" sz="7200" b="1" kern="1200" dirty="0"/>
        </a:p>
      </dsp:txBody>
      <dsp:txXfrm>
        <a:off x="6444212" y="2555928"/>
        <a:ext cx="1515458" cy="1328431"/>
      </dsp:txXfrm>
    </dsp:sp>
    <dsp:sp modelId="{FABE9C71-7672-4675-87AB-E3F235DE970D}">
      <dsp:nvSpPr>
        <dsp:cNvPr id="0" name=""/>
        <dsp:cNvSpPr/>
      </dsp:nvSpPr>
      <dsp:spPr>
        <a:xfrm rot="12623249">
          <a:off x="1215529" y="1800009"/>
          <a:ext cx="5569940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569940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b="1" kern="1200"/>
        </a:p>
      </dsp:txBody>
      <dsp:txXfrm rot="10800000">
        <a:off x="3861251" y="1672131"/>
        <a:ext cx="278497" cy="278497"/>
      </dsp:txXfrm>
    </dsp:sp>
    <dsp:sp modelId="{7E90FDA7-7805-4A10-AE73-B663EE773365}">
      <dsp:nvSpPr>
        <dsp:cNvPr id="0" name=""/>
        <dsp:cNvSpPr/>
      </dsp:nvSpPr>
      <dsp:spPr>
        <a:xfrm>
          <a:off x="0" y="3086"/>
          <a:ext cx="1598116" cy="799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 err="1"/>
            <a:t>Са</a:t>
          </a:r>
          <a:r>
            <a:rPr lang="ru-RU" sz="7200" b="1" kern="1200" dirty="0"/>
            <a:t> </a:t>
          </a:r>
          <a:endParaRPr lang="en-US" sz="7200" b="1" kern="1200" dirty="0"/>
        </a:p>
      </dsp:txBody>
      <dsp:txXfrm>
        <a:off x="23404" y="26490"/>
        <a:ext cx="1551308" cy="752250"/>
      </dsp:txXfrm>
    </dsp:sp>
    <dsp:sp modelId="{7F8085EB-51D5-4452-B98D-1F73439D5215}">
      <dsp:nvSpPr>
        <dsp:cNvPr id="0" name=""/>
        <dsp:cNvSpPr/>
      </dsp:nvSpPr>
      <dsp:spPr>
        <a:xfrm rot="12105874">
          <a:off x="1413719" y="2249611"/>
          <a:ext cx="517356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173561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/>
        </a:p>
      </dsp:txBody>
      <dsp:txXfrm rot="10800000">
        <a:off x="3871160" y="2131642"/>
        <a:ext cx="258678" cy="258678"/>
      </dsp:txXfrm>
    </dsp:sp>
    <dsp:sp modelId="{5655CB0D-598E-4235-827D-231CBD18DF3F}">
      <dsp:nvSpPr>
        <dsp:cNvPr id="0" name=""/>
        <dsp:cNvSpPr/>
      </dsp:nvSpPr>
      <dsp:spPr>
        <a:xfrm>
          <a:off x="0" y="902291"/>
          <a:ext cx="1598116" cy="799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 err="1"/>
            <a:t>Ма</a:t>
          </a:r>
          <a:r>
            <a:rPr lang="ru-RU" sz="7200" b="1" kern="1200" dirty="0"/>
            <a:t> </a:t>
          </a:r>
          <a:endParaRPr lang="en-US" sz="7200" b="1" kern="1200" dirty="0"/>
        </a:p>
      </dsp:txBody>
      <dsp:txXfrm>
        <a:off x="23404" y="925695"/>
        <a:ext cx="1551308" cy="752250"/>
      </dsp:txXfrm>
    </dsp:sp>
    <dsp:sp modelId="{A8FFE2ED-B445-4391-89CE-0F23B92AA9A6}">
      <dsp:nvSpPr>
        <dsp:cNvPr id="0" name=""/>
        <dsp:cNvSpPr/>
      </dsp:nvSpPr>
      <dsp:spPr>
        <a:xfrm rot="11505146">
          <a:off x="1546676" y="2708970"/>
          <a:ext cx="490764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4907646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/>
        </a:p>
      </dsp:txBody>
      <dsp:txXfrm rot="10800000">
        <a:off x="3877808" y="2597649"/>
        <a:ext cx="245382" cy="245382"/>
      </dsp:txXfrm>
    </dsp:sp>
    <dsp:sp modelId="{3ADAC5A1-F962-48FC-9D2F-5E7FFE64D34B}">
      <dsp:nvSpPr>
        <dsp:cNvPr id="0" name=""/>
        <dsp:cNvSpPr/>
      </dsp:nvSpPr>
      <dsp:spPr>
        <a:xfrm>
          <a:off x="0" y="1821008"/>
          <a:ext cx="1598116" cy="799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Па </a:t>
          </a:r>
          <a:endParaRPr lang="en-US" sz="7200" b="1" kern="1200" dirty="0"/>
        </a:p>
      </dsp:txBody>
      <dsp:txXfrm>
        <a:off x="23404" y="1844412"/>
        <a:ext cx="1551308" cy="752250"/>
      </dsp:txXfrm>
    </dsp:sp>
    <dsp:sp modelId="{B306B740-7A73-4CAB-A3E1-A1C2ED16438A}">
      <dsp:nvSpPr>
        <dsp:cNvPr id="0" name=""/>
        <dsp:cNvSpPr/>
      </dsp:nvSpPr>
      <dsp:spPr>
        <a:xfrm rot="10863870">
          <a:off x="1597702" y="3164133"/>
          <a:ext cx="4805595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4805595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/>
        </a:p>
      </dsp:txBody>
      <dsp:txXfrm rot="10800000">
        <a:off x="3880360" y="3055364"/>
        <a:ext cx="240279" cy="240279"/>
      </dsp:txXfrm>
    </dsp:sp>
    <dsp:sp modelId="{901E89D9-7F56-4FDD-A590-07EB07A7A753}">
      <dsp:nvSpPr>
        <dsp:cNvPr id="0" name=""/>
        <dsp:cNvSpPr/>
      </dsp:nvSpPr>
      <dsp:spPr>
        <a:xfrm>
          <a:off x="0" y="2731335"/>
          <a:ext cx="1598116" cy="799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Ню </a:t>
          </a:r>
          <a:endParaRPr lang="en-US" sz="7200" b="1" kern="1200" dirty="0"/>
        </a:p>
      </dsp:txBody>
      <dsp:txXfrm>
        <a:off x="23404" y="2754739"/>
        <a:ext cx="1551308" cy="752250"/>
      </dsp:txXfrm>
    </dsp:sp>
    <dsp:sp modelId="{5F6EA937-00EC-4836-BF60-C6E0CDC8F036}">
      <dsp:nvSpPr>
        <dsp:cNvPr id="0" name=""/>
        <dsp:cNvSpPr/>
      </dsp:nvSpPr>
      <dsp:spPr>
        <a:xfrm rot="10233280">
          <a:off x="1565099" y="3608438"/>
          <a:ext cx="487080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4870801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/>
        </a:p>
      </dsp:txBody>
      <dsp:txXfrm rot="10800000">
        <a:off x="3878729" y="3498038"/>
        <a:ext cx="243540" cy="243540"/>
      </dsp:txXfrm>
    </dsp:sp>
    <dsp:sp modelId="{A542A9C0-9B39-479B-9344-7188FFA9B232}">
      <dsp:nvSpPr>
        <dsp:cNvPr id="0" name=""/>
        <dsp:cNvSpPr/>
      </dsp:nvSpPr>
      <dsp:spPr>
        <a:xfrm>
          <a:off x="0" y="3619944"/>
          <a:ext cx="1598116" cy="799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Лу </a:t>
          </a:r>
          <a:endParaRPr lang="en-US" sz="7200" b="1" kern="1200" dirty="0"/>
        </a:p>
      </dsp:txBody>
      <dsp:txXfrm>
        <a:off x="23404" y="3643348"/>
        <a:ext cx="1551308" cy="752250"/>
      </dsp:txXfrm>
    </dsp:sp>
    <dsp:sp modelId="{D5559B3D-00B6-454B-992C-935FDF2053B2}">
      <dsp:nvSpPr>
        <dsp:cNvPr id="0" name=""/>
        <dsp:cNvSpPr/>
      </dsp:nvSpPr>
      <dsp:spPr>
        <a:xfrm rot="9594982">
          <a:off x="1442575" y="4087142"/>
          <a:ext cx="511584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115848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/>
        </a:p>
      </dsp:txBody>
      <dsp:txXfrm rot="10800000">
        <a:off x="3872603" y="3970616"/>
        <a:ext cx="255792" cy="255792"/>
      </dsp:txXfrm>
    </dsp:sp>
    <dsp:sp modelId="{D8C6AC39-84C3-4469-9357-85F7168A0F5E}">
      <dsp:nvSpPr>
        <dsp:cNvPr id="0" name=""/>
        <dsp:cNvSpPr/>
      </dsp:nvSpPr>
      <dsp:spPr>
        <a:xfrm>
          <a:off x="0" y="4577352"/>
          <a:ext cx="1598116" cy="799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 err="1"/>
            <a:t>Лё</a:t>
          </a:r>
          <a:r>
            <a:rPr lang="ru-RU" sz="7200" b="1" kern="1200" dirty="0"/>
            <a:t> </a:t>
          </a:r>
          <a:endParaRPr lang="en-US" sz="7200" b="1" kern="1200" dirty="0"/>
        </a:p>
      </dsp:txBody>
      <dsp:txXfrm>
        <a:off x="23404" y="4600756"/>
        <a:ext cx="1551308" cy="752250"/>
      </dsp:txXfrm>
    </dsp:sp>
    <dsp:sp modelId="{EF939994-231C-4CA3-BC45-0ECE99D564A6}">
      <dsp:nvSpPr>
        <dsp:cNvPr id="0" name=""/>
        <dsp:cNvSpPr/>
      </dsp:nvSpPr>
      <dsp:spPr>
        <a:xfrm rot="9038992">
          <a:off x="1244337" y="4559693"/>
          <a:ext cx="5512324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512324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b="1" kern="1200"/>
        </a:p>
      </dsp:txBody>
      <dsp:txXfrm rot="10800000">
        <a:off x="3862691" y="4433255"/>
        <a:ext cx="275616" cy="275616"/>
      </dsp:txXfrm>
    </dsp:sp>
    <dsp:sp modelId="{0E5074A6-7A2B-40FA-9532-11F99E55C259}">
      <dsp:nvSpPr>
        <dsp:cNvPr id="0" name=""/>
        <dsp:cNvSpPr/>
      </dsp:nvSpPr>
      <dsp:spPr>
        <a:xfrm>
          <a:off x="0" y="5522454"/>
          <a:ext cx="1598116" cy="799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Ми </a:t>
          </a:r>
          <a:endParaRPr lang="en-US" sz="7200" b="1" kern="1200" dirty="0"/>
        </a:p>
      </dsp:txBody>
      <dsp:txXfrm>
        <a:off x="23404" y="5545858"/>
        <a:ext cx="1551308" cy="7522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D9331-B674-4425-9A01-8D548792DA49}">
      <dsp:nvSpPr>
        <dsp:cNvPr id="0" name=""/>
        <dsp:cNvSpPr/>
      </dsp:nvSpPr>
      <dsp:spPr>
        <a:xfrm>
          <a:off x="3593012" y="2300954"/>
          <a:ext cx="2068039" cy="2132907"/>
        </a:xfrm>
        <a:prstGeom prst="ellipse">
          <a:avLst/>
        </a:prstGeom>
        <a:solidFill>
          <a:srgbClr val="00B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ЧУ </a:t>
          </a:r>
        </a:p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ЩУ</a:t>
          </a:r>
          <a:endParaRPr lang="en-US" sz="4400" b="1" kern="1200" dirty="0"/>
        </a:p>
      </dsp:txBody>
      <dsp:txXfrm>
        <a:off x="3895869" y="2613311"/>
        <a:ext cx="1462325" cy="1508193"/>
      </dsp:txXfrm>
    </dsp:sp>
    <dsp:sp modelId="{C6DC61B5-3FDD-4D2D-ACD4-0048AC55A285}">
      <dsp:nvSpPr>
        <dsp:cNvPr id="0" name=""/>
        <dsp:cNvSpPr/>
      </dsp:nvSpPr>
      <dsp:spPr>
        <a:xfrm rot="15975258">
          <a:off x="4147305" y="1904018"/>
          <a:ext cx="769839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769839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/>
        </a:p>
      </dsp:txBody>
      <dsp:txXfrm rot="10800000">
        <a:off x="4512979" y="1900033"/>
        <a:ext cx="38491" cy="38491"/>
      </dsp:txXfrm>
    </dsp:sp>
    <dsp:sp modelId="{C6BAAFF8-5CE0-4F50-89D9-5B1E7EF3AB20}">
      <dsp:nvSpPr>
        <dsp:cNvPr id="0" name=""/>
        <dsp:cNvSpPr/>
      </dsp:nvSpPr>
      <dsp:spPr>
        <a:xfrm>
          <a:off x="3701837" y="25072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и</a:t>
          </a:r>
          <a:endParaRPr lang="en-US" sz="5400" b="1" kern="1200" dirty="0"/>
        </a:p>
      </dsp:txBody>
      <dsp:txXfrm>
        <a:off x="3923224" y="246459"/>
        <a:ext cx="1068950" cy="1068950"/>
      </dsp:txXfrm>
    </dsp:sp>
    <dsp:sp modelId="{C45DE434-121B-47A1-8B19-398C2B0CC041}">
      <dsp:nvSpPr>
        <dsp:cNvPr id="0" name=""/>
        <dsp:cNvSpPr/>
      </dsp:nvSpPr>
      <dsp:spPr>
        <a:xfrm rot="18718590">
          <a:off x="5221318" y="2325633"/>
          <a:ext cx="658457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658457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/>
        </a:p>
      </dsp:txBody>
      <dsp:txXfrm>
        <a:off x="5534085" y="2324432"/>
        <a:ext cx="32922" cy="32922"/>
      </dsp:txXfrm>
    </dsp:sp>
    <dsp:sp modelId="{EBCBB4E7-01F9-476E-A7A8-C86283443094}">
      <dsp:nvSpPr>
        <dsp:cNvPr id="0" name=""/>
        <dsp:cNvSpPr/>
      </dsp:nvSpPr>
      <dsp:spPr>
        <a:xfrm>
          <a:off x="5520421" y="778354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то</a:t>
          </a:r>
          <a:endParaRPr lang="en-US" sz="5400" b="1" kern="1200" dirty="0"/>
        </a:p>
      </dsp:txBody>
      <dsp:txXfrm>
        <a:off x="5741808" y="999741"/>
        <a:ext cx="1068950" cy="1068950"/>
      </dsp:txXfrm>
    </dsp:sp>
    <dsp:sp modelId="{FC9DAC5B-1A8B-48C9-8AEE-04D3D3BEDAF8}">
      <dsp:nvSpPr>
        <dsp:cNvPr id="0" name=""/>
        <dsp:cNvSpPr/>
      </dsp:nvSpPr>
      <dsp:spPr>
        <a:xfrm rot="21579098">
          <a:off x="5661027" y="3343997"/>
          <a:ext cx="612695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612695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/>
        </a:p>
      </dsp:txBody>
      <dsp:txXfrm>
        <a:off x="5952057" y="3343941"/>
        <a:ext cx="30634" cy="30634"/>
      </dsp:txXfrm>
    </dsp:sp>
    <dsp:sp modelId="{10856A19-9D9B-4070-B081-A9DBDDF7ED0E}">
      <dsp:nvSpPr>
        <dsp:cNvPr id="0" name=""/>
        <dsp:cNvSpPr/>
      </dsp:nvSpPr>
      <dsp:spPr>
        <a:xfrm>
          <a:off x="6273703" y="2596937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пи</a:t>
          </a:r>
          <a:endParaRPr lang="en-US" sz="5400" b="1" kern="1200" dirty="0"/>
        </a:p>
      </dsp:txBody>
      <dsp:txXfrm>
        <a:off x="6495090" y="2818324"/>
        <a:ext cx="1068950" cy="1068950"/>
      </dsp:txXfrm>
    </dsp:sp>
    <dsp:sp modelId="{449CB472-4277-4F15-82F9-417556C59533}">
      <dsp:nvSpPr>
        <dsp:cNvPr id="0" name=""/>
        <dsp:cNvSpPr/>
      </dsp:nvSpPr>
      <dsp:spPr>
        <a:xfrm rot="2853927">
          <a:off x="5232797" y="4363163"/>
          <a:ext cx="637074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637074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/>
        </a:p>
      </dsp:txBody>
      <dsp:txXfrm>
        <a:off x="5535408" y="4362497"/>
        <a:ext cx="31853" cy="31853"/>
      </dsp:txXfrm>
    </dsp:sp>
    <dsp:sp modelId="{A7045FFB-35CB-4F1C-AD9D-DDBF65E213C0}">
      <dsp:nvSpPr>
        <dsp:cNvPr id="0" name=""/>
        <dsp:cNvSpPr/>
      </dsp:nvSpPr>
      <dsp:spPr>
        <a:xfrm>
          <a:off x="5520421" y="4415521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ка</a:t>
          </a:r>
          <a:endParaRPr lang="en-US" sz="5400" b="1" kern="1200" dirty="0"/>
        </a:p>
      </dsp:txBody>
      <dsp:txXfrm>
        <a:off x="5741808" y="4636908"/>
        <a:ext cx="1068950" cy="1068950"/>
      </dsp:txXfrm>
    </dsp:sp>
    <dsp:sp modelId="{99159620-3236-4100-8C0C-ED9FB784FA71}">
      <dsp:nvSpPr>
        <dsp:cNvPr id="0" name=""/>
        <dsp:cNvSpPr/>
      </dsp:nvSpPr>
      <dsp:spPr>
        <a:xfrm rot="5627302">
          <a:off x="4161765" y="4785658"/>
          <a:ext cx="740689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740689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/>
        </a:p>
      </dsp:txBody>
      <dsp:txXfrm rot="10800000">
        <a:off x="4513592" y="4782402"/>
        <a:ext cx="37034" cy="37034"/>
      </dsp:txXfrm>
    </dsp:sp>
    <dsp:sp modelId="{1CCA001B-69AD-46D0-84F1-2655E7FF2707}">
      <dsp:nvSpPr>
        <dsp:cNvPr id="0" name=""/>
        <dsp:cNvSpPr/>
      </dsp:nvSpPr>
      <dsp:spPr>
        <a:xfrm>
          <a:off x="3701837" y="5168803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у</a:t>
          </a:r>
          <a:endParaRPr lang="en-US" sz="5400" b="1" kern="1200" dirty="0"/>
        </a:p>
      </dsp:txBody>
      <dsp:txXfrm>
        <a:off x="3923224" y="5390190"/>
        <a:ext cx="1068950" cy="1068950"/>
      </dsp:txXfrm>
    </dsp:sp>
    <dsp:sp modelId="{F7F5D809-3AF1-4AE6-8B7A-108ED9C283AF}">
      <dsp:nvSpPr>
        <dsp:cNvPr id="0" name=""/>
        <dsp:cNvSpPr/>
      </dsp:nvSpPr>
      <dsp:spPr>
        <a:xfrm rot="8266630">
          <a:off x="3084662" y="4352395"/>
          <a:ext cx="880266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80266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/>
        </a:p>
      </dsp:txBody>
      <dsp:txXfrm rot="10800000">
        <a:off x="3502788" y="4345649"/>
        <a:ext cx="44013" cy="44013"/>
      </dsp:txXfrm>
    </dsp:sp>
    <dsp:sp modelId="{F77CA865-E47B-4030-A41D-0E8DFB75A84C}">
      <dsp:nvSpPr>
        <dsp:cNvPr id="0" name=""/>
        <dsp:cNvSpPr/>
      </dsp:nvSpPr>
      <dsp:spPr>
        <a:xfrm>
          <a:off x="1883254" y="4415521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та</a:t>
          </a:r>
          <a:endParaRPr lang="en-US" sz="5400" b="1" kern="1200" dirty="0"/>
        </a:p>
      </dsp:txBody>
      <dsp:txXfrm>
        <a:off x="2104641" y="4636908"/>
        <a:ext cx="1068950" cy="1068950"/>
      </dsp:txXfrm>
    </dsp:sp>
    <dsp:sp modelId="{2819C87C-F84A-453A-97D8-CBFF87CB899D}">
      <dsp:nvSpPr>
        <dsp:cNvPr id="0" name=""/>
        <dsp:cNvSpPr/>
      </dsp:nvSpPr>
      <dsp:spPr>
        <a:xfrm rot="10818320">
          <a:off x="2641679" y="3344102"/>
          <a:ext cx="951353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951353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/>
        </a:p>
      </dsp:txBody>
      <dsp:txXfrm rot="10800000">
        <a:off x="3093572" y="3335579"/>
        <a:ext cx="47567" cy="47567"/>
      </dsp:txXfrm>
    </dsp:sp>
    <dsp:sp modelId="{E187702E-6C30-499D-B675-5B550C9A622E}">
      <dsp:nvSpPr>
        <dsp:cNvPr id="0" name=""/>
        <dsp:cNvSpPr/>
      </dsp:nvSpPr>
      <dsp:spPr>
        <a:xfrm>
          <a:off x="1129972" y="2596937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до</a:t>
          </a:r>
          <a:endParaRPr lang="en-US" sz="5400" b="1" kern="1200" dirty="0"/>
        </a:p>
      </dsp:txBody>
      <dsp:txXfrm>
        <a:off x="1351359" y="2818324"/>
        <a:ext cx="1068950" cy="1068950"/>
      </dsp:txXfrm>
    </dsp:sp>
    <dsp:sp modelId="{943FF313-7417-4BBC-BA89-07D1D3A33137}">
      <dsp:nvSpPr>
        <dsp:cNvPr id="0" name=""/>
        <dsp:cNvSpPr/>
      </dsp:nvSpPr>
      <dsp:spPr>
        <a:xfrm rot="13360876">
          <a:off x="3075625" y="2336341"/>
          <a:ext cx="899729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99729" y="1526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/>
        </a:p>
      </dsp:txBody>
      <dsp:txXfrm rot="10800000">
        <a:off x="3502996" y="2329108"/>
        <a:ext cx="44986" cy="44986"/>
      </dsp:txXfrm>
    </dsp:sp>
    <dsp:sp modelId="{AD928C4D-00FC-495C-9B8F-B23A5609230F}">
      <dsp:nvSpPr>
        <dsp:cNvPr id="0" name=""/>
        <dsp:cNvSpPr/>
      </dsp:nvSpPr>
      <dsp:spPr>
        <a:xfrm>
          <a:off x="1883254" y="778354"/>
          <a:ext cx="1511724" cy="151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 err="1"/>
            <a:t>гун</a:t>
          </a:r>
          <a:endParaRPr lang="en-US" sz="5400" b="1" kern="1200" dirty="0"/>
        </a:p>
      </dsp:txBody>
      <dsp:txXfrm>
        <a:off x="2104641" y="999741"/>
        <a:ext cx="1068950" cy="106895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D9331-B674-4425-9A01-8D548792DA49}">
      <dsp:nvSpPr>
        <dsp:cNvPr id="0" name=""/>
        <dsp:cNvSpPr/>
      </dsp:nvSpPr>
      <dsp:spPr>
        <a:xfrm>
          <a:off x="3761649" y="2467674"/>
          <a:ext cx="1746015" cy="1800783"/>
        </a:xfrm>
        <a:prstGeom prst="ellipse">
          <a:avLst/>
        </a:prstGeom>
        <a:gradFill rotWithShape="1">
          <a:gsLst>
            <a:gs pos="0">
              <a:schemeClr val="accent6">
                <a:tint val="94000"/>
                <a:satMod val="103000"/>
                <a:lumMod val="102000"/>
              </a:schemeClr>
            </a:gs>
            <a:gs pos="50000">
              <a:schemeClr val="accent6">
                <a:shade val="100000"/>
                <a:satMod val="110000"/>
                <a:lumMod val="100000"/>
              </a:schemeClr>
            </a:gs>
            <a:gs pos="100000">
              <a:schemeClr val="accent6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ЧУ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ЩУ</a:t>
          </a:r>
          <a:endParaRPr lang="en-US" sz="3600" b="1" kern="1200" dirty="0"/>
        </a:p>
      </dsp:txBody>
      <dsp:txXfrm>
        <a:off x="4017347" y="2731393"/>
        <a:ext cx="1234619" cy="1273345"/>
      </dsp:txXfrm>
    </dsp:sp>
    <dsp:sp modelId="{C6DC61B5-3FDD-4D2D-ACD4-0048AC55A285}">
      <dsp:nvSpPr>
        <dsp:cNvPr id="0" name=""/>
        <dsp:cNvSpPr/>
      </dsp:nvSpPr>
      <dsp:spPr>
        <a:xfrm rot="15975258">
          <a:off x="3952459" y="1872928"/>
          <a:ext cx="1170315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170315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4508359" y="1856554"/>
        <a:ext cx="58515" cy="58515"/>
      </dsp:txXfrm>
    </dsp:sp>
    <dsp:sp modelId="{C6BAAFF8-5CE0-4F50-89D9-5B1E7EF3AB20}">
      <dsp:nvSpPr>
        <dsp:cNvPr id="0" name=""/>
        <dsp:cNvSpPr/>
      </dsp:nvSpPr>
      <dsp:spPr>
        <a:xfrm>
          <a:off x="3819536" y="26940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ЧЕЛО</a:t>
          </a:r>
          <a:endParaRPr lang="en-US" sz="2800" b="1" kern="1200" dirty="0"/>
        </a:p>
      </dsp:txBody>
      <dsp:txXfrm>
        <a:off x="4006450" y="213854"/>
        <a:ext cx="902499" cy="902499"/>
      </dsp:txXfrm>
    </dsp:sp>
    <dsp:sp modelId="{C45DE434-121B-47A1-8B19-398C2B0CC041}">
      <dsp:nvSpPr>
        <dsp:cNvPr id="0" name=""/>
        <dsp:cNvSpPr/>
      </dsp:nvSpPr>
      <dsp:spPr>
        <a:xfrm rot="18158768">
          <a:off x="4869498" y="2153418"/>
          <a:ext cx="1070164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070164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/>
        </a:p>
      </dsp:txBody>
      <dsp:txXfrm>
        <a:off x="5377827" y="2139549"/>
        <a:ext cx="53508" cy="53508"/>
      </dsp:txXfrm>
    </dsp:sp>
    <dsp:sp modelId="{EBCBB4E7-01F9-476E-A7A8-C86283443094}">
      <dsp:nvSpPr>
        <dsp:cNvPr id="0" name=""/>
        <dsp:cNvSpPr/>
      </dsp:nvSpPr>
      <dsp:spPr>
        <a:xfrm>
          <a:off x="5399324" y="540244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РИТЬ</a:t>
          </a:r>
          <a:endParaRPr lang="en-US" sz="2800" b="1" kern="1200" dirty="0"/>
        </a:p>
      </dsp:txBody>
      <dsp:txXfrm>
        <a:off x="5586238" y="727158"/>
        <a:ext cx="902499" cy="902499"/>
      </dsp:txXfrm>
    </dsp:sp>
    <dsp:sp modelId="{FC9DAC5B-1A8B-48C9-8AEE-04D3D3BEDAF8}">
      <dsp:nvSpPr>
        <dsp:cNvPr id="0" name=""/>
        <dsp:cNvSpPr/>
      </dsp:nvSpPr>
      <dsp:spPr>
        <a:xfrm rot="20425773">
          <a:off x="5430809" y="2892450"/>
          <a:ext cx="1010944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010944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/>
        </a:p>
      </dsp:txBody>
      <dsp:txXfrm>
        <a:off x="5911008" y="2880061"/>
        <a:ext cx="50547" cy="50547"/>
      </dsp:txXfrm>
    </dsp:sp>
    <dsp:sp modelId="{10856A19-9D9B-4070-B081-A9DBDDF7ED0E}">
      <dsp:nvSpPr>
        <dsp:cNvPr id="0" name=""/>
        <dsp:cNvSpPr/>
      </dsp:nvSpPr>
      <dsp:spPr>
        <a:xfrm>
          <a:off x="6375686" y="1884092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ДАК</a:t>
          </a:r>
          <a:endParaRPr lang="en-US" sz="2800" b="1" kern="1200" dirty="0"/>
        </a:p>
      </dsp:txBody>
      <dsp:txXfrm>
        <a:off x="6562600" y="2071006"/>
        <a:ext cx="902499" cy="902499"/>
      </dsp:txXfrm>
    </dsp:sp>
    <dsp:sp modelId="{449CB472-4277-4F15-82F9-417556C59533}">
      <dsp:nvSpPr>
        <dsp:cNvPr id="0" name=""/>
        <dsp:cNvSpPr/>
      </dsp:nvSpPr>
      <dsp:spPr>
        <a:xfrm rot="1134902">
          <a:off x="5436106" y="3801332"/>
          <a:ext cx="1001069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001069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/>
        </a:p>
      </dsp:txBody>
      <dsp:txXfrm>
        <a:off x="5911614" y="3789189"/>
        <a:ext cx="50053" cy="50053"/>
      </dsp:txXfrm>
    </dsp:sp>
    <dsp:sp modelId="{A7045FFB-35CB-4F1C-AD9D-DDBF65E213C0}">
      <dsp:nvSpPr>
        <dsp:cNvPr id="0" name=""/>
        <dsp:cNvSpPr/>
      </dsp:nvSpPr>
      <dsp:spPr>
        <a:xfrm>
          <a:off x="6375686" y="3545179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СВИ</a:t>
          </a:r>
          <a:endParaRPr lang="en-US" sz="2800" b="1" kern="1200" dirty="0"/>
        </a:p>
      </dsp:txBody>
      <dsp:txXfrm>
        <a:off x="6562600" y="3732093"/>
        <a:ext cx="902499" cy="902499"/>
      </dsp:txXfrm>
    </dsp:sp>
    <dsp:sp modelId="{99159620-3236-4100-8C0C-ED9FB784FA71}">
      <dsp:nvSpPr>
        <dsp:cNvPr id="0" name=""/>
        <dsp:cNvSpPr/>
      </dsp:nvSpPr>
      <dsp:spPr>
        <a:xfrm rot="3419241">
          <a:off x="4882884" y="4541169"/>
          <a:ext cx="1044671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044671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/>
        </a:p>
      </dsp:txBody>
      <dsp:txXfrm>
        <a:off x="5379102" y="4527937"/>
        <a:ext cx="52233" cy="52233"/>
      </dsp:txXfrm>
    </dsp:sp>
    <dsp:sp modelId="{1CCA001B-69AD-46D0-84F1-2655E7FF2707}">
      <dsp:nvSpPr>
        <dsp:cNvPr id="0" name=""/>
        <dsp:cNvSpPr/>
      </dsp:nvSpPr>
      <dsp:spPr>
        <a:xfrm>
          <a:off x="5399324" y="4889027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КРУ</a:t>
          </a:r>
          <a:endParaRPr lang="en-US" sz="2800" b="1" kern="1200" dirty="0"/>
        </a:p>
      </dsp:txBody>
      <dsp:txXfrm>
        <a:off x="5586238" y="5075941"/>
        <a:ext cx="902499" cy="902499"/>
      </dsp:txXfrm>
    </dsp:sp>
    <dsp:sp modelId="{F7F5D809-3AF1-4AE6-8B7A-108ED9C283AF}">
      <dsp:nvSpPr>
        <dsp:cNvPr id="0" name=""/>
        <dsp:cNvSpPr/>
      </dsp:nvSpPr>
      <dsp:spPr>
        <a:xfrm rot="5627302">
          <a:off x="3967594" y="4822161"/>
          <a:ext cx="1139851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139851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/>
        </a:p>
      </dsp:txBody>
      <dsp:txXfrm rot="10800000">
        <a:off x="4509023" y="4806549"/>
        <a:ext cx="56992" cy="56992"/>
      </dsp:txXfrm>
    </dsp:sp>
    <dsp:sp modelId="{F77CA865-E47B-4030-A41D-0E8DFB75A84C}">
      <dsp:nvSpPr>
        <dsp:cNvPr id="0" name=""/>
        <dsp:cNvSpPr/>
      </dsp:nvSpPr>
      <dsp:spPr>
        <a:xfrm>
          <a:off x="3819536" y="5402331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МОЛ</a:t>
          </a:r>
          <a:endParaRPr lang="en-US" sz="2800" b="1" kern="1200" dirty="0"/>
        </a:p>
      </dsp:txBody>
      <dsp:txXfrm>
        <a:off x="4006450" y="5589245"/>
        <a:ext cx="902499" cy="902499"/>
      </dsp:txXfrm>
    </dsp:sp>
    <dsp:sp modelId="{943FF313-7417-4BBC-BA89-07D1D3A33137}">
      <dsp:nvSpPr>
        <dsp:cNvPr id="0" name=""/>
        <dsp:cNvSpPr/>
      </dsp:nvSpPr>
      <dsp:spPr>
        <a:xfrm rot="7747986">
          <a:off x="3048986" y="4532098"/>
          <a:ext cx="1256176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256176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3645669" y="4513578"/>
        <a:ext cx="62808" cy="62808"/>
      </dsp:txXfrm>
    </dsp:sp>
    <dsp:sp modelId="{AD928C4D-00FC-495C-9B8F-B23A5609230F}">
      <dsp:nvSpPr>
        <dsp:cNvPr id="0" name=""/>
        <dsp:cNvSpPr/>
      </dsp:nvSpPr>
      <dsp:spPr>
        <a:xfrm>
          <a:off x="2239748" y="4889027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ЖОЙ</a:t>
          </a:r>
          <a:endParaRPr lang="en-US" sz="2800" b="1" kern="1200" dirty="0"/>
        </a:p>
      </dsp:txBody>
      <dsp:txXfrm>
        <a:off x="2426662" y="5075941"/>
        <a:ext cx="902499" cy="902499"/>
      </dsp:txXfrm>
    </dsp:sp>
    <dsp:sp modelId="{ECA45BE4-1207-4261-909C-27C3E566095A}">
      <dsp:nvSpPr>
        <dsp:cNvPr id="0" name=""/>
        <dsp:cNvSpPr/>
      </dsp:nvSpPr>
      <dsp:spPr>
        <a:xfrm rot="9803420">
          <a:off x="2485154" y="3796692"/>
          <a:ext cx="1338798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338798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3121083" y="3776106"/>
        <a:ext cx="66939" cy="66939"/>
      </dsp:txXfrm>
    </dsp:sp>
    <dsp:sp modelId="{E895D1B4-BB55-4E6A-80E4-1A1CF5B1C642}">
      <dsp:nvSpPr>
        <dsp:cNvPr id="0" name=""/>
        <dsp:cNvSpPr/>
      </dsp:nvSpPr>
      <dsp:spPr>
        <a:xfrm>
          <a:off x="1263385" y="3545179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КРИ</a:t>
          </a:r>
          <a:endParaRPr lang="en-US" sz="2800" b="1" kern="1200" dirty="0"/>
        </a:p>
      </dsp:txBody>
      <dsp:txXfrm>
        <a:off x="1450299" y="3732093"/>
        <a:ext cx="902499" cy="902499"/>
      </dsp:txXfrm>
    </dsp:sp>
    <dsp:sp modelId="{4AC3F535-3DDD-4E20-BA23-D9336D136446}">
      <dsp:nvSpPr>
        <dsp:cNvPr id="0" name=""/>
        <dsp:cNvSpPr/>
      </dsp:nvSpPr>
      <dsp:spPr>
        <a:xfrm rot="11831738">
          <a:off x="2481071" y="2897223"/>
          <a:ext cx="1347525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347525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3121146" y="2876419"/>
        <a:ext cx="67376" cy="67376"/>
      </dsp:txXfrm>
    </dsp:sp>
    <dsp:sp modelId="{7EA1E75B-1997-4CCC-B6FC-EB35E83F4106}">
      <dsp:nvSpPr>
        <dsp:cNvPr id="0" name=""/>
        <dsp:cNvSpPr/>
      </dsp:nvSpPr>
      <dsp:spPr>
        <a:xfrm>
          <a:off x="1263385" y="1884092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СТУ</a:t>
          </a:r>
          <a:endParaRPr lang="en-US" sz="2800" b="1" kern="1200" dirty="0"/>
        </a:p>
      </dsp:txBody>
      <dsp:txXfrm>
        <a:off x="1450299" y="2071006"/>
        <a:ext cx="902499" cy="902499"/>
      </dsp:txXfrm>
    </dsp:sp>
    <dsp:sp modelId="{4A6A9000-3DC1-4934-AFC7-127256BAD357}">
      <dsp:nvSpPr>
        <dsp:cNvPr id="0" name=""/>
        <dsp:cNvSpPr/>
      </dsp:nvSpPr>
      <dsp:spPr>
        <a:xfrm rot="13875611">
          <a:off x="3037816" y="2162385"/>
          <a:ext cx="1279740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279740" y="1288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3645692" y="2143276"/>
        <a:ext cx="63987" cy="63987"/>
      </dsp:txXfrm>
    </dsp:sp>
    <dsp:sp modelId="{70089392-0709-4B1F-92E3-229832F7EE8B}">
      <dsp:nvSpPr>
        <dsp:cNvPr id="0" name=""/>
        <dsp:cNvSpPr/>
      </dsp:nvSpPr>
      <dsp:spPr>
        <a:xfrm>
          <a:off x="2239748" y="540244"/>
          <a:ext cx="1276327" cy="1276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ЛОК</a:t>
          </a:r>
          <a:endParaRPr lang="en-US" sz="2800" b="1" kern="1200" dirty="0"/>
        </a:p>
      </dsp:txBody>
      <dsp:txXfrm>
        <a:off x="2426662" y="727158"/>
        <a:ext cx="902499" cy="90249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D9331-B674-4425-9A01-8D548792DA49}">
      <dsp:nvSpPr>
        <dsp:cNvPr id="0" name=""/>
        <dsp:cNvSpPr/>
      </dsp:nvSpPr>
      <dsp:spPr>
        <a:xfrm>
          <a:off x="2640744" y="2112521"/>
          <a:ext cx="2338511" cy="21754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ЧА ЩА</a:t>
          </a:r>
          <a:endParaRPr lang="en-US" sz="6000" b="1" kern="1200" dirty="0"/>
        </a:p>
      </dsp:txBody>
      <dsp:txXfrm>
        <a:off x="2983211" y="2431103"/>
        <a:ext cx="1653577" cy="1538247"/>
      </dsp:txXfrm>
    </dsp:sp>
    <dsp:sp modelId="{C6DC61B5-3FDD-4D2D-ACD4-0048AC55A285}">
      <dsp:nvSpPr>
        <dsp:cNvPr id="0" name=""/>
        <dsp:cNvSpPr/>
      </dsp:nvSpPr>
      <dsp:spPr>
        <a:xfrm rot="16200000">
          <a:off x="3286880" y="1576878"/>
          <a:ext cx="1046238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1046238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>
        <a:off x="3783844" y="1563246"/>
        <a:ext cx="52311" cy="52311"/>
      </dsp:txXfrm>
    </dsp:sp>
    <dsp:sp modelId="{C6BAAFF8-5CE0-4F50-89D9-5B1E7EF3AB20}">
      <dsp:nvSpPr>
        <dsp:cNvPr id="0" name=""/>
        <dsp:cNvSpPr/>
      </dsp:nvSpPr>
      <dsp:spPr>
        <a:xfrm>
          <a:off x="3279799" y="5883"/>
          <a:ext cx="1060400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СЫ</a:t>
          </a:r>
          <a:endParaRPr lang="en-US" sz="2800" b="1" kern="1200" dirty="0"/>
        </a:p>
      </dsp:txBody>
      <dsp:txXfrm>
        <a:off x="3435091" y="161175"/>
        <a:ext cx="749816" cy="749816"/>
      </dsp:txXfrm>
    </dsp:sp>
    <dsp:sp modelId="{C45DE434-121B-47A1-8B19-398C2B0CC041}">
      <dsp:nvSpPr>
        <dsp:cNvPr id="0" name=""/>
        <dsp:cNvSpPr/>
      </dsp:nvSpPr>
      <dsp:spPr>
        <a:xfrm rot="18000000">
          <a:off x="4106377" y="1784556"/>
          <a:ext cx="1027458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1027458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>
        <a:off x="4594420" y="1771394"/>
        <a:ext cx="51372" cy="51372"/>
      </dsp:txXfrm>
    </dsp:sp>
    <dsp:sp modelId="{EBCBB4E7-01F9-476E-A7A8-C86283443094}">
      <dsp:nvSpPr>
        <dsp:cNvPr id="0" name=""/>
        <dsp:cNvSpPr/>
      </dsp:nvSpPr>
      <dsp:spPr>
        <a:xfrm>
          <a:off x="4611871" y="362810"/>
          <a:ext cx="1060400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СВЕ</a:t>
          </a:r>
          <a:endParaRPr lang="en-US" sz="2800" b="1" kern="1200" dirty="0"/>
        </a:p>
      </dsp:txBody>
      <dsp:txXfrm>
        <a:off x="4767163" y="518102"/>
        <a:ext cx="749816" cy="749816"/>
      </dsp:txXfrm>
    </dsp:sp>
    <dsp:sp modelId="{FC9DAC5B-1A8B-48C9-8AEE-04D3D3BEDAF8}">
      <dsp:nvSpPr>
        <dsp:cNvPr id="0" name=""/>
        <dsp:cNvSpPr/>
      </dsp:nvSpPr>
      <dsp:spPr>
        <a:xfrm rot="19800000">
          <a:off x="4738573" y="2371926"/>
          <a:ext cx="968786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68786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>
        <a:off x="5198747" y="2360231"/>
        <a:ext cx="48439" cy="48439"/>
      </dsp:txXfrm>
    </dsp:sp>
    <dsp:sp modelId="{10856A19-9D9B-4070-B081-A9DBDDF7ED0E}">
      <dsp:nvSpPr>
        <dsp:cNvPr id="0" name=""/>
        <dsp:cNvSpPr/>
      </dsp:nvSpPr>
      <dsp:spPr>
        <a:xfrm>
          <a:off x="5562600" y="1337955"/>
          <a:ext cx="1109231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ВЕЛЬ</a:t>
          </a:r>
          <a:endParaRPr lang="en-US" sz="2400" b="1" kern="1200" dirty="0"/>
        </a:p>
      </dsp:txBody>
      <dsp:txXfrm>
        <a:off x="5725043" y="1493247"/>
        <a:ext cx="784345" cy="749816"/>
      </dsp:txXfrm>
    </dsp:sp>
    <dsp:sp modelId="{449CB472-4277-4F15-82F9-417556C59533}">
      <dsp:nvSpPr>
        <dsp:cNvPr id="0" name=""/>
        <dsp:cNvSpPr/>
      </dsp:nvSpPr>
      <dsp:spPr>
        <a:xfrm>
          <a:off x="4979255" y="3187703"/>
          <a:ext cx="964688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64688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>
        <a:off x="5437482" y="3176110"/>
        <a:ext cx="48234" cy="48234"/>
      </dsp:txXfrm>
    </dsp:sp>
    <dsp:sp modelId="{A7045FFB-35CB-4F1C-AD9D-DDBF65E213C0}">
      <dsp:nvSpPr>
        <dsp:cNvPr id="0" name=""/>
        <dsp:cNvSpPr/>
      </dsp:nvSpPr>
      <dsp:spPr>
        <a:xfrm>
          <a:off x="5943944" y="2670027"/>
          <a:ext cx="1060400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РО</a:t>
          </a:r>
          <a:endParaRPr lang="en-US" sz="2800" b="1" kern="1200" dirty="0"/>
        </a:p>
      </dsp:txBody>
      <dsp:txXfrm>
        <a:off x="6099236" y="2825319"/>
        <a:ext cx="749816" cy="749816"/>
      </dsp:txXfrm>
    </dsp:sp>
    <dsp:sp modelId="{99159620-3236-4100-8C0C-ED9FB784FA71}">
      <dsp:nvSpPr>
        <dsp:cNvPr id="0" name=""/>
        <dsp:cNvSpPr/>
      </dsp:nvSpPr>
      <dsp:spPr>
        <a:xfrm rot="1800000">
          <a:off x="4740999" y="3994428"/>
          <a:ext cx="932580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32580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>
        <a:off x="5183974" y="3983638"/>
        <a:ext cx="46629" cy="46629"/>
      </dsp:txXfrm>
    </dsp:sp>
    <dsp:sp modelId="{1CCA001B-69AD-46D0-84F1-2655E7FF2707}">
      <dsp:nvSpPr>
        <dsp:cNvPr id="0" name=""/>
        <dsp:cNvSpPr/>
      </dsp:nvSpPr>
      <dsp:spPr>
        <a:xfrm>
          <a:off x="5528832" y="3959370"/>
          <a:ext cx="1176768" cy="11458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ДОБЫ</a:t>
          </a:r>
          <a:endParaRPr lang="en-US" sz="2000" b="1" kern="1200" dirty="0"/>
        </a:p>
      </dsp:txBody>
      <dsp:txXfrm>
        <a:off x="5701166" y="4127177"/>
        <a:ext cx="832100" cy="810244"/>
      </dsp:txXfrm>
    </dsp:sp>
    <dsp:sp modelId="{2819C87C-F84A-453A-97D8-CBFF87CB899D}">
      <dsp:nvSpPr>
        <dsp:cNvPr id="0" name=""/>
        <dsp:cNvSpPr/>
      </dsp:nvSpPr>
      <dsp:spPr>
        <a:xfrm rot="3600000">
          <a:off x="4113585" y="4578367"/>
          <a:ext cx="998629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98629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>
        <a:off x="4587934" y="4565925"/>
        <a:ext cx="49931" cy="49931"/>
      </dsp:txXfrm>
    </dsp:sp>
    <dsp:sp modelId="{E187702E-6C30-499D-B675-5B550C9A622E}">
      <dsp:nvSpPr>
        <dsp:cNvPr id="0" name=""/>
        <dsp:cNvSpPr/>
      </dsp:nvSpPr>
      <dsp:spPr>
        <a:xfrm>
          <a:off x="4569143" y="4952828"/>
          <a:ext cx="1145858" cy="11092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ЗАДА</a:t>
          </a:r>
          <a:endParaRPr lang="en-US" sz="2400" b="1" kern="1200" dirty="0"/>
        </a:p>
      </dsp:txBody>
      <dsp:txXfrm>
        <a:off x="4736950" y="5115271"/>
        <a:ext cx="810244" cy="784345"/>
      </dsp:txXfrm>
    </dsp:sp>
    <dsp:sp modelId="{943FF313-7417-4BBC-BA89-07D1D3A33137}">
      <dsp:nvSpPr>
        <dsp:cNvPr id="0" name=""/>
        <dsp:cNvSpPr/>
      </dsp:nvSpPr>
      <dsp:spPr>
        <a:xfrm rot="5400000">
          <a:off x="3287053" y="4798355"/>
          <a:ext cx="1045893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1045893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>
        <a:off x="3783852" y="4784732"/>
        <a:ext cx="52294" cy="52294"/>
      </dsp:txXfrm>
    </dsp:sp>
    <dsp:sp modelId="{AD928C4D-00FC-495C-9B8F-B23A5609230F}">
      <dsp:nvSpPr>
        <dsp:cNvPr id="0" name=""/>
        <dsp:cNvSpPr/>
      </dsp:nvSpPr>
      <dsp:spPr>
        <a:xfrm>
          <a:off x="3276597" y="5333827"/>
          <a:ext cx="1066805" cy="1061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МОЛ</a:t>
          </a:r>
          <a:endParaRPr lang="en-US" sz="2800" b="1" kern="1200" dirty="0"/>
        </a:p>
      </dsp:txBody>
      <dsp:txXfrm>
        <a:off x="3432827" y="5489220"/>
        <a:ext cx="754345" cy="750303"/>
      </dsp:txXfrm>
    </dsp:sp>
    <dsp:sp modelId="{F89DDBD8-EECA-49FB-91A7-78CF059D2A1D}">
      <dsp:nvSpPr>
        <dsp:cNvPr id="0" name=""/>
        <dsp:cNvSpPr/>
      </dsp:nvSpPr>
      <dsp:spPr>
        <a:xfrm rot="7200000">
          <a:off x="2507186" y="4578712"/>
          <a:ext cx="999427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99427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2981914" y="4566251"/>
        <a:ext cx="49971" cy="49971"/>
      </dsp:txXfrm>
    </dsp:sp>
    <dsp:sp modelId="{AE1BC020-0945-401C-827D-A86A9839070B}">
      <dsp:nvSpPr>
        <dsp:cNvPr id="0" name=""/>
        <dsp:cNvSpPr/>
      </dsp:nvSpPr>
      <dsp:spPr>
        <a:xfrm>
          <a:off x="1907856" y="4952998"/>
          <a:ext cx="1140142" cy="11088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ВСТРЕ</a:t>
          </a:r>
          <a:endParaRPr lang="en-US" sz="2400" b="1" kern="1200" dirty="0"/>
        </a:p>
      </dsp:txBody>
      <dsp:txXfrm>
        <a:off x="2074826" y="5115391"/>
        <a:ext cx="806202" cy="784106"/>
      </dsp:txXfrm>
    </dsp:sp>
    <dsp:sp modelId="{3E414443-93DD-496D-B6E1-4217AC9449C9}">
      <dsp:nvSpPr>
        <dsp:cNvPr id="0" name=""/>
        <dsp:cNvSpPr/>
      </dsp:nvSpPr>
      <dsp:spPr>
        <a:xfrm rot="9000000">
          <a:off x="1895848" y="4007979"/>
          <a:ext cx="986783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86783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2364570" y="3995834"/>
        <a:ext cx="49339" cy="49339"/>
      </dsp:txXfrm>
    </dsp:sp>
    <dsp:sp modelId="{4909158A-216E-4B3B-9049-21D84FBB04DE}">
      <dsp:nvSpPr>
        <dsp:cNvPr id="0" name=""/>
        <dsp:cNvSpPr/>
      </dsp:nvSpPr>
      <dsp:spPr>
        <a:xfrm>
          <a:off x="972583" y="4002099"/>
          <a:ext cx="1060400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ПИ</a:t>
          </a:r>
          <a:endParaRPr lang="en-US" sz="2800" b="1" kern="1200" dirty="0"/>
        </a:p>
      </dsp:txBody>
      <dsp:txXfrm>
        <a:off x="1127875" y="4157391"/>
        <a:ext cx="749816" cy="749816"/>
      </dsp:txXfrm>
    </dsp:sp>
    <dsp:sp modelId="{ECA45BE4-1207-4261-909C-27C3E566095A}">
      <dsp:nvSpPr>
        <dsp:cNvPr id="0" name=""/>
        <dsp:cNvSpPr/>
      </dsp:nvSpPr>
      <dsp:spPr>
        <a:xfrm rot="10800000">
          <a:off x="1676055" y="3187703"/>
          <a:ext cx="964688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64688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2134282" y="3176110"/>
        <a:ext cx="48234" cy="48234"/>
      </dsp:txXfrm>
    </dsp:sp>
    <dsp:sp modelId="{E895D1B4-BB55-4E6A-80E4-1A1CF5B1C642}">
      <dsp:nvSpPr>
        <dsp:cNvPr id="0" name=""/>
        <dsp:cNvSpPr/>
      </dsp:nvSpPr>
      <dsp:spPr>
        <a:xfrm>
          <a:off x="615655" y="2670027"/>
          <a:ext cx="1060400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КУ</a:t>
          </a:r>
          <a:endParaRPr lang="en-US" sz="2800" b="1" kern="1200" dirty="0"/>
        </a:p>
      </dsp:txBody>
      <dsp:txXfrm>
        <a:off x="770947" y="2825319"/>
        <a:ext cx="749816" cy="749816"/>
      </dsp:txXfrm>
    </dsp:sp>
    <dsp:sp modelId="{4AC3F535-3DDD-4E20-BA23-D9336D136446}">
      <dsp:nvSpPr>
        <dsp:cNvPr id="0" name=""/>
        <dsp:cNvSpPr/>
      </dsp:nvSpPr>
      <dsp:spPr>
        <a:xfrm rot="12600000">
          <a:off x="1895848" y="2367427"/>
          <a:ext cx="986783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986783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2364570" y="2355281"/>
        <a:ext cx="49339" cy="49339"/>
      </dsp:txXfrm>
    </dsp:sp>
    <dsp:sp modelId="{7EA1E75B-1997-4CCC-B6FC-EB35E83F4106}">
      <dsp:nvSpPr>
        <dsp:cNvPr id="0" name=""/>
        <dsp:cNvSpPr/>
      </dsp:nvSpPr>
      <dsp:spPr>
        <a:xfrm>
          <a:off x="972583" y="1337955"/>
          <a:ext cx="1060400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ДА</a:t>
          </a:r>
          <a:endParaRPr lang="en-US" sz="2800" b="1" kern="1200" dirty="0"/>
        </a:p>
      </dsp:txBody>
      <dsp:txXfrm>
        <a:off x="1127875" y="1493247"/>
        <a:ext cx="749816" cy="749816"/>
      </dsp:txXfrm>
    </dsp:sp>
    <dsp:sp modelId="{4A6A9000-3DC1-4934-AFC7-127256BAD357}">
      <dsp:nvSpPr>
        <dsp:cNvPr id="0" name=""/>
        <dsp:cNvSpPr/>
      </dsp:nvSpPr>
      <dsp:spPr>
        <a:xfrm rot="14400000">
          <a:off x="2486163" y="1784556"/>
          <a:ext cx="1027458" cy="25048"/>
        </a:xfrm>
        <a:custGeom>
          <a:avLst/>
          <a:gdLst/>
          <a:ahLst/>
          <a:cxnLst/>
          <a:rect l="0" t="0" r="0" b="0"/>
          <a:pathLst>
            <a:path>
              <a:moveTo>
                <a:pt x="0" y="12524"/>
              </a:moveTo>
              <a:lnTo>
                <a:pt x="1027458" y="1252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/>
        </a:p>
      </dsp:txBody>
      <dsp:txXfrm rot="10800000">
        <a:off x="2974206" y="1771394"/>
        <a:ext cx="51372" cy="51372"/>
      </dsp:txXfrm>
    </dsp:sp>
    <dsp:sp modelId="{70089392-0709-4B1F-92E3-229832F7EE8B}">
      <dsp:nvSpPr>
        <dsp:cNvPr id="0" name=""/>
        <dsp:cNvSpPr/>
      </dsp:nvSpPr>
      <dsp:spPr>
        <a:xfrm>
          <a:off x="1947727" y="362810"/>
          <a:ext cx="1060400" cy="1060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ТУ</a:t>
          </a:r>
          <a:endParaRPr lang="en-US" sz="2800" b="1" kern="1200" dirty="0"/>
        </a:p>
      </dsp:txBody>
      <dsp:txXfrm>
        <a:off x="2103019" y="518102"/>
        <a:ext cx="749816" cy="74981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20630-2539-419F-B036-CCD9635C0CA0}">
      <dsp:nvSpPr>
        <dsp:cNvPr id="0" name=""/>
        <dsp:cNvSpPr/>
      </dsp:nvSpPr>
      <dsp:spPr>
        <a:xfrm>
          <a:off x="3043818" y="3566762"/>
          <a:ext cx="1705640" cy="158753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ЧОК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ЧИК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СОК</a:t>
          </a:r>
          <a:endParaRPr lang="en-US" sz="3600" b="1" kern="1200" dirty="0"/>
        </a:p>
      </dsp:txBody>
      <dsp:txXfrm>
        <a:off x="3293603" y="3799251"/>
        <a:ext cx="1206070" cy="1122559"/>
      </dsp:txXfrm>
    </dsp:sp>
    <dsp:sp modelId="{EA2C0E30-B8CF-4D80-8576-171F90E8C7EB}">
      <dsp:nvSpPr>
        <dsp:cNvPr id="0" name=""/>
        <dsp:cNvSpPr/>
      </dsp:nvSpPr>
      <dsp:spPr>
        <a:xfrm rot="10800000">
          <a:off x="585512" y="4189376"/>
          <a:ext cx="2323099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1C7CDA0-4A79-4CA4-B7FB-C6D706194C2A}">
      <dsp:nvSpPr>
        <dsp:cNvPr id="0" name=""/>
        <dsp:cNvSpPr/>
      </dsp:nvSpPr>
      <dsp:spPr>
        <a:xfrm>
          <a:off x="-383124" y="4024226"/>
          <a:ext cx="1937273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ПАЛЬ</a:t>
          </a:r>
          <a:endParaRPr lang="en-US" sz="3600" b="1" kern="1200" dirty="0"/>
        </a:p>
      </dsp:txBody>
      <dsp:txXfrm>
        <a:off x="-363424" y="4043926"/>
        <a:ext cx="1897873" cy="633209"/>
      </dsp:txXfrm>
    </dsp:sp>
    <dsp:sp modelId="{41D6F816-9B38-4800-BFDD-479BC166504E}">
      <dsp:nvSpPr>
        <dsp:cNvPr id="0" name=""/>
        <dsp:cNvSpPr/>
      </dsp:nvSpPr>
      <dsp:spPr>
        <a:xfrm rot="11880000">
          <a:off x="690576" y="3526027"/>
          <a:ext cx="2328972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63A4DFD-2EDE-4447-955E-63DFE42BC7C9}">
      <dsp:nvSpPr>
        <dsp:cNvPr id="0" name=""/>
        <dsp:cNvSpPr/>
      </dsp:nvSpPr>
      <dsp:spPr>
        <a:xfrm>
          <a:off x="-44409" y="3001032"/>
          <a:ext cx="1583960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КОЛО</a:t>
          </a:r>
          <a:endParaRPr lang="en-US" sz="3600" b="1" kern="1200" dirty="0"/>
        </a:p>
      </dsp:txBody>
      <dsp:txXfrm>
        <a:off x="-24709" y="3020732"/>
        <a:ext cx="1544560" cy="633209"/>
      </dsp:txXfrm>
    </dsp:sp>
    <dsp:sp modelId="{96308997-996A-4C2D-802D-298C887F92EB}">
      <dsp:nvSpPr>
        <dsp:cNvPr id="0" name=""/>
        <dsp:cNvSpPr/>
      </dsp:nvSpPr>
      <dsp:spPr>
        <a:xfrm rot="12828898">
          <a:off x="817558" y="2956380"/>
          <a:ext cx="2476586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E0EF4E8-D332-4212-B4E2-89DACE7065E8}">
      <dsp:nvSpPr>
        <dsp:cNvPr id="0" name=""/>
        <dsp:cNvSpPr/>
      </dsp:nvSpPr>
      <dsp:spPr>
        <a:xfrm>
          <a:off x="152410" y="2102104"/>
          <a:ext cx="1749237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КЛЮ</a:t>
          </a:r>
          <a:endParaRPr lang="en-US" sz="3600" b="1" kern="1200" dirty="0"/>
        </a:p>
      </dsp:txBody>
      <dsp:txXfrm>
        <a:off x="172110" y="2121804"/>
        <a:ext cx="1709837" cy="633209"/>
      </dsp:txXfrm>
    </dsp:sp>
    <dsp:sp modelId="{3004FF17-215D-4525-A110-973EA8019FEE}">
      <dsp:nvSpPr>
        <dsp:cNvPr id="0" name=""/>
        <dsp:cNvSpPr/>
      </dsp:nvSpPr>
      <dsp:spPr>
        <a:xfrm rot="13748213">
          <a:off x="1080029" y="2457798"/>
          <a:ext cx="2637238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7615E44-CB26-4ACC-888D-285032ADDAA2}">
      <dsp:nvSpPr>
        <dsp:cNvPr id="0" name=""/>
        <dsp:cNvSpPr/>
      </dsp:nvSpPr>
      <dsp:spPr>
        <a:xfrm>
          <a:off x="685805" y="1295410"/>
          <a:ext cx="1700263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СУ</a:t>
          </a:r>
          <a:endParaRPr lang="en-US" sz="3600" b="1" kern="1200" dirty="0"/>
        </a:p>
      </dsp:txBody>
      <dsp:txXfrm>
        <a:off x="705505" y="1315110"/>
        <a:ext cx="1660863" cy="633209"/>
      </dsp:txXfrm>
    </dsp:sp>
    <dsp:sp modelId="{E73BC662-ABAD-4152-BF8C-C515BC99CD81}">
      <dsp:nvSpPr>
        <dsp:cNvPr id="0" name=""/>
        <dsp:cNvSpPr/>
      </dsp:nvSpPr>
      <dsp:spPr>
        <a:xfrm rot="14796403">
          <a:off x="1588085" y="2040245"/>
          <a:ext cx="2757680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988EC5A-7959-4B82-AC58-338FEA26CF2F}">
      <dsp:nvSpPr>
        <dsp:cNvPr id="0" name=""/>
        <dsp:cNvSpPr/>
      </dsp:nvSpPr>
      <dsp:spPr>
        <a:xfrm>
          <a:off x="1676397" y="609595"/>
          <a:ext cx="1486146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b="1" kern="1200" dirty="0"/>
            <a:t>но</a:t>
          </a:r>
          <a:endParaRPr lang="en-US" sz="4800" b="1" kern="1200" dirty="0"/>
        </a:p>
      </dsp:txBody>
      <dsp:txXfrm>
        <a:off x="1696097" y="629295"/>
        <a:ext cx="1446746" cy="633209"/>
      </dsp:txXfrm>
    </dsp:sp>
    <dsp:sp modelId="{A7CC28AD-1CDB-43F8-88E7-14A6E84CC750}">
      <dsp:nvSpPr>
        <dsp:cNvPr id="0" name=""/>
        <dsp:cNvSpPr/>
      </dsp:nvSpPr>
      <dsp:spPr>
        <a:xfrm rot="16156172">
          <a:off x="2484334" y="1852354"/>
          <a:ext cx="2765015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2F2E6B4-D6E9-4DA5-9157-A8899DB1F8D8}">
      <dsp:nvSpPr>
        <dsp:cNvPr id="0" name=""/>
        <dsp:cNvSpPr/>
      </dsp:nvSpPr>
      <dsp:spPr>
        <a:xfrm>
          <a:off x="3047996" y="304809"/>
          <a:ext cx="1602440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СА</a:t>
          </a:r>
          <a:endParaRPr lang="en-US" sz="3600" b="1" kern="1200" dirty="0"/>
        </a:p>
      </dsp:txBody>
      <dsp:txXfrm>
        <a:off x="3067696" y="324509"/>
        <a:ext cx="1563040" cy="633209"/>
      </dsp:txXfrm>
    </dsp:sp>
    <dsp:sp modelId="{F0CF4CBF-E410-491B-8C8B-5FC02CD8ED9F}">
      <dsp:nvSpPr>
        <dsp:cNvPr id="0" name=""/>
        <dsp:cNvSpPr/>
      </dsp:nvSpPr>
      <dsp:spPr>
        <a:xfrm rot="17460929">
          <a:off x="3351115" y="1994815"/>
          <a:ext cx="2777233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82341F-B3EF-4D84-AF1A-80AE3DDC1090}">
      <dsp:nvSpPr>
        <dsp:cNvPr id="0" name=""/>
        <dsp:cNvSpPr/>
      </dsp:nvSpPr>
      <dsp:spPr>
        <a:xfrm>
          <a:off x="4495792" y="533415"/>
          <a:ext cx="1483851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КУ</a:t>
          </a:r>
          <a:endParaRPr lang="en-US" sz="3600" b="1" kern="1200" dirty="0"/>
        </a:p>
      </dsp:txBody>
      <dsp:txXfrm>
        <a:off x="4515492" y="553115"/>
        <a:ext cx="1444451" cy="633209"/>
      </dsp:txXfrm>
    </dsp:sp>
    <dsp:sp modelId="{D3BDBDAE-63CA-49FD-86AF-010E92F0F13A}">
      <dsp:nvSpPr>
        <dsp:cNvPr id="0" name=""/>
        <dsp:cNvSpPr/>
      </dsp:nvSpPr>
      <dsp:spPr>
        <a:xfrm rot="18721820">
          <a:off x="4104077" y="2462585"/>
          <a:ext cx="2698052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D8921F0-1D4E-43F8-A2A3-B602B5A69227}">
      <dsp:nvSpPr>
        <dsp:cNvPr id="0" name=""/>
        <dsp:cNvSpPr/>
      </dsp:nvSpPr>
      <dsp:spPr>
        <a:xfrm>
          <a:off x="5638807" y="1295391"/>
          <a:ext cx="1435003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ГОЛО</a:t>
          </a:r>
          <a:endParaRPr lang="en-US" sz="3600" b="1" kern="1200" dirty="0"/>
        </a:p>
      </dsp:txBody>
      <dsp:txXfrm>
        <a:off x="5658507" y="1315091"/>
        <a:ext cx="1395603" cy="633209"/>
      </dsp:txXfrm>
    </dsp:sp>
    <dsp:sp modelId="{26614A72-89CF-482D-B8DF-D604111CF65E}">
      <dsp:nvSpPr>
        <dsp:cNvPr id="0" name=""/>
        <dsp:cNvSpPr/>
      </dsp:nvSpPr>
      <dsp:spPr>
        <a:xfrm rot="19542936">
          <a:off x="4490091" y="2953825"/>
          <a:ext cx="2437713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FFC635-CE98-422C-846E-DA17235F6737}">
      <dsp:nvSpPr>
        <dsp:cNvPr id="0" name=""/>
        <dsp:cNvSpPr/>
      </dsp:nvSpPr>
      <dsp:spPr>
        <a:xfrm>
          <a:off x="5964461" y="2102092"/>
          <a:ext cx="1503138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kern="1200" dirty="0"/>
            <a:t>ЧЕП</a:t>
          </a:r>
          <a:endParaRPr lang="en-US" sz="4000" b="1" kern="1200" dirty="0"/>
        </a:p>
      </dsp:txBody>
      <dsp:txXfrm>
        <a:off x="5984161" y="2121792"/>
        <a:ext cx="1463738" cy="633209"/>
      </dsp:txXfrm>
    </dsp:sp>
    <dsp:sp modelId="{5ABC9A0C-3828-4A89-850A-D1950B978D30}">
      <dsp:nvSpPr>
        <dsp:cNvPr id="0" name=""/>
        <dsp:cNvSpPr/>
      </dsp:nvSpPr>
      <dsp:spPr>
        <a:xfrm rot="20566575">
          <a:off x="4782547" y="3555896"/>
          <a:ext cx="2315068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BB420BC-167F-4768-A0E8-FD3669D74117}">
      <dsp:nvSpPr>
        <dsp:cNvPr id="0" name=""/>
        <dsp:cNvSpPr/>
      </dsp:nvSpPr>
      <dsp:spPr>
        <a:xfrm>
          <a:off x="6353436" y="3047996"/>
          <a:ext cx="1384540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/>
            <a:t>ВИ</a:t>
          </a:r>
          <a:endParaRPr lang="en-US" sz="3600" b="1" kern="1200" dirty="0"/>
        </a:p>
      </dsp:txBody>
      <dsp:txXfrm>
        <a:off x="6373136" y="3067696"/>
        <a:ext cx="1345140" cy="633209"/>
      </dsp:txXfrm>
    </dsp:sp>
    <dsp:sp modelId="{D70A42BC-689A-4641-9675-58965C24D167}">
      <dsp:nvSpPr>
        <dsp:cNvPr id="0" name=""/>
        <dsp:cNvSpPr/>
      </dsp:nvSpPr>
      <dsp:spPr>
        <a:xfrm rot="14973">
          <a:off x="4884006" y="4198711"/>
          <a:ext cx="2312148" cy="34230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CACAEEE-3EEE-43C3-A5D5-12286FB70702}">
      <dsp:nvSpPr>
        <dsp:cNvPr id="0" name=""/>
        <dsp:cNvSpPr/>
      </dsp:nvSpPr>
      <dsp:spPr>
        <a:xfrm>
          <a:off x="6553185" y="4038597"/>
          <a:ext cx="1285919" cy="672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КРЮ</a:t>
          </a:r>
          <a:endParaRPr lang="en-US" sz="3600" b="1" kern="1200" dirty="0"/>
        </a:p>
      </dsp:txBody>
      <dsp:txXfrm>
        <a:off x="6572885" y="4058297"/>
        <a:ext cx="1246519" cy="63320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20630-2539-419F-B036-CCD9635C0CA0}">
      <dsp:nvSpPr>
        <dsp:cNvPr id="0" name=""/>
        <dsp:cNvSpPr/>
      </dsp:nvSpPr>
      <dsp:spPr>
        <a:xfrm>
          <a:off x="3396139" y="3268835"/>
          <a:ext cx="2170676" cy="2169703"/>
        </a:xfrm>
        <a:prstGeom prst="ellipse">
          <a:avLst/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ЧОК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ЧИК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СОК</a:t>
          </a:r>
          <a:endParaRPr lang="en-US" sz="2800" b="1" kern="1200" dirty="0"/>
        </a:p>
      </dsp:txBody>
      <dsp:txXfrm>
        <a:off x="3714027" y="3586581"/>
        <a:ext cx="1534900" cy="1534211"/>
      </dsp:txXfrm>
    </dsp:sp>
    <dsp:sp modelId="{B1D803E0-1E75-4FB0-8B6C-8D4239B33B5B}">
      <dsp:nvSpPr>
        <dsp:cNvPr id="0" name=""/>
        <dsp:cNvSpPr/>
      </dsp:nvSpPr>
      <dsp:spPr>
        <a:xfrm rot="10946556">
          <a:off x="906689" y="3979652"/>
          <a:ext cx="2354591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DBC0948-0ABC-4A79-B035-E8D724574A69}">
      <dsp:nvSpPr>
        <dsp:cNvPr id="0" name=""/>
        <dsp:cNvSpPr/>
      </dsp:nvSpPr>
      <dsp:spPr>
        <a:xfrm>
          <a:off x="-253286" y="3667250"/>
          <a:ext cx="2322089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?</a:t>
          </a:r>
          <a:endParaRPr lang="en-US" sz="2800" b="1" kern="1200" dirty="0"/>
        </a:p>
      </dsp:txBody>
      <dsp:txXfrm>
        <a:off x="-222006" y="3698530"/>
        <a:ext cx="2259529" cy="1005423"/>
      </dsp:txXfrm>
    </dsp:sp>
    <dsp:sp modelId="{26614A72-89CF-482D-B8DF-D604111CF65E}">
      <dsp:nvSpPr>
        <dsp:cNvPr id="0" name=""/>
        <dsp:cNvSpPr/>
      </dsp:nvSpPr>
      <dsp:spPr>
        <a:xfrm rot="12342857">
          <a:off x="1087758" y="3027628"/>
          <a:ext cx="2408907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FFC635-CE98-422C-846E-DA17235F6737}">
      <dsp:nvSpPr>
        <dsp:cNvPr id="0" name=""/>
        <dsp:cNvSpPr/>
      </dsp:nvSpPr>
      <dsp:spPr>
        <a:xfrm>
          <a:off x="13678" y="2242807"/>
          <a:ext cx="2386716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НО</a:t>
          </a:r>
          <a:endParaRPr lang="en-US" sz="2800" b="1" kern="1200" dirty="0"/>
        </a:p>
      </dsp:txBody>
      <dsp:txXfrm>
        <a:off x="44958" y="2274087"/>
        <a:ext cx="2324156" cy="1005423"/>
      </dsp:txXfrm>
    </dsp:sp>
    <dsp:sp modelId="{5ABC9A0C-3828-4A89-850A-D1950B978D30}">
      <dsp:nvSpPr>
        <dsp:cNvPr id="0" name=""/>
        <dsp:cNvSpPr/>
      </dsp:nvSpPr>
      <dsp:spPr>
        <a:xfrm rot="13357716">
          <a:off x="1215504" y="2322724"/>
          <a:ext cx="2709547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BB420BC-167F-4768-A0E8-FD3669D74117}">
      <dsp:nvSpPr>
        <dsp:cNvPr id="0" name=""/>
        <dsp:cNvSpPr/>
      </dsp:nvSpPr>
      <dsp:spPr>
        <a:xfrm>
          <a:off x="474289" y="1142985"/>
          <a:ext cx="2198403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ВИ</a:t>
          </a:r>
          <a:endParaRPr lang="en-US" sz="2800" b="1" kern="1200" dirty="0"/>
        </a:p>
      </dsp:txBody>
      <dsp:txXfrm>
        <a:off x="505569" y="1174265"/>
        <a:ext cx="2135843" cy="1005423"/>
      </dsp:txXfrm>
    </dsp:sp>
    <dsp:sp modelId="{D70A42BC-689A-4641-9675-58965C24D167}">
      <dsp:nvSpPr>
        <dsp:cNvPr id="0" name=""/>
        <dsp:cNvSpPr/>
      </dsp:nvSpPr>
      <dsp:spPr>
        <a:xfrm rot="15091314">
          <a:off x="2460974" y="1741630"/>
          <a:ext cx="2476893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CACAEEE-3EEE-43C3-A5D5-12286FB70702}">
      <dsp:nvSpPr>
        <dsp:cNvPr id="0" name=""/>
        <dsp:cNvSpPr/>
      </dsp:nvSpPr>
      <dsp:spPr>
        <a:xfrm>
          <a:off x="2285999" y="304804"/>
          <a:ext cx="2041810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КРЮ</a:t>
          </a:r>
          <a:endParaRPr lang="en-US" sz="2800" b="1" kern="1200" dirty="0"/>
        </a:p>
      </dsp:txBody>
      <dsp:txXfrm>
        <a:off x="2317279" y="336084"/>
        <a:ext cx="1979250" cy="1005423"/>
      </dsp:txXfrm>
    </dsp:sp>
    <dsp:sp modelId="{F84DD2E0-1E0D-4C2E-97C5-A4EAF732DC4A}">
      <dsp:nvSpPr>
        <dsp:cNvPr id="0" name=""/>
        <dsp:cNvSpPr/>
      </dsp:nvSpPr>
      <dsp:spPr>
        <a:xfrm rot="17201617">
          <a:off x="3963514" y="1736816"/>
          <a:ext cx="2442488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55269C7-7F4E-447A-ABD0-18C7E3C5DCE7}">
      <dsp:nvSpPr>
        <dsp:cNvPr id="0" name=""/>
        <dsp:cNvSpPr/>
      </dsp:nvSpPr>
      <dsp:spPr>
        <a:xfrm>
          <a:off x="4517930" y="304814"/>
          <a:ext cx="2035269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МАЛЬ</a:t>
          </a:r>
          <a:endParaRPr lang="en-US" sz="2800" b="1" kern="1200" dirty="0"/>
        </a:p>
      </dsp:txBody>
      <dsp:txXfrm>
        <a:off x="4549210" y="336094"/>
        <a:ext cx="1972709" cy="1005423"/>
      </dsp:txXfrm>
    </dsp:sp>
    <dsp:sp modelId="{EAB084EA-A783-4023-8DF2-81C386785B2D}">
      <dsp:nvSpPr>
        <dsp:cNvPr id="0" name=""/>
        <dsp:cNvSpPr/>
      </dsp:nvSpPr>
      <dsp:spPr>
        <a:xfrm rot="18869430">
          <a:off x="4945663" y="2223825"/>
          <a:ext cx="2722312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2F5CD1F-5224-488A-B06A-5E3DA569F977}">
      <dsp:nvSpPr>
        <dsp:cNvPr id="0" name=""/>
        <dsp:cNvSpPr/>
      </dsp:nvSpPr>
      <dsp:spPr>
        <a:xfrm>
          <a:off x="6107416" y="990594"/>
          <a:ext cx="2306577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ВОЛ</a:t>
          </a:r>
          <a:endParaRPr lang="en-US" sz="2800" b="1" kern="1200" dirty="0"/>
        </a:p>
      </dsp:txBody>
      <dsp:txXfrm>
        <a:off x="6138696" y="1021874"/>
        <a:ext cx="2244017" cy="1005423"/>
      </dsp:txXfrm>
    </dsp:sp>
    <dsp:sp modelId="{C7E16608-FC61-451C-BF80-2E5009C4FF37}">
      <dsp:nvSpPr>
        <dsp:cNvPr id="0" name=""/>
        <dsp:cNvSpPr/>
      </dsp:nvSpPr>
      <dsp:spPr>
        <a:xfrm rot="20020585">
          <a:off x="5454948" y="3005317"/>
          <a:ext cx="2405236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4BC63E-6DED-4A2B-9277-4E52A8D422F8}">
      <dsp:nvSpPr>
        <dsp:cNvPr id="0" name=""/>
        <dsp:cNvSpPr/>
      </dsp:nvSpPr>
      <dsp:spPr>
        <a:xfrm>
          <a:off x="6716995" y="2209800"/>
          <a:ext cx="2036964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КОЛО</a:t>
          </a:r>
          <a:endParaRPr lang="en-US" sz="2800" b="1" kern="1200" dirty="0"/>
        </a:p>
      </dsp:txBody>
      <dsp:txXfrm>
        <a:off x="6748275" y="2241080"/>
        <a:ext cx="1974404" cy="1005423"/>
      </dsp:txXfrm>
    </dsp:sp>
    <dsp:sp modelId="{1F7FB7F0-65FD-4EE1-BC9A-EF544BC0E18A}">
      <dsp:nvSpPr>
        <dsp:cNvPr id="0" name=""/>
        <dsp:cNvSpPr/>
      </dsp:nvSpPr>
      <dsp:spPr>
        <a:xfrm>
          <a:off x="5707011" y="4081923"/>
          <a:ext cx="2408820" cy="5435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92EB7CA-7F77-4319-A8F2-C5DFC43A27A2}">
      <dsp:nvSpPr>
        <dsp:cNvPr id="0" name=""/>
        <dsp:cNvSpPr/>
      </dsp:nvSpPr>
      <dsp:spPr>
        <a:xfrm>
          <a:off x="7307141" y="3819695"/>
          <a:ext cx="1617380" cy="1067983"/>
        </a:xfrm>
        <a:prstGeom prst="roundRect">
          <a:avLst>
            <a:gd name="adj" fmla="val 10000"/>
          </a:avLst>
        </a:prstGeom>
        <a:solidFill>
          <a:schemeClr val="accent1"/>
        </a:solidFill>
        <a:ln w="34925" cap="flat" cmpd="sng" algn="in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БА</a:t>
          </a:r>
          <a:endParaRPr lang="en-US" sz="2800" b="1" kern="1200" dirty="0"/>
        </a:p>
      </dsp:txBody>
      <dsp:txXfrm>
        <a:off x="7338421" y="3850975"/>
        <a:ext cx="1554820" cy="100542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E2EC0-706D-4A72-9DE3-C3D66EF334E1}">
      <dsp:nvSpPr>
        <dsp:cNvPr id="0" name=""/>
        <dsp:cNvSpPr/>
      </dsp:nvSpPr>
      <dsp:spPr>
        <a:xfrm>
          <a:off x="2609966" y="1981203"/>
          <a:ext cx="2990737" cy="28625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               </a:t>
          </a:r>
          <a:endParaRPr lang="en-US" sz="6500" b="1" kern="1200" dirty="0"/>
        </a:p>
      </dsp:txBody>
      <dsp:txXfrm>
        <a:off x="3047949" y="2400415"/>
        <a:ext cx="2114771" cy="2024132"/>
      </dsp:txXfrm>
    </dsp:sp>
    <dsp:sp modelId="{5EB5095C-0F46-4685-A8E4-74B17E3CAF3E}">
      <dsp:nvSpPr>
        <dsp:cNvPr id="0" name=""/>
        <dsp:cNvSpPr/>
      </dsp:nvSpPr>
      <dsp:spPr>
        <a:xfrm>
          <a:off x="3283762" y="25939"/>
          <a:ext cx="1738275" cy="1738275"/>
        </a:xfrm>
        <a:prstGeom prst="ellipse">
          <a:avLst/>
        </a:prstGeom>
        <a:solidFill>
          <a:srgbClr val="FFFF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КА</a:t>
          </a:r>
          <a:endParaRPr lang="en-US" sz="3500" b="1" kern="1200" dirty="0"/>
        </a:p>
      </dsp:txBody>
      <dsp:txXfrm>
        <a:off x="3538326" y="280503"/>
        <a:ext cx="1229147" cy="1229147"/>
      </dsp:txXfrm>
    </dsp:sp>
    <dsp:sp modelId="{28E0454B-E060-4930-AB87-8540A0ECFEA5}">
      <dsp:nvSpPr>
        <dsp:cNvPr id="0" name=""/>
        <dsp:cNvSpPr/>
      </dsp:nvSpPr>
      <dsp:spPr>
        <a:xfrm>
          <a:off x="4618951" y="417986"/>
          <a:ext cx="1738275" cy="173827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РОС</a:t>
          </a:r>
          <a:endParaRPr lang="en-US" sz="3500" b="1" kern="1200" dirty="0"/>
        </a:p>
      </dsp:txBody>
      <dsp:txXfrm>
        <a:off x="4873515" y="672550"/>
        <a:ext cx="1229147" cy="1229147"/>
      </dsp:txXfrm>
    </dsp:sp>
    <dsp:sp modelId="{B058BB67-D125-49D9-A0F7-D549CFB119D0}">
      <dsp:nvSpPr>
        <dsp:cNvPr id="0" name=""/>
        <dsp:cNvSpPr/>
      </dsp:nvSpPr>
      <dsp:spPr>
        <a:xfrm>
          <a:off x="5530227" y="1469655"/>
          <a:ext cx="1738275" cy="1738275"/>
        </a:xfrm>
        <a:prstGeom prst="ellipse">
          <a:avLst/>
        </a:prstGeom>
        <a:solidFill>
          <a:srgbClr val="FFFF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МЫШ</a:t>
          </a:r>
          <a:endParaRPr lang="en-US" sz="3500" b="1" kern="1200" dirty="0"/>
        </a:p>
      </dsp:txBody>
      <dsp:txXfrm>
        <a:off x="5784791" y="1724219"/>
        <a:ext cx="1229147" cy="1229147"/>
      </dsp:txXfrm>
    </dsp:sp>
    <dsp:sp modelId="{523D17CA-2208-4A91-91E1-4AFE60AB0BE3}">
      <dsp:nvSpPr>
        <dsp:cNvPr id="0" name=""/>
        <dsp:cNvSpPr/>
      </dsp:nvSpPr>
      <dsp:spPr>
        <a:xfrm>
          <a:off x="5728266" y="2847047"/>
          <a:ext cx="1738275" cy="173827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ТОК</a:t>
          </a:r>
          <a:endParaRPr lang="en-US" sz="3500" b="1" kern="1200" dirty="0"/>
        </a:p>
      </dsp:txBody>
      <dsp:txXfrm>
        <a:off x="5982830" y="3101611"/>
        <a:ext cx="1229147" cy="1229147"/>
      </dsp:txXfrm>
    </dsp:sp>
    <dsp:sp modelId="{99476D22-3263-4DC5-AF76-01E9E9195AD8}">
      <dsp:nvSpPr>
        <dsp:cNvPr id="0" name=""/>
        <dsp:cNvSpPr/>
      </dsp:nvSpPr>
      <dsp:spPr>
        <a:xfrm>
          <a:off x="5150192" y="4112852"/>
          <a:ext cx="1738275" cy="1738275"/>
        </a:xfrm>
        <a:prstGeom prst="ellipse">
          <a:avLst/>
        </a:prstGeom>
        <a:solidFill>
          <a:srgbClr val="92D05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ЛА</a:t>
          </a:r>
          <a:endParaRPr lang="en-US" sz="3500" b="1" kern="1200" dirty="0"/>
        </a:p>
      </dsp:txBody>
      <dsp:txXfrm>
        <a:off x="5404756" y="4367416"/>
        <a:ext cx="1229147" cy="1229147"/>
      </dsp:txXfrm>
    </dsp:sp>
    <dsp:sp modelId="{992254E8-C1ED-4DBC-B5C1-011CBF267656}">
      <dsp:nvSpPr>
        <dsp:cNvPr id="0" name=""/>
        <dsp:cNvSpPr/>
      </dsp:nvSpPr>
      <dsp:spPr>
        <a:xfrm>
          <a:off x="3979540" y="4865184"/>
          <a:ext cx="1738275" cy="173827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ВА</a:t>
          </a:r>
          <a:endParaRPr lang="en-US" sz="3500" b="1" kern="1200" dirty="0"/>
        </a:p>
      </dsp:txBody>
      <dsp:txXfrm>
        <a:off x="4234104" y="5119748"/>
        <a:ext cx="1229147" cy="1229147"/>
      </dsp:txXfrm>
    </dsp:sp>
    <dsp:sp modelId="{1B2A1E41-2A38-4611-BC33-9EE8FBE45402}">
      <dsp:nvSpPr>
        <dsp:cNvPr id="0" name=""/>
        <dsp:cNvSpPr/>
      </dsp:nvSpPr>
      <dsp:spPr>
        <a:xfrm>
          <a:off x="2587983" y="4865184"/>
          <a:ext cx="1738275" cy="1738275"/>
        </a:xfrm>
        <a:prstGeom prst="ellipse">
          <a:avLst/>
        </a:prstGeom>
        <a:solidFill>
          <a:srgbClr val="92D05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ПА</a:t>
          </a:r>
          <a:endParaRPr lang="en-US" sz="3500" b="1" kern="1200" dirty="0"/>
        </a:p>
      </dsp:txBody>
      <dsp:txXfrm>
        <a:off x="2842547" y="5119748"/>
        <a:ext cx="1229147" cy="1229147"/>
      </dsp:txXfrm>
    </dsp:sp>
    <dsp:sp modelId="{C5EC7A83-B334-445C-8B98-9E10D351D23B}">
      <dsp:nvSpPr>
        <dsp:cNvPr id="0" name=""/>
        <dsp:cNvSpPr/>
      </dsp:nvSpPr>
      <dsp:spPr>
        <a:xfrm>
          <a:off x="1417332" y="4112852"/>
          <a:ext cx="1738275" cy="173827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ГОН</a:t>
          </a:r>
          <a:endParaRPr lang="en-US" sz="3500" b="1" kern="1200" dirty="0"/>
        </a:p>
      </dsp:txBody>
      <dsp:txXfrm>
        <a:off x="1671896" y="4367416"/>
        <a:ext cx="1229147" cy="1229147"/>
      </dsp:txXfrm>
    </dsp:sp>
    <dsp:sp modelId="{E39CF72E-1CA5-402B-B7E2-7FD1D5810AFD}">
      <dsp:nvSpPr>
        <dsp:cNvPr id="0" name=""/>
        <dsp:cNvSpPr/>
      </dsp:nvSpPr>
      <dsp:spPr>
        <a:xfrm>
          <a:off x="839258" y="2847047"/>
          <a:ext cx="1738275" cy="1738275"/>
        </a:xfrm>
        <a:prstGeom prst="ellipse">
          <a:avLst/>
        </a:prstGeom>
        <a:solidFill>
          <a:srgbClr val="FF00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СНЕ</a:t>
          </a:r>
          <a:endParaRPr lang="en-US" sz="3500" b="1" kern="1200" dirty="0"/>
        </a:p>
      </dsp:txBody>
      <dsp:txXfrm>
        <a:off x="1093822" y="3101611"/>
        <a:ext cx="1229147" cy="1229147"/>
      </dsp:txXfrm>
    </dsp:sp>
    <dsp:sp modelId="{4407485D-DB73-4AAD-9E61-D3AE252FD678}">
      <dsp:nvSpPr>
        <dsp:cNvPr id="0" name=""/>
        <dsp:cNvSpPr/>
      </dsp:nvSpPr>
      <dsp:spPr>
        <a:xfrm>
          <a:off x="1037297" y="1469655"/>
          <a:ext cx="1738275" cy="1738275"/>
        </a:xfrm>
        <a:prstGeom prst="ellipse">
          <a:avLst/>
        </a:prstGeom>
        <a:solidFill>
          <a:srgbClr val="FFFF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МУ</a:t>
          </a:r>
          <a:endParaRPr lang="en-US" sz="3500" b="1" kern="1200" dirty="0"/>
        </a:p>
      </dsp:txBody>
      <dsp:txXfrm>
        <a:off x="1291861" y="1724219"/>
        <a:ext cx="1229147" cy="1229147"/>
      </dsp:txXfrm>
    </dsp:sp>
    <dsp:sp modelId="{16EF2C7D-18B3-48CD-8730-E68C196DF4F5}">
      <dsp:nvSpPr>
        <dsp:cNvPr id="0" name=""/>
        <dsp:cNvSpPr/>
      </dsp:nvSpPr>
      <dsp:spPr>
        <a:xfrm>
          <a:off x="1948573" y="417986"/>
          <a:ext cx="1738275" cy="1738275"/>
        </a:xfrm>
        <a:prstGeom prst="ellipse">
          <a:avLst/>
        </a:prstGeom>
        <a:solidFill>
          <a:srgbClr val="FF00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/>
            <a:t>ЖОК</a:t>
          </a:r>
          <a:endParaRPr lang="en-US" sz="3500" b="1" kern="1200" dirty="0"/>
        </a:p>
      </dsp:txBody>
      <dsp:txXfrm>
        <a:off x="2203137" y="672550"/>
        <a:ext cx="1229147" cy="122914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E2EC0-706D-4A72-9DE3-C3D66EF334E1}">
      <dsp:nvSpPr>
        <dsp:cNvPr id="0" name=""/>
        <dsp:cNvSpPr/>
      </dsp:nvSpPr>
      <dsp:spPr>
        <a:xfrm>
          <a:off x="2849984" y="1682527"/>
          <a:ext cx="3596431" cy="359643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/>
            <a:t>               </a:t>
          </a:r>
          <a:endParaRPr lang="en-US" sz="6600" b="1" kern="1200" dirty="0"/>
        </a:p>
      </dsp:txBody>
      <dsp:txXfrm>
        <a:off x="3376669" y="2209212"/>
        <a:ext cx="2543061" cy="2543061"/>
      </dsp:txXfrm>
    </dsp:sp>
    <dsp:sp modelId="{5EB5095C-0F46-4685-A8E4-74B17E3CAF3E}">
      <dsp:nvSpPr>
        <dsp:cNvPr id="0" name=""/>
        <dsp:cNvSpPr/>
      </dsp:nvSpPr>
      <dsp:spPr>
        <a:xfrm>
          <a:off x="3749092" y="26834"/>
          <a:ext cx="1798215" cy="1798215"/>
        </a:xfrm>
        <a:prstGeom prst="ellipse">
          <a:avLst/>
        </a:prstGeom>
        <a:solidFill>
          <a:srgbClr val="FFFF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КА</a:t>
          </a:r>
          <a:endParaRPr lang="en-US" sz="3600" b="1" kern="1200" dirty="0"/>
        </a:p>
      </dsp:txBody>
      <dsp:txXfrm>
        <a:off x="4012434" y="290176"/>
        <a:ext cx="1271531" cy="1271531"/>
      </dsp:txXfrm>
    </dsp:sp>
    <dsp:sp modelId="{28E0454B-E060-4930-AB87-8540A0ECFEA5}">
      <dsp:nvSpPr>
        <dsp:cNvPr id="0" name=""/>
        <dsp:cNvSpPr/>
      </dsp:nvSpPr>
      <dsp:spPr>
        <a:xfrm>
          <a:off x="5130321" y="432400"/>
          <a:ext cx="1798215" cy="17982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ВЕС</a:t>
          </a:r>
          <a:endParaRPr lang="en-US" sz="3600" b="1" kern="1200" dirty="0"/>
        </a:p>
      </dsp:txBody>
      <dsp:txXfrm>
        <a:off x="5393663" y="695742"/>
        <a:ext cx="1271531" cy="1271531"/>
      </dsp:txXfrm>
    </dsp:sp>
    <dsp:sp modelId="{B058BB67-D125-49D9-A0F7-D549CFB119D0}">
      <dsp:nvSpPr>
        <dsp:cNvPr id="0" name=""/>
        <dsp:cNvSpPr/>
      </dsp:nvSpPr>
      <dsp:spPr>
        <a:xfrm>
          <a:off x="6073021" y="1520332"/>
          <a:ext cx="1798215" cy="1798215"/>
        </a:xfrm>
        <a:prstGeom prst="ellipse">
          <a:avLst/>
        </a:prstGeom>
        <a:solidFill>
          <a:srgbClr val="FFFF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ТОК</a:t>
          </a:r>
          <a:endParaRPr lang="en-US" sz="3600" b="1" kern="1200" dirty="0"/>
        </a:p>
      </dsp:txBody>
      <dsp:txXfrm>
        <a:off x="6336363" y="1783674"/>
        <a:ext cx="1271531" cy="1271531"/>
      </dsp:txXfrm>
    </dsp:sp>
    <dsp:sp modelId="{523D17CA-2208-4A91-91E1-4AFE60AB0BE3}">
      <dsp:nvSpPr>
        <dsp:cNvPr id="0" name=""/>
        <dsp:cNvSpPr/>
      </dsp:nvSpPr>
      <dsp:spPr>
        <a:xfrm>
          <a:off x="6277889" y="2945221"/>
          <a:ext cx="1798215" cy="17982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НА</a:t>
          </a:r>
          <a:endParaRPr lang="en-US" sz="3600" b="1" kern="1200" dirty="0"/>
        </a:p>
      </dsp:txBody>
      <dsp:txXfrm>
        <a:off x="6541231" y="3208563"/>
        <a:ext cx="1271531" cy="1271531"/>
      </dsp:txXfrm>
    </dsp:sp>
    <dsp:sp modelId="{99476D22-3263-4DC5-AF76-01E9E9195AD8}">
      <dsp:nvSpPr>
        <dsp:cNvPr id="0" name=""/>
        <dsp:cNvSpPr/>
      </dsp:nvSpPr>
      <dsp:spPr>
        <a:xfrm>
          <a:off x="5679882" y="4254674"/>
          <a:ext cx="1798215" cy="1798215"/>
        </a:xfrm>
        <a:prstGeom prst="ellipse">
          <a:avLst/>
        </a:prstGeom>
        <a:solidFill>
          <a:srgbClr val="00B0F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ПАР</a:t>
          </a:r>
          <a:endParaRPr lang="en-US" sz="3600" b="1" kern="1200" dirty="0"/>
        </a:p>
      </dsp:txBody>
      <dsp:txXfrm>
        <a:off x="5943224" y="4518016"/>
        <a:ext cx="1271531" cy="1271531"/>
      </dsp:txXfrm>
    </dsp:sp>
    <dsp:sp modelId="{992254E8-C1ED-4DBC-B5C1-011CBF267656}">
      <dsp:nvSpPr>
        <dsp:cNvPr id="0" name=""/>
        <dsp:cNvSpPr/>
      </dsp:nvSpPr>
      <dsp:spPr>
        <a:xfrm>
          <a:off x="4468862" y="5032949"/>
          <a:ext cx="1798215" cy="17982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ЛО</a:t>
          </a:r>
          <a:endParaRPr lang="en-US" sz="3600" b="1" kern="1200" dirty="0"/>
        </a:p>
      </dsp:txBody>
      <dsp:txXfrm>
        <a:off x="4732204" y="5296291"/>
        <a:ext cx="1271531" cy="1271531"/>
      </dsp:txXfrm>
    </dsp:sp>
    <dsp:sp modelId="{1B2A1E41-2A38-4611-BC33-9EE8FBE45402}">
      <dsp:nvSpPr>
        <dsp:cNvPr id="0" name=""/>
        <dsp:cNvSpPr/>
      </dsp:nvSpPr>
      <dsp:spPr>
        <a:xfrm>
          <a:off x="3029321" y="5032949"/>
          <a:ext cx="1798215" cy="1798215"/>
        </a:xfrm>
        <a:prstGeom prst="ellipse">
          <a:avLst/>
        </a:prstGeom>
        <a:solidFill>
          <a:srgbClr val="00B0F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ТА</a:t>
          </a:r>
          <a:endParaRPr lang="en-US" sz="3600" b="1" kern="1200" dirty="0"/>
        </a:p>
      </dsp:txBody>
      <dsp:txXfrm>
        <a:off x="3292663" y="5296291"/>
        <a:ext cx="1271531" cy="1271531"/>
      </dsp:txXfrm>
    </dsp:sp>
    <dsp:sp modelId="{C5EC7A83-B334-445C-8B98-9E10D351D23B}">
      <dsp:nvSpPr>
        <dsp:cNvPr id="0" name=""/>
        <dsp:cNvSpPr/>
      </dsp:nvSpPr>
      <dsp:spPr>
        <a:xfrm>
          <a:off x="1818302" y="4254674"/>
          <a:ext cx="1798215" cy="17982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ТО</a:t>
          </a:r>
          <a:endParaRPr lang="en-US" sz="3600" b="1" kern="1200" dirty="0"/>
        </a:p>
      </dsp:txBody>
      <dsp:txXfrm>
        <a:off x="2081644" y="4518016"/>
        <a:ext cx="1271531" cy="1271531"/>
      </dsp:txXfrm>
    </dsp:sp>
    <dsp:sp modelId="{E39CF72E-1CA5-402B-B7E2-7FD1D5810AFD}">
      <dsp:nvSpPr>
        <dsp:cNvPr id="0" name=""/>
        <dsp:cNvSpPr/>
      </dsp:nvSpPr>
      <dsp:spPr>
        <a:xfrm>
          <a:off x="1220294" y="2945221"/>
          <a:ext cx="1798215" cy="1798215"/>
        </a:xfrm>
        <a:prstGeom prst="ellipse">
          <a:avLst/>
        </a:prstGeom>
        <a:solidFill>
          <a:srgbClr val="7030A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БУ</a:t>
          </a:r>
          <a:endParaRPr lang="en-US" sz="3600" b="1" kern="1200" dirty="0"/>
        </a:p>
      </dsp:txBody>
      <dsp:txXfrm>
        <a:off x="1483636" y="3208563"/>
        <a:ext cx="1271531" cy="1271531"/>
      </dsp:txXfrm>
    </dsp:sp>
    <dsp:sp modelId="{4407485D-DB73-4AAD-9E61-D3AE252FD678}">
      <dsp:nvSpPr>
        <dsp:cNvPr id="0" name=""/>
        <dsp:cNvSpPr/>
      </dsp:nvSpPr>
      <dsp:spPr>
        <a:xfrm>
          <a:off x="1425163" y="1520332"/>
          <a:ext cx="1798215" cy="1798215"/>
        </a:xfrm>
        <a:prstGeom prst="ellipse">
          <a:avLst/>
        </a:prstGeom>
        <a:solidFill>
          <a:srgbClr val="FFFF0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ПАЛ</a:t>
          </a:r>
          <a:endParaRPr lang="en-US" sz="3600" b="1" kern="1200" dirty="0"/>
        </a:p>
      </dsp:txBody>
      <dsp:txXfrm>
        <a:off x="1688505" y="1783674"/>
        <a:ext cx="1271531" cy="1271531"/>
      </dsp:txXfrm>
    </dsp:sp>
    <dsp:sp modelId="{16EF2C7D-18B3-48CD-8730-E68C196DF4F5}">
      <dsp:nvSpPr>
        <dsp:cNvPr id="0" name=""/>
        <dsp:cNvSpPr/>
      </dsp:nvSpPr>
      <dsp:spPr>
        <a:xfrm>
          <a:off x="2367862" y="432400"/>
          <a:ext cx="1798215" cy="1798215"/>
        </a:xfrm>
        <a:prstGeom prst="ellipse">
          <a:avLst/>
        </a:prstGeom>
        <a:solidFill>
          <a:srgbClr val="7030A0">
            <a:alpha val="50000"/>
          </a:srgb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СЫ</a:t>
          </a:r>
          <a:endParaRPr lang="en-US" sz="3600" b="1" kern="1200" dirty="0"/>
        </a:p>
      </dsp:txBody>
      <dsp:txXfrm>
        <a:off x="2631204" y="695742"/>
        <a:ext cx="1271531" cy="127153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FE316-561C-435D-AD59-49BAC34D9B94}">
      <dsp:nvSpPr>
        <dsp:cNvPr id="0" name=""/>
        <dsp:cNvSpPr/>
      </dsp:nvSpPr>
      <dsp:spPr>
        <a:xfrm>
          <a:off x="2133601" y="263"/>
          <a:ext cx="2438397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жар</a:t>
          </a:r>
          <a:endParaRPr lang="en-US" sz="5400" b="1" kern="1200" dirty="0"/>
        </a:p>
      </dsp:txBody>
      <dsp:txXfrm>
        <a:off x="2172355" y="39017"/>
        <a:ext cx="2360889" cy="716369"/>
      </dsp:txXfrm>
    </dsp:sp>
    <dsp:sp modelId="{4D635826-4B60-4BE7-80D3-9AB99B2C42C1}">
      <dsp:nvSpPr>
        <dsp:cNvPr id="0" name=""/>
        <dsp:cNvSpPr/>
      </dsp:nvSpPr>
      <dsp:spPr>
        <a:xfrm>
          <a:off x="2133601" y="833833"/>
          <a:ext cx="2414016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стал</a:t>
          </a:r>
          <a:endParaRPr lang="en-US" sz="5400" b="1" kern="1200" dirty="0"/>
        </a:p>
      </dsp:txBody>
      <dsp:txXfrm>
        <a:off x="2172355" y="872587"/>
        <a:ext cx="2336508" cy="716369"/>
      </dsp:txXfrm>
    </dsp:sp>
    <dsp:sp modelId="{00C6569C-45AA-4AB1-B666-CE2B1C1F1622}">
      <dsp:nvSpPr>
        <dsp:cNvPr id="0" name=""/>
        <dsp:cNvSpPr/>
      </dsp:nvSpPr>
      <dsp:spPr>
        <a:xfrm>
          <a:off x="2133601" y="1667404"/>
          <a:ext cx="2414016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ел</a:t>
          </a:r>
          <a:endParaRPr lang="en-US" sz="5400" b="1" kern="1200" dirty="0"/>
        </a:p>
      </dsp:txBody>
      <dsp:txXfrm>
        <a:off x="2172355" y="1706158"/>
        <a:ext cx="2336508" cy="716369"/>
      </dsp:txXfrm>
    </dsp:sp>
    <dsp:sp modelId="{C946ED37-944F-407A-8831-A379607BD78E}">
      <dsp:nvSpPr>
        <dsp:cNvPr id="0" name=""/>
        <dsp:cNvSpPr/>
      </dsp:nvSpPr>
      <dsp:spPr>
        <a:xfrm>
          <a:off x="2133601" y="2500975"/>
          <a:ext cx="2414016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лез</a:t>
          </a:r>
          <a:endParaRPr lang="en-US" sz="5400" b="1" kern="1200" dirty="0"/>
        </a:p>
      </dsp:txBody>
      <dsp:txXfrm>
        <a:off x="2172355" y="2539729"/>
        <a:ext cx="2336508" cy="716369"/>
      </dsp:txXfrm>
    </dsp:sp>
    <dsp:sp modelId="{81392F40-3C1F-4DF5-A78D-1332C896F977}">
      <dsp:nvSpPr>
        <dsp:cNvPr id="0" name=""/>
        <dsp:cNvSpPr/>
      </dsp:nvSpPr>
      <dsp:spPr>
        <a:xfrm>
          <a:off x="2133601" y="3334546"/>
          <a:ext cx="2414016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хор</a:t>
          </a:r>
          <a:endParaRPr lang="en-US" sz="5400" b="1" kern="1200" dirty="0"/>
        </a:p>
      </dsp:txBody>
      <dsp:txXfrm>
        <a:off x="2172355" y="3373300"/>
        <a:ext cx="2336508" cy="716369"/>
      </dsp:txXfrm>
    </dsp:sp>
    <dsp:sp modelId="{35C01BFC-6085-4F6D-9D52-7E890DD82A01}">
      <dsp:nvSpPr>
        <dsp:cNvPr id="0" name=""/>
        <dsp:cNvSpPr/>
      </dsp:nvSpPr>
      <dsp:spPr>
        <a:xfrm>
          <a:off x="2133601" y="4168117"/>
          <a:ext cx="2414016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мел</a:t>
          </a:r>
          <a:endParaRPr lang="en-US" sz="5400" b="1" kern="1200" dirty="0"/>
        </a:p>
      </dsp:txBody>
      <dsp:txXfrm>
        <a:off x="2172355" y="4206871"/>
        <a:ext cx="2336508" cy="716369"/>
      </dsp:txXfrm>
    </dsp:sp>
    <dsp:sp modelId="{19CD686B-1C04-4B7D-A238-EE59F5D3B8AC}">
      <dsp:nvSpPr>
        <dsp:cNvPr id="0" name=""/>
        <dsp:cNvSpPr/>
      </dsp:nvSpPr>
      <dsp:spPr>
        <a:xfrm>
          <a:off x="2133601" y="5001688"/>
          <a:ext cx="2414016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угол</a:t>
          </a:r>
          <a:endParaRPr lang="en-US" sz="5400" b="1" kern="1200" dirty="0"/>
        </a:p>
      </dsp:txBody>
      <dsp:txXfrm>
        <a:off x="2172355" y="5040442"/>
        <a:ext cx="2336508" cy="716369"/>
      </dsp:txXfrm>
    </dsp:sp>
    <dsp:sp modelId="{716C8748-568F-41F0-BF7C-D8F736EAC325}">
      <dsp:nvSpPr>
        <dsp:cNvPr id="0" name=""/>
        <dsp:cNvSpPr/>
      </dsp:nvSpPr>
      <dsp:spPr>
        <a:xfrm>
          <a:off x="2133601" y="5835259"/>
          <a:ext cx="2414016" cy="793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/>
            <a:t>вес</a:t>
          </a:r>
          <a:endParaRPr lang="en-US" sz="5400" b="1" kern="1200" dirty="0"/>
        </a:p>
      </dsp:txBody>
      <dsp:txXfrm>
        <a:off x="2172355" y="5874013"/>
        <a:ext cx="2336508" cy="71636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9B386-7725-4BCD-B105-285CED278DB6}">
      <dsp:nvSpPr>
        <dsp:cNvPr id="0" name=""/>
        <dsp:cNvSpPr/>
      </dsp:nvSpPr>
      <dsp:spPr>
        <a:xfrm rot="5400000">
          <a:off x="4956878" y="-1912398"/>
          <a:ext cx="1071235" cy="51694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285750" lvl="1" indent="-285750" algn="l" defTabSz="2533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700" b="1" kern="1200" dirty="0"/>
            <a:t>банька</a:t>
          </a:r>
          <a:endParaRPr lang="en-US" sz="5700" b="1" kern="1200" dirty="0"/>
        </a:p>
      </dsp:txBody>
      <dsp:txXfrm rot="-5400000">
        <a:off x="2907792" y="188981"/>
        <a:ext cx="5117115" cy="966649"/>
      </dsp:txXfrm>
    </dsp:sp>
    <dsp:sp modelId="{217722E1-274B-48BE-A69C-CB012101CC19}">
      <dsp:nvSpPr>
        <dsp:cNvPr id="0" name=""/>
        <dsp:cNvSpPr/>
      </dsp:nvSpPr>
      <dsp:spPr>
        <a:xfrm>
          <a:off x="0" y="2784"/>
          <a:ext cx="2907792" cy="1339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118110" rIns="236220" bIns="11811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200" b="1" kern="1200" dirty="0"/>
            <a:t>банка</a:t>
          </a:r>
          <a:endParaRPr lang="en-US" sz="6200" b="1" kern="1200" dirty="0"/>
        </a:p>
      </dsp:txBody>
      <dsp:txXfrm>
        <a:off x="65367" y="68151"/>
        <a:ext cx="2777058" cy="1208309"/>
      </dsp:txXfrm>
    </dsp:sp>
    <dsp:sp modelId="{52AE7E07-10CF-466F-98C5-06DDF5795B5A}">
      <dsp:nvSpPr>
        <dsp:cNvPr id="0" name=""/>
        <dsp:cNvSpPr/>
      </dsp:nvSpPr>
      <dsp:spPr>
        <a:xfrm rot="5400000">
          <a:off x="4951208" y="-506402"/>
          <a:ext cx="1071235" cy="51694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285750" lvl="1" indent="-285750" algn="l" defTabSz="2533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700" b="1" kern="1200" dirty="0"/>
            <a:t>угольки</a:t>
          </a:r>
          <a:endParaRPr lang="en-US" sz="5700" b="1" kern="1200" dirty="0"/>
        </a:p>
      </dsp:txBody>
      <dsp:txXfrm rot="-5400000">
        <a:off x="2902122" y="1594977"/>
        <a:ext cx="5117115" cy="966649"/>
      </dsp:txXfrm>
    </dsp:sp>
    <dsp:sp modelId="{EF0795B4-FF2A-4420-922B-8622A42A46E5}">
      <dsp:nvSpPr>
        <dsp:cNvPr id="0" name=""/>
        <dsp:cNvSpPr/>
      </dsp:nvSpPr>
      <dsp:spPr>
        <a:xfrm>
          <a:off x="0" y="1408780"/>
          <a:ext cx="2902121" cy="1339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118110" rIns="236220" bIns="11811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200" b="1" kern="1200" dirty="0"/>
            <a:t>уголки</a:t>
          </a:r>
          <a:endParaRPr lang="en-US" sz="6200" b="1" kern="1200" dirty="0"/>
        </a:p>
      </dsp:txBody>
      <dsp:txXfrm>
        <a:off x="65367" y="1474147"/>
        <a:ext cx="2771387" cy="1208309"/>
      </dsp:txXfrm>
    </dsp:sp>
    <dsp:sp modelId="{8E34919F-FAE0-4530-A1BC-734B9D3D225B}">
      <dsp:nvSpPr>
        <dsp:cNvPr id="0" name=""/>
        <dsp:cNvSpPr/>
      </dsp:nvSpPr>
      <dsp:spPr>
        <a:xfrm rot="5400000">
          <a:off x="4956878" y="899594"/>
          <a:ext cx="1071235" cy="51694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285750" lvl="1" indent="-285750" algn="l" defTabSz="2533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700" b="1" kern="1200" dirty="0"/>
            <a:t>полька</a:t>
          </a:r>
          <a:endParaRPr lang="en-US" sz="5700" b="1" kern="1200" dirty="0"/>
        </a:p>
      </dsp:txBody>
      <dsp:txXfrm rot="-5400000">
        <a:off x="2907792" y="3000974"/>
        <a:ext cx="5117115" cy="966649"/>
      </dsp:txXfrm>
    </dsp:sp>
    <dsp:sp modelId="{98E41EE6-C8EF-43CE-AC4B-50A361C80480}">
      <dsp:nvSpPr>
        <dsp:cNvPr id="0" name=""/>
        <dsp:cNvSpPr/>
      </dsp:nvSpPr>
      <dsp:spPr>
        <a:xfrm>
          <a:off x="0" y="2814776"/>
          <a:ext cx="2907792" cy="1339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118110" rIns="236220" bIns="11811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200" b="1" kern="1200" dirty="0"/>
            <a:t>полка</a:t>
          </a:r>
          <a:endParaRPr lang="en-US" sz="6200" b="1" kern="1200" dirty="0"/>
        </a:p>
      </dsp:txBody>
      <dsp:txXfrm>
        <a:off x="65367" y="2880143"/>
        <a:ext cx="2777058" cy="1208309"/>
      </dsp:txXfrm>
    </dsp:sp>
    <dsp:sp modelId="{CF24B496-1153-444D-9760-04155889067F}">
      <dsp:nvSpPr>
        <dsp:cNvPr id="0" name=""/>
        <dsp:cNvSpPr/>
      </dsp:nvSpPr>
      <dsp:spPr>
        <a:xfrm rot="5400000">
          <a:off x="4956878" y="2305590"/>
          <a:ext cx="1071235" cy="51694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285750" lvl="1" indent="-285750" algn="l" defTabSz="2533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700" b="1" kern="1200" dirty="0" err="1"/>
            <a:t>Булька</a:t>
          </a:r>
          <a:endParaRPr lang="en-US" sz="5700" b="1" kern="1200" dirty="0"/>
        </a:p>
      </dsp:txBody>
      <dsp:txXfrm rot="-5400000">
        <a:off x="2907792" y="4406970"/>
        <a:ext cx="5117115" cy="966649"/>
      </dsp:txXfrm>
    </dsp:sp>
    <dsp:sp modelId="{1F215A35-8570-4CE2-857E-D8418668C82A}">
      <dsp:nvSpPr>
        <dsp:cNvPr id="0" name=""/>
        <dsp:cNvSpPr/>
      </dsp:nvSpPr>
      <dsp:spPr>
        <a:xfrm>
          <a:off x="0" y="4220772"/>
          <a:ext cx="2907792" cy="1339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118110" rIns="236220" bIns="11811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200" b="1" kern="1200" dirty="0"/>
            <a:t>булка</a:t>
          </a:r>
          <a:endParaRPr lang="en-US" sz="6200" b="1" kern="1200" dirty="0"/>
        </a:p>
      </dsp:txBody>
      <dsp:txXfrm>
        <a:off x="65367" y="4286139"/>
        <a:ext cx="2777058" cy="12083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69C4D-659C-495C-94FF-D357A0BB3AF5}">
      <dsp:nvSpPr>
        <dsp:cNvPr id="0" name=""/>
        <dsp:cNvSpPr/>
      </dsp:nvSpPr>
      <dsp:spPr>
        <a:xfrm>
          <a:off x="0" y="2261597"/>
          <a:ext cx="2352288" cy="1925159"/>
        </a:xfrm>
        <a:prstGeom prst="roundRect">
          <a:avLst>
            <a:gd name="adj" fmla="val 10000"/>
          </a:avLst>
        </a:prstGeom>
        <a:solidFill>
          <a:srgbClr val="00B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0" b="1" kern="1200" dirty="0"/>
        </a:p>
      </dsp:txBody>
      <dsp:txXfrm>
        <a:off x="56386" y="2317983"/>
        <a:ext cx="2239516" cy="1812387"/>
      </dsp:txXfrm>
    </dsp:sp>
    <dsp:sp modelId="{AC64147E-A003-4476-AB7A-3142BC9A1C3B}">
      <dsp:nvSpPr>
        <dsp:cNvPr id="0" name=""/>
        <dsp:cNvSpPr/>
      </dsp:nvSpPr>
      <dsp:spPr>
        <a:xfrm rot="19530640">
          <a:off x="1955189" y="1928829"/>
          <a:ext cx="451842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518426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b="1" kern="1200"/>
        </a:p>
      </dsp:txBody>
      <dsp:txXfrm>
        <a:off x="4101442" y="1831930"/>
        <a:ext cx="225921" cy="225921"/>
      </dsp:txXfrm>
    </dsp:sp>
    <dsp:sp modelId="{45FD1541-C2DE-41D8-99A9-47BEBC5F7BC2}">
      <dsp:nvSpPr>
        <dsp:cNvPr id="0" name=""/>
        <dsp:cNvSpPr/>
      </dsp:nvSpPr>
      <dsp:spPr>
        <a:xfrm>
          <a:off x="6076518" y="77533"/>
          <a:ext cx="2289152" cy="1176144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/>
            <a:t>я</a:t>
          </a:r>
        </a:p>
      </dsp:txBody>
      <dsp:txXfrm>
        <a:off x="6110966" y="111981"/>
        <a:ext cx="2220256" cy="1107248"/>
      </dsp:txXfrm>
    </dsp:sp>
    <dsp:sp modelId="{B031C240-0753-49D2-AB5F-5C20B5752459}">
      <dsp:nvSpPr>
        <dsp:cNvPr id="0" name=""/>
        <dsp:cNvSpPr/>
      </dsp:nvSpPr>
      <dsp:spPr>
        <a:xfrm rot="20387657">
          <a:off x="2232570" y="2536219"/>
          <a:ext cx="389062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890629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b="1" kern="1200"/>
        </a:p>
      </dsp:txBody>
      <dsp:txXfrm>
        <a:off x="4080619" y="2455015"/>
        <a:ext cx="194531" cy="194531"/>
      </dsp:txXfrm>
    </dsp:sp>
    <dsp:sp modelId="{260FFC74-4A5B-4941-AF24-74B857DDEA93}">
      <dsp:nvSpPr>
        <dsp:cNvPr id="0" name=""/>
        <dsp:cNvSpPr/>
      </dsp:nvSpPr>
      <dsp:spPr>
        <a:xfrm>
          <a:off x="6003482" y="1292313"/>
          <a:ext cx="2352288" cy="1176144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ё</a:t>
          </a:r>
          <a:endParaRPr lang="en-US" sz="6500" b="1" kern="1200" dirty="0"/>
        </a:p>
      </dsp:txBody>
      <dsp:txXfrm>
        <a:off x="6037930" y="1326761"/>
        <a:ext cx="2283392" cy="1107248"/>
      </dsp:txXfrm>
    </dsp:sp>
    <dsp:sp modelId="{BD4E8F50-115D-4F70-87CE-A47E53308920}">
      <dsp:nvSpPr>
        <dsp:cNvPr id="0" name=""/>
        <dsp:cNvSpPr/>
      </dsp:nvSpPr>
      <dsp:spPr>
        <a:xfrm rot="72791">
          <a:off x="2351877" y="3246880"/>
          <a:ext cx="366191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661915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091287" y="3171395"/>
        <a:ext cx="183095" cy="183095"/>
      </dsp:txXfrm>
    </dsp:sp>
    <dsp:sp modelId="{101D0B1C-BF54-436D-A3A5-D8185A02F6F4}">
      <dsp:nvSpPr>
        <dsp:cNvPr id="0" name=""/>
        <dsp:cNvSpPr/>
      </dsp:nvSpPr>
      <dsp:spPr>
        <a:xfrm>
          <a:off x="6013382" y="2713636"/>
          <a:ext cx="2352288" cy="1176144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ю</a:t>
          </a:r>
          <a:endParaRPr lang="en-US" sz="6500" b="1" kern="1200" dirty="0"/>
        </a:p>
      </dsp:txBody>
      <dsp:txXfrm>
        <a:off x="6047830" y="2748084"/>
        <a:ext cx="2283392" cy="1107248"/>
      </dsp:txXfrm>
    </dsp:sp>
    <dsp:sp modelId="{B5E6B8F3-BA23-406A-B075-2CC0D63C3545}">
      <dsp:nvSpPr>
        <dsp:cNvPr id="0" name=""/>
        <dsp:cNvSpPr/>
      </dsp:nvSpPr>
      <dsp:spPr>
        <a:xfrm rot="1251994">
          <a:off x="2223799" y="3905909"/>
          <a:ext cx="391807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918071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b="1" kern="1200"/>
        </a:p>
      </dsp:txBody>
      <dsp:txXfrm>
        <a:off x="4084883" y="3824019"/>
        <a:ext cx="195903" cy="195903"/>
      </dsp:txXfrm>
    </dsp:sp>
    <dsp:sp modelId="{4E965B64-5CBD-49A8-B5F4-8075C8B693BC}">
      <dsp:nvSpPr>
        <dsp:cNvPr id="0" name=""/>
        <dsp:cNvSpPr/>
      </dsp:nvSpPr>
      <dsp:spPr>
        <a:xfrm>
          <a:off x="6013382" y="4031694"/>
          <a:ext cx="2352288" cy="1176144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е</a:t>
          </a:r>
          <a:endParaRPr lang="en-US" sz="6500" b="1" kern="1200" dirty="0"/>
        </a:p>
      </dsp:txBody>
      <dsp:txXfrm>
        <a:off x="6047830" y="4066142"/>
        <a:ext cx="2283392" cy="1107248"/>
      </dsp:txXfrm>
    </dsp:sp>
    <dsp:sp modelId="{AB2C67C2-04D9-4457-9A74-8F9283CFE306}">
      <dsp:nvSpPr>
        <dsp:cNvPr id="0" name=""/>
        <dsp:cNvSpPr/>
      </dsp:nvSpPr>
      <dsp:spPr>
        <a:xfrm rot="2192777">
          <a:off x="1904267" y="4564938"/>
          <a:ext cx="455713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557136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b="1" kern="1200"/>
        </a:p>
      </dsp:txBody>
      <dsp:txXfrm>
        <a:off x="4068907" y="4467072"/>
        <a:ext cx="227856" cy="227856"/>
      </dsp:txXfrm>
    </dsp:sp>
    <dsp:sp modelId="{C9E04456-E5E4-4737-A757-279057F29E05}">
      <dsp:nvSpPr>
        <dsp:cNvPr id="0" name=""/>
        <dsp:cNvSpPr/>
      </dsp:nvSpPr>
      <dsp:spPr>
        <a:xfrm>
          <a:off x="6013382" y="5349751"/>
          <a:ext cx="2352288" cy="1176144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и</a:t>
          </a:r>
          <a:endParaRPr lang="en-US" sz="6500" b="1" kern="1200" dirty="0"/>
        </a:p>
      </dsp:txBody>
      <dsp:txXfrm>
        <a:off x="6047830" y="5384199"/>
        <a:ext cx="2283392" cy="1107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0F75C-BCEB-42D8-85C6-2FF2226CA950}">
      <dsp:nvSpPr>
        <dsp:cNvPr id="0" name=""/>
        <dsp:cNvSpPr/>
      </dsp:nvSpPr>
      <dsp:spPr>
        <a:xfrm>
          <a:off x="6918664" y="2209800"/>
          <a:ext cx="1463335" cy="1405651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КА</a:t>
          </a:r>
          <a:endParaRPr lang="en-US" sz="7200" b="1" kern="1200" dirty="0"/>
        </a:p>
      </dsp:txBody>
      <dsp:txXfrm>
        <a:off x="6959834" y="2250970"/>
        <a:ext cx="1380995" cy="1323311"/>
      </dsp:txXfrm>
    </dsp:sp>
    <dsp:sp modelId="{FABE9C71-7672-4675-87AB-E3F235DE970D}">
      <dsp:nvSpPr>
        <dsp:cNvPr id="0" name=""/>
        <dsp:cNvSpPr/>
      </dsp:nvSpPr>
      <dsp:spPr>
        <a:xfrm rot="12415000">
          <a:off x="1597548" y="1627860"/>
          <a:ext cx="562585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625851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/>
        </a:p>
      </dsp:txBody>
      <dsp:txXfrm rot="10800000">
        <a:off x="4269827" y="1498584"/>
        <a:ext cx="281292" cy="281292"/>
      </dsp:txXfrm>
    </dsp:sp>
    <dsp:sp modelId="{7E90FDA7-7805-4A10-AE73-B663EE773365}">
      <dsp:nvSpPr>
        <dsp:cNvPr id="0" name=""/>
        <dsp:cNvSpPr/>
      </dsp:nvSpPr>
      <dsp:spPr>
        <a:xfrm>
          <a:off x="438948" y="1"/>
          <a:ext cx="1463335" cy="73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/>
            <a:t>МИС</a:t>
          </a:r>
          <a:endParaRPr lang="en-US" sz="4000" b="1" kern="1200" dirty="0"/>
        </a:p>
      </dsp:txBody>
      <dsp:txXfrm>
        <a:off x="460378" y="21431"/>
        <a:ext cx="1420475" cy="688807"/>
      </dsp:txXfrm>
    </dsp:sp>
    <dsp:sp modelId="{E62A4E99-B4E3-4333-A594-33C7949A2A5E}">
      <dsp:nvSpPr>
        <dsp:cNvPr id="0" name=""/>
        <dsp:cNvSpPr/>
      </dsp:nvSpPr>
      <dsp:spPr>
        <a:xfrm rot="11972044">
          <a:off x="1739044" y="2009648"/>
          <a:ext cx="533309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333098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4272266" y="1887691"/>
        <a:ext cx="266654" cy="266654"/>
      </dsp:txXfrm>
    </dsp:sp>
    <dsp:sp modelId="{BE56DA6B-15DE-4B88-9EA1-426164E57FDC}">
      <dsp:nvSpPr>
        <dsp:cNvPr id="0" name=""/>
        <dsp:cNvSpPr/>
      </dsp:nvSpPr>
      <dsp:spPr>
        <a:xfrm>
          <a:off x="429187" y="763578"/>
          <a:ext cx="1463335" cy="73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/>
            <a:t>МАС</a:t>
          </a:r>
          <a:endParaRPr lang="en-US" sz="4000" b="1" kern="1200" dirty="0"/>
        </a:p>
      </dsp:txBody>
      <dsp:txXfrm>
        <a:off x="450617" y="785008"/>
        <a:ext cx="1420475" cy="688807"/>
      </dsp:txXfrm>
    </dsp:sp>
    <dsp:sp modelId="{7F8085EB-51D5-4452-B98D-1F73439D5215}">
      <dsp:nvSpPr>
        <dsp:cNvPr id="0" name=""/>
        <dsp:cNvSpPr/>
      </dsp:nvSpPr>
      <dsp:spPr>
        <a:xfrm rot="11460837">
          <a:off x="1807981" y="2408524"/>
          <a:ext cx="515818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158187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4258120" y="2290940"/>
        <a:ext cx="257909" cy="257909"/>
      </dsp:txXfrm>
    </dsp:sp>
    <dsp:sp modelId="{5655CB0D-598E-4235-827D-231CBD18DF3F}">
      <dsp:nvSpPr>
        <dsp:cNvPr id="0" name=""/>
        <dsp:cNvSpPr/>
      </dsp:nvSpPr>
      <dsp:spPr>
        <a:xfrm>
          <a:off x="392150" y="1561330"/>
          <a:ext cx="1463335" cy="73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/>
            <a:t>МАР</a:t>
          </a:r>
          <a:endParaRPr lang="en-US" sz="4000" b="1" kern="1200" dirty="0"/>
        </a:p>
      </dsp:txBody>
      <dsp:txXfrm>
        <a:off x="413580" y="1582760"/>
        <a:ext cx="1420475" cy="688807"/>
      </dsp:txXfrm>
    </dsp:sp>
    <dsp:sp modelId="{A8FFE2ED-B445-4391-89CE-0F23B92AA9A6}">
      <dsp:nvSpPr>
        <dsp:cNvPr id="0" name=""/>
        <dsp:cNvSpPr/>
      </dsp:nvSpPr>
      <dsp:spPr>
        <a:xfrm rot="10873860">
          <a:off x="1854902" y="2846855"/>
          <a:ext cx="506434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064346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4260466" y="2731617"/>
        <a:ext cx="253217" cy="253217"/>
      </dsp:txXfrm>
    </dsp:sp>
    <dsp:sp modelId="{3ADAC5A1-F962-48FC-9D2F-5E7FFE64D34B}">
      <dsp:nvSpPr>
        <dsp:cNvPr id="0" name=""/>
        <dsp:cNvSpPr/>
      </dsp:nvSpPr>
      <dsp:spPr>
        <a:xfrm>
          <a:off x="392150" y="2437992"/>
          <a:ext cx="1463335" cy="73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/>
            <a:t>НОР</a:t>
          </a:r>
          <a:endParaRPr lang="en-US" sz="4000" b="1" kern="1200" dirty="0"/>
        </a:p>
      </dsp:txBody>
      <dsp:txXfrm>
        <a:off x="413580" y="2459422"/>
        <a:ext cx="1420475" cy="688807"/>
      </dsp:txXfrm>
    </dsp:sp>
    <dsp:sp modelId="{B306B740-7A73-4CAB-A3E1-A1C2ED16438A}">
      <dsp:nvSpPr>
        <dsp:cNvPr id="0" name=""/>
        <dsp:cNvSpPr/>
      </dsp:nvSpPr>
      <dsp:spPr>
        <a:xfrm rot="10262010">
          <a:off x="1845118" y="3299059"/>
          <a:ext cx="5104735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104735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4269868" y="3182811"/>
        <a:ext cx="255236" cy="255236"/>
      </dsp:txXfrm>
    </dsp:sp>
    <dsp:sp modelId="{901E89D9-7F56-4FDD-A590-07EB07A7A753}">
      <dsp:nvSpPr>
        <dsp:cNvPr id="0" name=""/>
        <dsp:cNvSpPr/>
      </dsp:nvSpPr>
      <dsp:spPr>
        <a:xfrm>
          <a:off x="412973" y="3342400"/>
          <a:ext cx="1463335" cy="73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/>
            <a:t>ВАР</a:t>
          </a:r>
          <a:endParaRPr lang="en-US" sz="4000" b="1" kern="1200" dirty="0"/>
        </a:p>
      </dsp:txBody>
      <dsp:txXfrm>
        <a:off x="434403" y="3363830"/>
        <a:ext cx="1420475" cy="688807"/>
      </dsp:txXfrm>
    </dsp:sp>
    <dsp:sp modelId="{A55E90D3-C562-40A0-947D-BA2F3C5BA413}">
      <dsp:nvSpPr>
        <dsp:cNvPr id="0" name=""/>
        <dsp:cNvSpPr/>
      </dsp:nvSpPr>
      <dsp:spPr>
        <a:xfrm rot="9724869">
          <a:off x="1764408" y="3713867"/>
          <a:ext cx="528237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282371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4273534" y="3593179"/>
        <a:ext cx="264118" cy="264118"/>
      </dsp:txXfrm>
    </dsp:sp>
    <dsp:sp modelId="{3A13F0A2-752C-4EBD-B2C5-87A2A4A49DB4}">
      <dsp:nvSpPr>
        <dsp:cNvPr id="0" name=""/>
        <dsp:cNvSpPr/>
      </dsp:nvSpPr>
      <dsp:spPr>
        <a:xfrm>
          <a:off x="429187" y="4172016"/>
          <a:ext cx="1463335" cy="73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/>
            <a:t>ЛАП</a:t>
          </a:r>
          <a:endParaRPr lang="en-US" sz="4000" b="1" kern="1200" dirty="0"/>
        </a:p>
      </dsp:txBody>
      <dsp:txXfrm>
        <a:off x="450617" y="4193446"/>
        <a:ext cx="1420475" cy="688807"/>
      </dsp:txXfrm>
    </dsp:sp>
    <dsp:sp modelId="{E5E88352-72A4-45D1-90EF-1A2D2820B398}">
      <dsp:nvSpPr>
        <dsp:cNvPr id="0" name=""/>
        <dsp:cNvSpPr/>
      </dsp:nvSpPr>
      <dsp:spPr>
        <a:xfrm rot="9192021">
          <a:off x="1644903" y="4157625"/>
          <a:ext cx="557306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573066" y="1137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/>
        </a:p>
      </dsp:txBody>
      <dsp:txXfrm rot="10800000">
        <a:off x="4292109" y="4029669"/>
        <a:ext cx="278653" cy="278653"/>
      </dsp:txXfrm>
    </dsp:sp>
    <dsp:sp modelId="{4E486E8F-AF7F-4D85-A63D-4791EC8403BA}">
      <dsp:nvSpPr>
        <dsp:cNvPr id="0" name=""/>
        <dsp:cNvSpPr/>
      </dsp:nvSpPr>
      <dsp:spPr>
        <a:xfrm>
          <a:off x="480872" y="5059532"/>
          <a:ext cx="1463335" cy="73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/>
            <a:t>ЛЕП</a:t>
          </a:r>
          <a:endParaRPr lang="en-US" sz="4000" b="1" kern="1200" dirty="0"/>
        </a:p>
      </dsp:txBody>
      <dsp:txXfrm>
        <a:off x="502302" y="5080962"/>
        <a:ext cx="1420475" cy="6888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69C4D-659C-495C-94FF-D357A0BB3AF5}">
      <dsp:nvSpPr>
        <dsp:cNvPr id="0" name=""/>
        <dsp:cNvSpPr/>
      </dsp:nvSpPr>
      <dsp:spPr>
        <a:xfrm>
          <a:off x="0" y="2425865"/>
          <a:ext cx="1396038" cy="1384137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БУ</a:t>
          </a:r>
          <a:endParaRPr lang="en-US" sz="7200" b="1" kern="1200" dirty="0"/>
        </a:p>
      </dsp:txBody>
      <dsp:txXfrm>
        <a:off x="40540" y="2466405"/>
        <a:ext cx="1314958" cy="1303057"/>
      </dsp:txXfrm>
    </dsp:sp>
    <dsp:sp modelId="{AC64147E-A003-4476-AB7A-3142BC9A1C3B}">
      <dsp:nvSpPr>
        <dsp:cNvPr id="0" name=""/>
        <dsp:cNvSpPr/>
      </dsp:nvSpPr>
      <dsp:spPr>
        <a:xfrm rot="19962682">
          <a:off x="1060342" y="1725081"/>
          <a:ext cx="6032714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6032714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b="1" kern="1200"/>
        </a:p>
      </dsp:txBody>
      <dsp:txXfrm>
        <a:off x="3925882" y="1584196"/>
        <a:ext cx="301635" cy="301635"/>
      </dsp:txXfrm>
    </dsp:sp>
    <dsp:sp modelId="{45FD1541-C2DE-41D8-99A9-47BEBC5F7BC2}">
      <dsp:nvSpPr>
        <dsp:cNvPr id="0" name=""/>
        <dsp:cNvSpPr/>
      </dsp:nvSpPr>
      <dsp:spPr>
        <a:xfrm>
          <a:off x="6757361" y="3085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СЫ</a:t>
          </a:r>
        </a:p>
      </dsp:txBody>
      <dsp:txXfrm>
        <a:off x="6777805" y="23529"/>
        <a:ext cx="1355150" cy="657131"/>
      </dsp:txXfrm>
    </dsp:sp>
    <dsp:sp modelId="{B031C240-0753-49D2-AB5F-5C20B5752459}">
      <dsp:nvSpPr>
        <dsp:cNvPr id="0" name=""/>
        <dsp:cNvSpPr/>
      </dsp:nvSpPr>
      <dsp:spPr>
        <a:xfrm rot="20357189">
          <a:off x="1210787" y="2094340"/>
          <a:ext cx="5731824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731824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b="1" kern="1200"/>
        </a:p>
      </dsp:txBody>
      <dsp:txXfrm>
        <a:off x="3933404" y="1960978"/>
        <a:ext cx="286591" cy="286591"/>
      </dsp:txXfrm>
    </dsp:sp>
    <dsp:sp modelId="{260FFC74-4A5B-4941-AF24-74B857DDEA93}">
      <dsp:nvSpPr>
        <dsp:cNvPr id="0" name=""/>
        <dsp:cNvSpPr/>
      </dsp:nvSpPr>
      <dsp:spPr>
        <a:xfrm>
          <a:off x="6757361" y="741604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ТОН</a:t>
          </a:r>
          <a:endParaRPr lang="en-US" sz="4600" b="1" kern="1200" dirty="0"/>
        </a:p>
      </dsp:txBody>
      <dsp:txXfrm>
        <a:off x="6777805" y="762048"/>
        <a:ext cx="1355150" cy="657131"/>
      </dsp:txXfrm>
    </dsp:sp>
    <dsp:sp modelId="{BD4E8F50-115D-4F70-87CE-A47E53308920}">
      <dsp:nvSpPr>
        <dsp:cNvPr id="0" name=""/>
        <dsp:cNvSpPr/>
      </dsp:nvSpPr>
      <dsp:spPr>
        <a:xfrm rot="20788992">
          <a:off x="1319672" y="2463600"/>
          <a:ext cx="5514054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514054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b="1" kern="1200"/>
        </a:p>
      </dsp:txBody>
      <dsp:txXfrm>
        <a:off x="3938848" y="2335681"/>
        <a:ext cx="275702" cy="275702"/>
      </dsp:txXfrm>
    </dsp:sp>
    <dsp:sp modelId="{101D0B1C-BF54-436D-A3A5-D8185A02F6F4}">
      <dsp:nvSpPr>
        <dsp:cNvPr id="0" name=""/>
        <dsp:cNvSpPr/>
      </dsp:nvSpPr>
      <dsp:spPr>
        <a:xfrm>
          <a:off x="6757361" y="1480122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РАН</a:t>
          </a:r>
          <a:endParaRPr lang="en-US" sz="4600" b="1" kern="1200" dirty="0"/>
        </a:p>
      </dsp:txBody>
      <dsp:txXfrm>
        <a:off x="6777805" y="1500566"/>
        <a:ext cx="1355150" cy="657131"/>
      </dsp:txXfrm>
    </dsp:sp>
    <dsp:sp modelId="{B5E6B8F3-BA23-406A-B075-2CC0D63C3545}">
      <dsp:nvSpPr>
        <dsp:cNvPr id="0" name=""/>
        <dsp:cNvSpPr/>
      </dsp:nvSpPr>
      <dsp:spPr>
        <a:xfrm rot="21248383">
          <a:off x="1381955" y="2832859"/>
          <a:ext cx="5389489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389489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1962" y="2708054"/>
        <a:ext cx="269474" cy="269474"/>
      </dsp:txXfrm>
    </dsp:sp>
    <dsp:sp modelId="{4E965B64-5CBD-49A8-B5F4-8075C8B693BC}">
      <dsp:nvSpPr>
        <dsp:cNvPr id="0" name=""/>
        <dsp:cNvSpPr/>
      </dsp:nvSpPr>
      <dsp:spPr>
        <a:xfrm>
          <a:off x="6757361" y="2218640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КЕТ</a:t>
          </a:r>
          <a:endParaRPr lang="en-US" sz="4600" b="1" kern="1200" dirty="0"/>
        </a:p>
      </dsp:txBody>
      <dsp:txXfrm>
        <a:off x="6777805" y="2239084"/>
        <a:ext cx="1355150" cy="657131"/>
      </dsp:txXfrm>
    </dsp:sp>
    <dsp:sp modelId="{AB2C67C2-04D9-4457-9A74-8F9283CFE306}">
      <dsp:nvSpPr>
        <dsp:cNvPr id="0" name=""/>
        <dsp:cNvSpPr/>
      </dsp:nvSpPr>
      <dsp:spPr>
        <a:xfrm rot="120649">
          <a:off x="1394386" y="3202118"/>
          <a:ext cx="5364626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364626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2584" y="3077935"/>
        <a:ext cx="268231" cy="268231"/>
      </dsp:txXfrm>
    </dsp:sp>
    <dsp:sp modelId="{C9E04456-E5E4-4737-A757-279057F29E05}">
      <dsp:nvSpPr>
        <dsp:cNvPr id="0" name=""/>
        <dsp:cNvSpPr/>
      </dsp:nvSpPr>
      <dsp:spPr>
        <a:xfrm>
          <a:off x="6757361" y="2957159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ФЕТ</a:t>
          </a:r>
          <a:endParaRPr lang="en-US" sz="4600" b="1" kern="1200" dirty="0"/>
        </a:p>
      </dsp:txBody>
      <dsp:txXfrm>
        <a:off x="6777805" y="2977603"/>
        <a:ext cx="1355150" cy="657131"/>
      </dsp:txXfrm>
    </dsp:sp>
    <dsp:sp modelId="{8E297DF8-E175-44B5-BA5C-D429F2A68626}">
      <dsp:nvSpPr>
        <dsp:cNvPr id="0" name=""/>
        <dsp:cNvSpPr/>
      </dsp:nvSpPr>
      <dsp:spPr>
        <a:xfrm rot="588426">
          <a:off x="1356284" y="3571374"/>
          <a:ext cx="5440831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440831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0679" y="3445286"/>
        <a:ext cx="272041" cy="272041"/>
      </dsp:txXfrm>
    </dsp:sp>
    <dsp:sp modelId="{654834A9-B724-43AF-A59C-A2E3369E164D}">
      <dsp:nvSpPr>
        <dsp:cNvPr id="0" name=""/>
        <dsp:cNvSpPr/>
      </dsp:nvSpPr>
      <dsp:spPr>
        <a:xfrm>
          <a:off x="6757361" y="3695670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ГОР</a:t>
          </a:r>
          <a:endParaRPr lang="en-US" sz="4600" b="1" kern="1200" dirty="0"/>
        </a:p>
      </dsp:txBody>
      <dsp:txXfrm>
        <a:off x="6777805" y="3716114"/>
        <a:ext cx="1355150" cy="657131"/>
      </dsp:txXfrm>
    </dsp:sp>
    <dsp:sp modelId="{16284803-83CE-47B1-8B26-2E55B5A82381}">
      <dsp:nvSpPr>
        <dsp:cNvPr id="0" name=""/>
        <dsp:cNvSpPr/>
      </dsp:nvSpPr>
      <dsp:spPr>
        <a:xfrm rot="1035310">
          <a:off x="1269704" y="3940633"/>
          <a:ext cx="5613990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613990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b="1" kern="1200"/>
        </a:p>
      </dsp:txBody>
      <dsp:txXfrm>
        <a:off x="3936350" y="3810216"/>
        <a:ext cx="280699" cy="280699"/>
      </dsp:txXfrm>
    </dsp:sp>
    <dsp:sp modelId="{F92A5DBB-3B72-487F-985C-D710ECB428C4}">
      <dsp:nvSpPr>
        <dsp:cNvPr id="0" name=""/>
        <dsp:cNvSpPr/>
      </dsp:nvSpPr>
      <dsp:spPr>
        <a:xfrm>
          <a:off x="6757361" y="4434188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БЕН</a:t>
          </a:r>
          <a:endParaRPr lang="en-US" sz="4600" b="1" kern="1200" dirty="0"/>
        </a:p>
      </dsp:txBody>
      <dsp:txXfrm>
        <a:off x="6777805" y="4454632"/>
        <a:ext cx="1355150" cy="657131"/>
      </dsp:txXfrm>
    </dsp:sp>
    <dsp:sp modelId="{7811C434-5245-4896-9877-3593A8A1F46B}">
      <dsp:nvSpPr>
        <dsp:cNvPr id="0" name=""/>
        <dsp:cNvSpPr/>
      </dsp:nvSpPr>
      <dsp:spPr>
        <a:xfrm rot="1535575">
          <a:off x="1104415" y="4391951"/>
          <a:ext cx="5944569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944569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b="1" kern="1200"/>
        </a:p>
      </dsp:txBody>
      <dsp:txXfrm>
        <a:off x="3928085" y="4253270"/>
        <a:ext cx="297228" cy="297228"/>
      </dsp:txXfrm>
    </dsp:sp>
    <dsp:sp modelId="{02B3A979-F38D-485E-9C65-AB25943E9731}">
      <dsp:nvSpPr>
        <dsp:cNvPr id="0" name=""/>
        <dsp:cNvSpPr/>
      </dsp:nvSpPr>
      <dsp:spPr>
        <a:xfrm>
          <a:off x="6757361" y="5336825"/>
          <a:ext cx="1396038" cy="698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 dirty="0"/>
            <a:t>КЛИ</a:t>
          </a:r>
          <a:endParaRPr lang="en-US" sz="4600" b="1" kern="1200" dirty="0"/>
        </a:p>
      </dsp:txBody>
      <dsp:txXfrm>
        <a:off x="6777805" y="5357269"/>
        <a:ext cx="1355150" cy="6571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69C4D-659C-495C-94FF-D357A0BB3AF5}">
      <dsp:nvSpPr>
        <dsp:cNvPr id="0" name=""/>
        <dsp:cNvSpPr/>
      </dsp:nvSpPr>
      <dsp:spPr>
        <a:xfrm>
          <a:off x="0" y="2286818"/>
          <a:ext cx="1847086" cy="1821033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flat" cmpd="sng" algn="in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БА</a:t>
          </a:r>
          <a:endParaRPr lang="en-US" sz="7200" b="1" kern="1200" dirty="0"/>
        </a:p>
      </dsp:txBody>
      <dsp:txXfrm>
        <a:off x="53336" y="2340154"/>
        <a:ext cx="1740414" cy="1714361"/>
      </dsp:txXfrm>
    </dsp:sp>
    <dsp:sp modelId="{AC64147E-A003-4476-AB7A-3142BC9A1C3B}">
      <dsp:nvSpPr>
        <dsp:cNvPr id="0" name=""/>
        <dsp:cNvSpPr/>
      </dsp:nvSpPr>
      <dsp:spPr>
        <a:xfrm rot="19710058">
          <a:off x="1461774" y="1817775"/>
          <a:ext cx="522985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5229851" y="1330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5953" y="1700331"/>
        <a:ext cx="261492" cy="261492"/>
      </dsp:txXfrm>
    </dsp:sp>
    <dsp:sp modelId="{45FD1541-C2DE-41D8-99A9-47BEBC5F7BC2}">
      <dsp:nvSpPr>
        <dsp:cNvPr id="0" name=""/>
        <dsp:cNvSpPr/>
      </dsp:nvSpPr>
      <dsp:spPr>
        <a:xfrm>
          <a:off x="6306313" y="3049"/>
          <a:ext cx="1847086" cy="923543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ТОН</a:t>
          </a:r>
        </a:p>
      </dsp:txBody>
      <dsp:txXfrm>
        <a:off x="6333363" y="30099"/>
        <a:ext cx="1792986" cy="869443"/>
      </dsp:txXfrm>
    </dsp:sp>
    <dsp:sp modelId="{B031C240-0753-49D2-AB5F-5C20B5752459}">
      <dsp:nvSpPr>
        <dsp:cNvPr id="0" name=""/>
        <dsp:cNvSpPr/>
      </dsp:nvSpPr>
      <dsp:spPr>
        <a:xfrm rot="20361651">
          <a:off x="1694172" y="2344236"/>
          <a:ext cx="4765054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4765054" y="1330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/>
        </a:p>
      </dsp:txBody>
      <dsp:txXfrm>
        <a:off x="3957573" y="2238412"/>
        <a:ext cx="238252" cy="238252"/>
      </dsp:txXfrm>
    </dsp:sp>
    <dsp:sp modelId="{260FFC74-4A5B-4941-AF24-74B857DDEA93}">
      <dsp:nvSpPr>
        <dsp:cNvPr id="0" name=""/>
        <dsp:cNvSpPr/>
      </dsp:nvSpPr>
      <dsp:spPr>
        <a:xfrm>
          <a:off x="6306313" y="1055971"/>
          <a:ext cx="1847086" cy="923543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НАН</a:t>
          </a:r>
          <a:endParaRPr lang="en-US" sz="6000" b="1" kern="1200" dirty="0"/>
        </a:p>
      </dsp:txBody>
      <dsp:txXfrm>
        <a:off x="6333363" y="1083021"/>
        <a:ext cx="1792986" cy="869443"/>
      </dsp:txXfrm>
    </dsp:sp>
    <dsp:sp modelId="{BD4E8F50-115D-4F70-87CE-A47E53308920}">
      <dsp:nvSpPr>
        <dsp:cNvPr id="0" name=""/>
        <dsp:cNvSpPr/>
      </dsp:nvSpPr>
      <dsp:spPr>
        <a:xfrm rot="21120018">
          <a:off x="1825176" y="2870693"/>
          <a:ext cx="450304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4503047" y="1330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/>
        </a:p>
      </dsp:txBody>
      <dsp:txXfrm>
        <a:off x="3964123" y="2771419"/>
        <a:ext cx="225152" cy="225152"/>
      </dsp:txXfrm>
    </dsp:sp>
    <dsp:sp modelId="{101D0B1C-BF54-436D-A3A5-D8185A02F6F4}">
      <dsp:nvSpPr>
        <dsp:cNvPr id="0" name=""/>
        <dsp:cNvSpPr/>
      </dsp:nvSpPr>
      <dsp:spPr>
        <a:xfrm>
          <a:off x="6306313" y="2108884"/>
          <a:ext cx="1847086" cy="923543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ЛЕТ</a:t>
          </a:r>
          <a:endParaRPr lang="en-US" sz="6000" b="1" kern="1200" dirty="0"/>
        </a:p>
      </dsp:txBody>
      <dsp:txXfrm>
        <a:off x="6333363" y="2135934"/>
        <a:ext cx="1792986" cy="869443"/>
      </dsp:txXfrm>
    </dsp:sp>
    <dsp:sp modelId="{B5E6B8F3-BA23-406A-B075-2CC0D63C3545}">
      <dsp:nvSpPr>
        <dsp:cNvPr id="0" name=""/>
        <dsp:cNvSpPr/>
      </dsp:nvSpPr>
      <dsp:spPr>
        <a:xfrm rot="389166">
          <a:off x="1832879" y="3434756"/>
          <a:ext cx="443906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4439066" y="1330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/>
        </a:p>
      </dsp:txBody>
      <dsp:txXfrm>
        <a:off x="3941436" y="3337082"/>
        <a:ext cx="221953" cy="221953"/>
      </dsp:txXfrm>
    </dsp:sp>
    <dsp:sp modelId="{4E965B64-5CBD-49A8-B5F4-8075C8B693BC}">
      <dsp:nvSpPr>
        <dsp:cNvPr id="0" name=""/>
        <dsp:cNvSpPr/>
      </dsp:nvSpPr>
      <dsp:spPr>
        <a:xfrm>
          <a:off x="6257739" y="3237010"/>
          <a:ext cx="1847086" cy="923543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ЗАР</a:t>
          </a:r>
          <a:endParaRPr lang="en-US" sz="6000" b="1" kern="1200" dirty="0"/>
        </a:p>
      </dsp:txBody>
      <dsp:txXfrm>
        <a:off x="6284789" y="3264060"/>
        <a:ext cx="1792986" cy="869443"/>
      </dsp:txXfrm>
    </dsp:sp>
    <dsp:sp modelId="{AB2C67C2-04D9-4457-9A74-8F9283CFE306}">
      <dsp:nvSpPr>
        <dsp:cNvPr id="0" name=""/>
        <dsp:cNvSpPr/>
      </dsp:nvSpPr>
      <dsp:spPr>
        <a:xfrm rot="1153033">
          <a:off x="1715515" y="3961217"/>
          <a:ext cx="4722369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4722369" y="1330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/>
        </a:p>
      </dsp:txBody>
      <dsp:txXfrm>
        <a:off x="3958640" y="3856460"/>
        <a:ext cx="236118" cy="236118"/>
      </dsp:txXfrm>
    </dsp:sp>
    <dsp:sp modelId="{C9E04456-E5E4-4737-A757-279057F29E05}">
      <dsp:nvSpPr>
        <dsp:cNvPr id="0" name=""/>
        <dsp:cNvSpPr/>
      </dsp:nvSpPr>
      <dsp:spPr>
        <a:xfrm>
          <a:off x="6306313" y="4289933"/>
          <a:ext cx="1847086" cy="923543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НЯ</a:t>
          </a:r>
          <a:endParaRPr lang="en-US" sz="6000" b="1" kern="1200" dirty="0"/>
        </a:p>
      </dsp:txBody>
      <dsp:txXfrm>
        <a:off x="6333363" y="4316983"/>
        <a:ext cx="1792986" cy="869443"/>
      </dsp:txXfrm>
    </dsp:sp>
    <dsp:sp modelId="{8E297DF8-E175-44B5-BA5C-D429F2A68626}">
      <dsp:nvSpPr>
        <dsp:cNvPr id="0" name=""/>
        <dsp:cNvSpPr/>
      </dsp:nvSpPr>
      <dsp:spPr>
        <a:xfrm rot="1775350">
          <a:off x="1512712" y="4450072"/>
          <a:ext cx="512797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5127975" y="1330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8500" y="4335175"/>
        <a:ext cx="256398" cy="256398"/>
      </dsp:txXfrm>
    </dsp:sp>
    <dsp:sp modelId="{654834A9-B724-43AF-A59C-A2E3369E164D}">
      <dsp:nvSpPr>
        <dsp:cNvPr id="0" name=""/>
        <dsp:cNvSpPr/>
      </dsp:nvSpPr>
      <dsp:spPr>
        <a:xfrm>
          <a:off x="6306313" y="5267641"/>
          <a:ext cx="1847086" cy="923543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ЯН</a:t>
          </a:r>
          <a:endParaRPr lang="en-US" sz="6000" b="1" kern="1200" dirty="0"/>
        </a:p>
      </dsp:txBody>
      <dsp:txXfrm>
        <a:off x="6333363" y="5294691"/>
        <a:ext cx="1792986" cy="8694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69C4D-659C-495C-94FF-D357A0BB3AF5}">
      <dsp:nvSpPr>
        <dsp:cNvPr id="0" name=""/>
        <dsp:cNvSpPr/>
      </dsp:nvSpPr>
      <dsp:spPr>
        <a:xfrm>
          <a:off x="0" y="2595592"/>
          <a:ext cx="1446497" cy="14905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b="1" kern="1200" dirty="0"/>
            <a:t>БЕ</a:t>
          </a:r>
          <a:endParaRPr lang="en-US" sz="7200" b="1" kern="1200" dirty="0"/>
        </a:p>
      </dsp:txBody>
      <dsp:txXfrm>
        <a:off x="42366" y="2637958"/>
        <a:ext cx="1361765" cy="1405789"/>
      </dsp:txXfrm>
    </dsp:sp>
    <dsp:sp modelId="{AC64147E-A003-4476-AB7A-3142BC9A1C3B}">
      <dsp:nvSpPr>
        <dsp:cNvPr id="0" name=""/>
        <dsp:cNvSpPr/>
      </dsp:nvSpPr>
      <dsp:spPr>
        <a:xfrm rot="19868452">
          <a:off x="1073531" y="1881417"/>
          <a:ext cx="600633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6006337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b="1" kern="1200"/>
        </a:p>
      </dsp:txBody>
      <dsp:txXfrm>
        <a:off x="3926541" y="1741192"/>
        <a:ext cx="300316" cy="300316"/>
      </dsp:txXfrm>
    </dsp:sp>
    <dsp:sp modelId="{45FD1541-C2DE-41D8-99A9-47BEBC5F7BC2}">
      <dsp:nvSpPr>
        <dsp:cNvPr id="0" name=""/>
        <dsp:cNvSpPr/>
      </dsp:nvSpPr>
      <dsp:spPr>
        <a:xfrm>
          <a:off x="6706902" y="80223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b="1" kern="1200" dirty="0"/>
            <a:t>РЕГ</a:t>
          </a:r>
        </a:p>
      </dsp:txBody>
      <dsp:txXfrm>
        <a:off x="6728085" y="101406"/>
        <a:ext cx="1404131" cy="680882"/>
      </dsp:txXfrm>
    </dsp:sp>
    <dsp:sp modelId="{B031C240-0753-49D2-AB5F-5C20B5752459}">
      <dsp:nvSpPr>
        <dsp:cNvPr id="0" name=""/>
        <dsp:cNvSpPr/>
      </dsp:nvSpPr>
      <dsp:spPr>
        <a:xfrm rot="20278060">
          <a:off x="1239287" y="2266522"/>
          <a:ext cx="5674824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674824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b="1" kern="1200"/>
        </a:p>
      </dsp:txBody>
      <dsp:txXfrm>
        <a:off x="3934829" y="2134584"/>
        <a:ext cx="283741" cy="283741"/>
      </dsp:txXfrm>
    </dsp:sp>
    <dsp:sp modelId="{260FFC74-4A5B-4941-AF24-74B857DDEA93}">
      <dsp:nvSpPr>
        <dsp:cNvPr id="0" name=""/>
        <dsp:cNvSpPr/>
      </dsp:nvSpPr>
      <dsp:spPr>
        <a:xfrm>
          <a:off x="6706902" y="850432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b="1" kern="1200" dirty="0"/>
            <a:t>РЕЧЬ</a:t>
          </a:r>
          <a:endParaRPr lang="en-US" sz="4500" b="1" kern="1200" dirty="0"/>
        </a:p>
      </dsp:txBody>
      <dsp:txXfrm>
        <a:off x="6728085" y="871615"/>
        <a:ext cx="1404131" cy="680882"/>
      </dsp:txXfrm>
    </dsp:sp>
    <dsp:sp modelId="{B5E6B8F3-BA23-406A-B075-2CC0D63C3545}">
      <dsp:nvSpPr>
        <dsp:cNvPr id="0" name=""/>
        <dsp:cNvSpPr/>
      </dsp:nvSpPr>
      <dsp:spPr>
        <a:xfrm rot="20778486">
          <a:off x="1369567" y="2690140"/>
          <a:ext cx="5414264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414264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1343" y="2564716"/>
        <a:ext cx="270713" cy="270713"/>
      </dsp:txXfrm>
    </dsp:sp>
    <dsp:sp modelId="{4E965B64-5CBD-49A8-B5F4-8075C8B693BC}">
      <dsp:nvSpPr>
        <dsp:cNvPr id="0" name=""/>
        <dsp:cNvSpPr/>
      </dsp:nvSpPr>
      <dsp:spPr>
        <a:xfrm>
          <a:off x="6706902" y="1697668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b="1" kern="1200" dirty="0"/>
            <a:t>ДА</a:t>
          </a:r>
          <a:endParaRPr lang="en-US" sz="4500" b="1" kern="1200" dirty="0"/>
        </a:p>
      </dsp:txBody>
      <dsp:txXfrm>
        <a:off x="6728085" y="1718851"/>
        <a:ext cx="1404131" cy="680882"/>
      </dsp:txXfrm>
    </dsp:sp>
    <dsp:sp modelId="{AB2C67C2-04D9-4457-9A74-8F9283CFE306}">
      <dsp:nvSpPr>
        <dsp:cNvPr id="0" name=""/>
        <dsp:cNvSpPr/>
      </dsp:nvSpPr>
      <dsp:spPr>
        <a:xfrm rot="21366853">
          <a:off x="1440437" y="3152267"/>
          <a:ext cx="5272525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72525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4886" y="3030386"/>
        <a:ext cx="263626" cy="263626"/>
      </dsp:txXfrm>
    </dsp:sp>
    <dsp:sp modelId="{C9E04456-E5E4-4737-A757-279057F29E05}">
      <dsp:nvSpPr>
        <dsp:cNvPr id="0" name=""/>
        <dsp:cNvSpPr/>
      </dsp:nvSpPr>
      <dsp:spPr>
        <a:xfrm>
          <a:off x="6706902" y="2621922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b="1" kern="1200" dirty="0"/>
            <a:t>ТОН</a:t>
          </a:r>
          <a:endParaRPr lang="en-US" sz="4500" b="1" kern="1200" dirty="0"/>
        </a:p>
      </dsp:txBody>
      <dsp:txXfrm>
        <a:off x="6728085" y="2643105"/>
        <a:ext cx="1404131" cy="680882"/>
      </dsp:txXfrm>
    </dsp:sp>
    <dsp:sp modelId="{8E297DF8-E175-44B5-BA5C-D429F2A68626}">
      <dsp:nvSpPr>
        <dsp:cNvPr id="0" name=""/>
        <dsp:cNvSpPr/>
      </dsp:nvSpPr>
      <dsp:spPr>
        <a:xfrm rot="269285">
          <a:off x="1438407" y="3537371"/>
          <a:ext cx="5276584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76584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4785" y="3415390"/>
        <a:ext cx="263829" cy="263829"/>
      </dsp:txXfrm>
    </dsp:sp>
    <dsp:sp modelId="{654834A9-B724-43AF-A59C-A2E3369E164D}">
      <dsp:nvSpPr>
        <dsp:cNvPr id="0" name=""/>
        <dsp:cNvSpPr/>
      </dsp:nvSpPr>
      <dsp:spPr>
        <a:xfrm>
          <a:off x="6706902" y="3392131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b="1" kern="1200" dirty="0"/>
            <a:t>ЛУГА</a:t>
          </a:r>
          <a:endParaRPr lang="en-US" sz="4500" b="1" kern="1200" dirty="0"/>
        </a:p>
      </dsp:txBody>
      <dsp:txXfrm>
        <a:off x="6728085" y="3413314"/>
        <a:ext cx="1404131" cy="680882"/>
      </dsp:txXfrm>
    </dsp:sp>
    <dsp:sp modelId="{1AB89211-76AA-4BF8-912F-36875C90DC87}">
      <dsp:nvSpPr>
        <dsp:cNvPr id="0" name=""/>
        <dsp:cNvSpPr/>
      </dsp:nvSpPr>
      <dsp:spPr>
        <a:xfrm rot="808286">
          <a:off x="1372083" y="3960989"/>
          <a:ext cx="5409233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409233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/>
        </a:p>
      </dsp:txBody>
      <dsp:txXfrm>
        <a:off x="3941469" y="3835691"/>
        <a:ext cx="270461" cy="270461"/>
      </dsp:txXfrm>
    </dsp:sp>
    <dsp:sp modelId="{47A2A785-7326-4E51-A501-B830CB849B48}">
      <dsp:nvSpPr>
        <dsp:cNvPr id="0" name=""/>
        <dsp:cNvSpPr/>
      </dsp:nvSpPr>
      <dsp:spPr>
        <a:xfrm>
          <a:off x="6706902" y="4239367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b="1" kern="1200" dirty="0"/>
            <a:t>ЗДНА</a:t>
          </a:r>
          <a:endParaRPr lang="en-US" sz="4500" b="1" kern="1200" dirty="0"/>
        </a:p>
      </dsp:txBody>
      <dsp:txXfrm>
        <a:off x="6728085" y="4260550"/>
        <a:ext cx="1404131" cy="680882"/>
      </dsp:txXfrm>
    </dsp:sp>
    <dsp:sp modelId="{5F492CAA-7409-41BE-BECB-1450F7775CC0}">
      <dsp:nvSpPr>
        <dsp:cNvPr id="0" name=""/>
        <dsp:cNvSpPr/>
      </dsp:nvSpPr>
      <dsp:spPr>
        <a:xfrm rot="1266299">
          <a:off x="1257384" y="4346094"/>
          <a:ext cx="5638631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638631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b="1" kern="1200"/>
        </a:p>
      </dsp:txBody>
      <dsp:txXfrm>
        <a:off x="3935734" y="4215061"/>
        <a:ext cx="281931" cy="281931"/>
      </dsp:txXfrm>
    </dsp:sp>
    <dsp:sp modelId="{0A2574C2-5C87-4B5C-9676-CAD20E2F2EEF}">
      <dsp:nvSpPr>
        <dsp:cNvPr id="0" name=""/>
        <dsp:cNvSpPr/>
      </dsp:nvSpPr>
      <dsp:spPr>
        <a:xfrm>
          <a:off x="6706902" y="5009576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b="1" kern="1200" dirty="0"/>
            <a:t>ЛИТЬ</a:t>
          </a:r>
          <a:endParaRPr lang="en-US" sz="4500" b="1" kern="1200" dirty="0"/>
        </a:p>
      </dsp:txBody>
      <dsp:txXfrm>
        <a:off x="6728085" y="5030759"/>
        <a:ext cx="1404131" cy="680882"/>
      </dsp:txXfrm>
    </dsp:sp>
    <dsp:sp modelId="{AC3C9283-AA92-4950-88A2-3B58F3B2E039}">
      <dsp:nvSpPr>
        <dsp:cNvPr id="0" name=""/>
        <dsp:cNvSpPr/>
      </dsp:nvSpPr>
      <dsp:spPr>
        <a:xfrm rot="1681808">
          <a:off x="1096977" y="4731198"/>
          <a:ext cx="5959444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959444" y="99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b="1" kern="1200"/>
        </a:p>
      </dsp:txBody>
      <dsp:txXfrm>
        <a:off x="3927713" y="4592145"/>
        <a:ext cx="297972" cy="297972"/>
      </dsp:txXfrm>
    </dsp:sp>
    <dsp:sp modelId="{8691B095-32E2-43C2-9D62-621803104669}">
      <dsp:nvSpPr>
        <dsp:cNvPr id="0" name=""/>
        <dsp:cNvSpPr/>
      </dsp:nvSpPr>
      <dsp:spPr>
        <a:xfrm>
          <a:off x="6706902" y="5779785"/>
          <a:ext cx="1446497" cy="723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b="1" kern="1200" dirty="0"/>
            <a:t>РКУТ</a:t>
          </a:r>
          <a:endParaRPr lang="en-US" sz="4800" b="1" kern="1200" dirty="0"/>
        </a:p>
      </dsp:txBody>
      <dsp:txXfrm>
        <a:off x="6728085" y="5800968"/>
        <a:ext cx="1404131" cy="6808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0F75C-BCEB-42D8-85C6-2FF2226CA950}">
      <dsp:nvSpPr>
        <dsp:cNvPr id="0" name=""/>
        <dsp:cNvSpPr/>
      </dsp:nvSpPr>
      <dsp:spPr>
        <a:xfrm>
          <a:off x="6616412" y="2529022"/>
          <a:ext cx="1598116" cy="138224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94000"/>
                <a:satMod val="103000"/>
                <a:lumMod val="102000"/>
              </a:schemeClr>
            </a:gs>
            <a:gs pos="50000">
              <a:schemeClr val="accent1">
                <a:shade val="100000"/>
                <a:satMod val="110000"/>
                <a:lumMod val="100000"/>
              </a:schemeClr>
            </a:gs>
            <a:gs pos="100000">
              <a:schemeClr val="accent1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0" b="1" kern="1200" dirty="0" err="1"/>
            <a:t>ма</a:t>
          </a:r>
          <a:endParaRPr lang="en-US" sz="8000" b="1" kern="1200" dirty="0"/>
        </a:p>
      </dsp:txBody>
      <dsp:txXfrm>
        <a:off x="6656897" y="2569507"/>
        <a:ext cx="1517146" cy="1301273"/>
      </dsp:txXfrm>
    </dsp:sp>
    <dsp:sp modelId="{FABE9C71-7672-4675-87AB-E3F235DE970D}">
      <dsp:nvSpPr>
        <dsp:cNvPr id="0" name=""/>
        <dsp:cNvSpPr/>
      </dsp:nvSpPr>
      <dsp:spPr>
        <a:xfrm rot="12584123">
          <a:off x="1309847" y="1800009"/>
          <a:ext cx="568055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680557" y="11370"/>
              </a:lnTo>
            </a:path>
          </a:pathLst>
        </a:custGeom>
        <a:noFill/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/>
        </a:p>
      </dsp:txBody>
      <dsp:txXfrm rot="10800000">
        <a:off x="4008112" y="1669365"/>
        <a:ext cx="284027" cy="284027"/>
      </dsp:txXfrm>
    </dsp:sp>
    <dsp:sp modelId="{7E90FDA7-7805-4A10-AE73-B663EE773365}">
      <dsp:nvSpPr>
        <dsp:cNvPr id="0" name=""/>
        <dsp:cNvSpPr/>
      </dsp:nvSpPr>
      <dsp:spPr>
        <a:xfrm>
          <a:off x="85723" y="3086"/>
          <a:ext cx="1598116" cy="799058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 err="1"/>
            <a:t>ма</a:t>
          </a:r>
          <a:endParaRPr lang="en-US" sz="6600" b="1" kern="1200" dirty="0"/>
        </a:p>
      </dsp:txBody>
      <dsp:txXfrm>
        <a:off x="109127" y="26490"/>
        <a:ext cx="1551308" cy="752250"/>
      </dsp:txXfrm>
    </dsp:sp>
    <dsp:sp modelId="{7F8085EB-51D5-4452-B98D-1F73439D5215}">
      <dsp:nvSpPr>
        <dsp:cNvPr id="0" name=""/>
        <dsp:cNvSpPr/>
      </dsp:nvSpPr>
      <dsp:spPr>
        <a:xfrm rot="12074234">
          <a:off x="1500371" y="2249611"/>
          <a:ext cx="5295865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295865" y="11370"/>
              </a:lnTo>
            </a:path>
          </a:pathLst>
        </a:custGeom>
        <a:noFill/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/>
        </a:p>
      </dsp:txBody>
      <dsp:txXfrm rot="10800000">
        <a:off x="4015907" y="2128585"/>
        <a:ext cx="264793" cy="264793"/>
      </dsp:txXfrm>
    </dsp:sp>
    <dsp:sp modelId="{5655CB0D-598E-4235-827D-231CBD18DF3F}">
      <dsp:nvSpPr>
        <dsp:cNvPr id="0" name=""/>
        <dsp:cNvSpPr/>
      </dsp:nvSpPr>
      <dsp:spPr>
        <a:xfrm>
          <a:off x="82079" y="902291"/>
          <a:ext cx="1598116" cy="799058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 err="1"/>
            <a:t>са</a:t>
          </a:r>
          <a:endParaRPr lang="en-US" sz="6600" b="1" kern="1200" dirty="0"/>
        </a:p>
      </dsp:txBody>
      <dsp:txXfrm>
        <a:off x="105483" y="925695"/>
        <a:ext cx="1551308" cy="752250"/>
      </dsp:txXfrm>
    </dsp:sp>
    <dsp:sp modelId="{A8FFE2ED-B445-4391-89CE-0F23B92AA9A6}">
      <dsp:nvSpPr>
        <dsp:cNvPr id="0" name=""/>
        <dsp:cNvSpPr/>
      </dsp:nvSpPr>
      <dsp:spPr>
        <a:xfrm rot="11531664">
          <a:off x="1617273" y="2674766"/>
          <a:ext cx="505618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056181" y="11370"/>
              </a:lnTo>
            </a:path>
          </a:pathLst>
        </a:custGeom>
        <a:noFill/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/>
        </a:p>
      </dsp:txBody>
      <dsp:txXfrm rot="10800000">
        <a:off x="4018959" y="2559732"/>
        <a:ext cx="252809" cy="252809"/>
      </dsp:txXfrm>
    </dsp:sp>
    <dsp:sp modelId="{3ADAC5A1-F962-48FC-9D2F-5E7FFE64D34B}">
      <dsp:nvSpPr>
        <dsp:cNvPr id="0" name=""/>
        <dsp:cNvSpPr/>
      </dsp:nvSpPr>
      <dsp:spPr>
        <a:xfrm>
          <a:off x="76198" y="1752601"/>
          <a:ext cx="1598116" cy="799058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 err="1"/>
            <a:t>ра</a:t>
          </a:r>
          <a:endParaRPr lang="en-US" sz="6600" b="1" kern="1200" dirty="0"/>
        </a:p>
      </dsp:txBody>
      <dsp:txXfrm>
        <a:off x="99602" y="1776005"/>
        <a:ext cx="1551308" cy="752250"/>
      </dsp:txXfrm>
    </dsp:sp>
    <dsp:sp modelId="{B306B740-7A73-4CAB-A3E1-A1C2ED16438A}">
      <dsp:nvSpPr>
        <dsp:cNvPr id="0" name=""/>
        <dsp:cNvSpPr/>
      </dsp:nvSpPr>
      <dsp:spPr>
        <a:xfrm rot="10861970">
          <a:off x="1663861" y="3164133"/>
          <a:ext cx="495295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4952953" y="11370"/>
              </a:lnTo>
            </a:path>
          </a:pathLst>
        </a:custGeom>
        <a:noFill/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/>
        </a:p>
      </dsp:txBody>
      <dsp:txXfrm rot="10800000">
        <a:off x="4016514" y="3051680"/>
        <a:ext cx="247647" cy="247647"/>
      </dsp:txXfrm>
    </dsp:sp>
    <dsp:sp modelId="{901E89D9-7F56-4FDD-A590-07EB07A7A753}">
      <dsp:nvSpPr>
        <dsp:cNvPr id="0" name=""/>
        <dsp:cNvSpPr/>
      </dsp:nvSpPr>
      <dsp:spPr>
        <a:xfrm>
          <a:off x="66146" y="2731335"/>
          <a:ext cx="1598116" cy="799058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 err="1"/>
            <a:t>Ро</a:t>
          </a:r>
          <a:endParaRPr lang="en-US" sz="6600" b="1" kern="1200" dirty="0"/>
        </a:p>
      </dsp:txBody>
      <dsp:txXfrm>
        <a:off x="89550" y="2754739"/>
        <a:ext cx="1551308" cy="752250"/>
      </dsp:txXfrm>
    </dsp:sp>
    <dsp:sp modelId="{5F6EA937-00EC-4836-BF60-C6E0CDC8F036}">
      <dsp:nvSpPr>
        <dsp:cNvPr id="0" name=""/>
        <dsp:cNvSpPr/>
      </dsp:nvSpPr>
      <dsp:spPr>
        <a:xfrm rot="10249169">
          <a:off x="1638456" y="3608438"/>
          <a:ext cx="5010044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010044" y="11370"/>
              </a:lnTo>
            </a:path>
          </a:pathLst>
        </a:custGeom>
        <a:noFill/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/>
        </a:p>
      </dsp:txBody>
      <dsp:txXfrm rot="10800000">
        <a:off x="4018227" y="3494557"/>
        <a:ext cx="250502" cy="250502"/>
      </dsp:txXfrm>
    </dsp:sp>
    <dsp:sp modelId="{A542A9C0-9B39-479B-9344-7188FFA9B232}">
      <dsp:nvSpPr>
        <dsp:cNvPr id="0" name=""/>
        <dsp:cNvSpPr/>
      </dsp:nvSpPr>
      <dsp:spPr>
        <a:xfrm>
          <a:off x="72427" y="3619944"/>
          <a:ext cx="1598116" cy="799058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/>
            <a:t>Си</a:t>
          </a:r>
          <a:endParaRPr lang="en-US" sz="6600" b="1" kern="1200" dirty="0"/>
        </a:p>
      </dsp:txBody>
      <dsp:txXfrm>
        <a:off x="95831" y="3643348"/>
        <a:ext cx="1551308" cy="752250"/>
      </dsp:txXfrm>
    </dsp:sp>
    <dsp:sp modelId="{E5E88352-72A4-45D1-90EF-1A2D2820B398}">
      <dsp:nvSpPr>
        <dsp:cNvPr id="0" name=""/>
        <dsp:cNvSpPr/>
      </dsp:nvSpPr>
      <dsp:spPr>
        <a:xfrm rot="9656648">
          <a:off x="1527172" y="4062970"/>
          <a:ext cx="5232611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232611" y="11370"/>
              </a:lnTo>
            </a:path>
          </a:pathLst>
        </a:custGeom>
        <a:noFill/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/>
        </a:p>
      </dsp:txBody>
      <dsp:txXfrm rot="10800000">
        <a:off x="4012662" y="3943526"/>
        <a:ext cx="261630" cy="261630"/>
      </dsp:txXfrm>
    </dsp:sp>
    <dsp:sp modelId="{4E486E8F-AF7F-4D85-A63D-4791EC8403BA}">
      <dsp:nvSpPr>
        <dsp:cNvPr id="0" name=""/>
        <dsp:cNvSpPr/>
      </dsp:nvSpPr>
      <dsp:spPr>
        <a:xfrm>
          <a:off x="72427" y="4529009"/>
          <a:ext cx="1598116" cy="799058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/>
            <a:t>Фо</a:t>
          </a:r>
          <a:endParaRPr lang="en-US" sz="6600" b="1" kern="1200" dirty="0"/>
        </a:p>
      </dsp:txBody>
      <dsp:txXfrm>
        <a:off x="95831" y="4552413"/>
        <a:ext cx="1551308" cy="752250"/>
      </dsp:txXfrm>
    </dsp:sp>
    <dsp:sp modelId="{4CFFAA30-1DB6-4828-9EF7-54C2852B4CC8}">
      <dsp:nvSpPr>
        <dsp:cNvPr id="0" name=""/>
        <dsp:cNvSpPr/>
      </dsp:nvSpPr>
      <dsp:spPr>
        <a:xfrm rot="9131946">
          <a:off x="1347855" y="4512652"/>
          <a:ext cx="5591244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591244" y="11370"/>
              </a:lnTo>
            </a:path>
          </a:pathLst>
        </a:custGeom>
        <a:noFill/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/>
        </a:p>
      </dsp:txBody>
      <dsp:txXfrm rot="10800000">
        <a:off x="4003697" y="4384242"/>
        <a:ext cx="279562" cy="279562"/>
      </dsp:txXfrm>
    </dsp:sp>
    <dsp:sp modelId="{657A40D6-8A05-499F-BC11-211BA2017B8F}">
      <dsp:nvSpPr>
        <dsp:cNvPr id="0" name=""/>
        <dsp:cNvSpPr/>
      </dsp:nvSpPr>
      <dsp:spPr>
        <a:xfrm>
          <a:off x="72427" y="5428373"/>
          <a:ext cx="1598116" cy="799058"/>
        </a:xfrm>
        <a:prstGeom prst="roundRect">
          <a:avLst>
            <a:gd name="adj" fmla="val 10000"/>
          </a:avLst>
        </a:prstGeom>
        <a:solidFill>
          <a:schemeClr val="lt1"/>
        </a:solidFill>
        <a:ln w="34925" cap="flat" cmpd="sng" algn="in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600" b="1" kern="1200" dirty="0" err="1"/>
            <a:t>зи</a:t>
          </a:r>
          <a:endParaRPr lang="en-US" sz="6600" b="1" kern="1200" dirty="0"/>
        </a:p>
      </dsp:txBody>
      <dsp:txXfrm>
        <a:off x="95831" y="5451777"/>
        <a:ext cx="1551308" cy="7522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0F75C-BCEB-42D8-85C6-2FF2226CA950}">
      <dsp:nvSpPr>
        <dsp:cNvPr id="0" name=""/>
        <dsp:cNvSpPr/>
      </dsp:nvSpPr>
      <dsp:spPr>
        <a:xfrm>
          <a:off x="5895937" y="2455432"/>
          <a:ext cx="2257462" cy="1577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ля</a:t>
          </a:r>
          <a:endParaRPr lang="en-US" sz="6500" b="1" kern="1200" dirty="0"/>
        </a:p>
      </dsp:txBody>
      <dsp:txXfrm>
        <a:off x="5942130" y="2501625"/>
        <a:ext cx="2165076" cy="1484767"/>
      </dsp:txXfrm>
    </dsp:sp>
    <dsp:sp modelId="{FABE9C71-7672-4675-87AB-E3F235DE970D}">
      <dsp:nvSpPr>
        <dsp:cNvPr id="0" name=""/>
        <dsp:cNvSpPr/>
      </dsp:nvSpPr>
      <dsp:spPr>
        <a:xfrm rot="12982241">
          <a:off x="1817331" y="1888125"/>
          <a:ext cx="451873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518737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b="1" kern="1200"/>
        </a:p>
      </dsp:txBody>
      <dsp:txXfrm rot="10800000">
        <a:off x="3963731" y="1791218"/>
        <a:ext cx="225936" cy="225936"/>
      </dsp:txXfrm>
    </dsp:sp>
    <dsp:sp modelId="{7E90FDA7-7805-4A10-AE73-B663EE773365}">
      <dsp:nvSpPr>
        <dsp:cNvPr id="0" name=""/>
        <dsp:cNvSpPr/>
      </dsp:nvSpPr>
      <dsp:spPr>
        <a:xfrm>
          <a:off x="0" y="0"/>
          <a:ext cx="2257462" cy="1128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По</a:t>
          </a:r>
          <a:endParaRPr lang="en-US" sz="6500" b="1" kern="1200" dirty="0"/>
        </a:p>
      </dsp:txBody>
      <dsp:txXfrm>
        <a:off x="33059" y="33059"/>
        <a:ext cx="2191344" cy="1062613"/>
      </dsp:txXfrm>
    </dsp:sp>
    <dsp:sp modelId="{7F8085EB-51D5-4452-B98D-1F73439D5215}">
      <dsp:nvSpPr>
        <dsp:cNvPr id="0" name=""/>
        <dsp:cNvSpPr/>
      </dsp:nvSpPr>
      <dsp:spPr>
        <a:xfrm rot="12072383">
          <a:off x="2125321" y="2522077"/>
          <a:ext cx="390275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902756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b="1" kern="1200"/>
        </a:p>
      </dsp:txBody>
      <dsp:txXfrm rot="10800000">
        <a:off x="3979131" y="2440571"/>
        <a:ext cx="195137" cy="195137"/>
      </dsp:txXfrm>
    </dsp:sp>
    <dsp:sp modelId="{5655CB0D-598E-4235-827D-231CBD18DF3F}">
      <dsp:nvSpPr>
        <dsp:cNvPr id="0" name=""/>
        <dsp:cNvSpPr/>
      </dsp:nvSpPr>
      <dsp:spPr>
        <a:xfrm>
          <a:off x="0" y="1267905"/>
          <a:ext cx="2257462" cy="1128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То</a:t>
          </a:r>
          <a:endParaRPr lang="en-US" sz="6500" b="1" kern="1200" dirty="0"/>
        </a:p>
      </dsp:txBody>
      <dsp:txXfrm>
        <a:off x="33059" y="1300964"/>
        <a:ext cx="2191344" cy="1062613"/>
      </dsp:txXfrm>
    </dsp:sp>
    <dsp:sp modelId="{A8FFE2ED-B445-4391-89CE-0F23B92AA9A6}">
      <dsp:nvSpPr>
        <dsp:cNvPr id="0" name=""/>
        <dsp:cNvSpPr/>
      </dsp:nvSpPr>
      <dsp:spPr>
        <a:xfrm rot="10907656">
          <a:off x="2256569" y="3170957"/>
          <a:ext cx="3640260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640260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 rot="10800000">
        <a:off x="3985693" y="3096012"/>
        <a:ext cx="182013" cy="182013"/>
      </dsp:txXfrm>
    </dsp:sp>
    <dsp:sp modelId="{3ADAC5A1-F962-48FC-9D2F-5E7FFE64D34B}">
      <dsp:nvSpPr>
        <dsp:cNvPr id="0" name=""/>
        <dsp:cNvSpPr/>
      </dsp:nvSpPr>
      <dsp:spPr>
        <a:xfrm>
          <a:off x="0" y="2565664"/>
          <a:ext cx="2257462" cy="1128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Ля</a:t>
          </a:r>
          <a:endParaRPr lang="en-US" sz="6500" b="1" kern="1200" dirty="0"/>
        </a:p>
      </dsp:txBody>
      <dsp:txXfrm>
        <a:off x="33059" y="2598723"/>
        <a:ext cx="2191344" cy="1062613"/>
      </dsp:txXfrm>
    </dsp:sp>
    <dsp:sp modelId="{B306B740-7A73-4CAB-A3E1-A1C2ED16438A}">
      <dsp:nvSpPr>
        <dsp:cNvPr id="0" name=""/>
        <dsp:cNvSpPr/>
      </dsp:nvSpPr>
      <dsp:spPr>
        <a:xfrm rot="9728797">
          <a:off x="2165423" y="3813910"/>
          <a:ext cx="382255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3822553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 rot="10800000">
        <a:off x="3981136" y="3734408"/>
        <a:ext cx="191127" cy="191127"/>
      </dsp:txXfrm>
    </dsp:sp>
    <dsp:sp modelId="{901E89D9-7F56-4FDD-A590-07EB07A7A753}">
      <dsp:nvSpPr>
        <dsp:cNvPr id="0" name=""/>
        <dsp:cNvSpPr/>
      </dsp:nvSpPr>
      <dsp:spPr>
        <a:xfrm>
          <a:off x="0" y="3851570"/>
          <a:ext cx="2257462" cy="1128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b="1" kern="1200" dirty="0"/>
            <a:t>О</a:t>
          </a:r>
          <a:endParaRPr lang="en-US" sz="5400" b="1" kern="1200" dirty="0"/>
        </a:p>
      </dsp:txBody>
      <dsp:txXfrm>
        <a:off x="33059" y="3884629"/>
        <a:ext cx="2191344" cy="1062613"/>
      </dsp:txXfrm>
    </dsp:sp>
    <dsp:sp modelId="{5F6EA937-00EC-4836-BF60-C6E0CDC8F036}">
      <dsp:nvSpPr>
        <dsp:cNvPr id="0" name=""/>
        <dsp:cNvSpPr/>
      </dsp:nvSpPr>
      <dsp:spPr>
        <a:xfrm rot="8777612">
          <a:off x="1889830" y="4441524"/>
          <a:ext cx="437373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373738" y="1606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3967356" y="4348243"/>
        <a:ext cx="218686" cy="218686"/>
      </dsp:txXfrm>
    </dsp:sp>
    <dsp:sp modelId="{A542A9C0-9B39-479B-9344-7188FFA9B232}">
      <dsp:nvSpPr>
        <dsp:cNvPr id="0" name=""/>
        <dsp:cNvSpPr/>
      </dsp:nvSpPr>
      <dsp:spPr>
        <a:xfrm>
          <a:off x="0" y="5106798"/>
          <a:ext cx="2257462" cy="1128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Ко</a:t>
          </a:r>
          <a:endParaRPr lang="en-US" sz="6500" b="1" kern="1200" dirty="0"/>
        </a:p>
      </dsp:txBody>
      <dsp:txXfrm>
        <a:off x="33059" y="5139857"/>
        <a:ext cx="2191344" cy="10626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0F75C-BCEB-42D8-85C6-2FF2226CA950}">
      <dsp:nvSpPr>
        <dsp:cNvPr id="0" name=""/>
        <dsp:cNvSpPr/>
      </dsp:nvSpPr>
      <dsp:spPr>
        <a:xfrm>
          <a:off x="5620514" y="2184098"/>
          <a:ext cx="2228085" cy="20414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0" b="1" kern="1200" dirty="0" err="1"/>
            <a:t>ра</a:t>
          </a:r>
          <a:endParaRPr lang="en-US" sz="7200" b="1" kern="1200" dirty="0"/>
        </a:p>
      </dsp:txBody>
      <dsp:txXfrm>
        <a:off x="5680307" y="2243891"/>
        <a:ext cx="2108499" cy="1921908"/>
      </dsp:txXfrm>
    </dsp:sp>
    <dsp:sp modelId="{FABE9C71-7672-4675-87AB-E3F235DE970D}">
      <dsp:nvSpPr>
        <dsp:cNvPr id="0" name=""/>
        <dsp:cNvSpPr/>
      </dsp:nvSpPr>
      <dsp:spPr>
        <a:xfrm rot="13077845">
          <a:off x="1772826" y="1865282"/>
          <a:ext cx="4302946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4302946" y="16046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3816726" y="1773755"/>
        <a:ext cx="215147" cy="215147"/>
      </dsp:txXfrm>
    </dsp:sp>
    <dsp:sp modelId="{7E90FDA7-7805-4A10-AE73-B663EE773365}">
      <dsp:nvSpPr>
        <dsp:cNvPr id="0" name=""/>
        <dsp:cNvSpPr/>
      </dsp:nvSpPr>
      <dsp:spPr>
        <a:xfrm>
          <a:off x="0" y="791"/>
          <a:ext cx="2228085" cy="11140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 err="1"/>
            <a:t>Ве</a:t>
          </a:r>
          <a:endParaRPr lang="en-US" sz="6500" b="1" kern="1200" dirty="0"/>
        </a:p>
      </dsp:txBody>
      <dsp:txXfrm>
        <a:off x="32629" y="33420"/>
        <a:ext cx="2162827" cy="1048784"/>
      </dsp:txXfrm>
    </dsp:sp>
    <dsp:sp modelId="{7F8085EB-51D5-4452-B98D-1F73439D5215}">
      <dsp:nvSpPr>
        <dsp:cNvPr id="0" name=""/>
        <dsp:cNvSpPr/>
      </dsp:nvSpPr>
      <dsp:spPr>
        <a:xfrm rot="12139761">
          <a:off x="2090585" y="2492115"/>
          <a:ext cx="366742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3667429" y="16046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 rot="10800000">
        <a:off x="3832614" y="2416476"/>
        <a:ext cx="183371" cy="183371"/>
      </dsp:txXfrm>
    </dsp:sp>
    <dsp:sp modelId="{5655CB0D-598E-4235-827D-231CBD18DF3F}">
      <dsp:nvSpPr>
        <dsp:cNvPr id="0" name=""/>
        <dsp:cNvSpPr/>
      </dsp:nvSpPr>
      <dsp:spPr>
        <a:xfrm>
          <a:off x="0" y="1254457"/>
          <a:ext cx="2228085" cy="11140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Ю </a:t>
          </a:r>
          <a:endParaRPr lang="en-US" sz="6500" b="1" kern="1200" dirty="0"/>
        </a:p>
      </dsp:txBody>
      <dsp:txXfrm>
        <a:off x="32629" y="1287086"/>
        <a:ext cx="2162827" cy="1048784"/>
      </dsp:txXfrm>
    </dsp:sp>
    <dsp:sp modelId="{A8FFE2ED-B445-4391-89CE-0F23B92AA9A6}">
      <dsp:nvSpPr>
        <dsp:cNvPr id="0" name=""/>
        <dsp:cNvSpPr/>
      </dsp:nvSpPr>
      <dsp:spPr>
        <a:xfrm rot="10913957">
          <a:off x="2227153" y="3132551"/>
          <a:ext cx="3394292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3394292" y="16046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 rot="10800000">
        <a:off x="3839442" y="3063740"/>
        <a:ext cx="169714" cy="169714"/>
      </dsp:txXfrm>
    </dsp:sp>
    <dsp:sp modelId="{3ADAC5A1-F962-48FC-9D2F-5E7FFE64D34B}">
      <dsp:nvSpPr>
        <dsp:cNvPr id="0" name=""/>
        <dsp:cNvSpPr/>
      </dsp:nvSpPr>
      <dsp:spPr>
        <a:xfrm>
          <a:off x="0" y="2535328"/>
          <a:ext cx="2228085" cy="11140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Ки </a:t>
          </a:r>
          <a:endParaRPr lang="en-US" sz="6500" b="1" kern="1200" dirty="0"/>
        </a:p>
      </dsp:txBody>
      <dsp:txXfrm>
        <a:off x="32629" y="2567957"/>
        <a:ext cx="2162827" cy="1048784"/>
      </dsp:txXfrm>
    </dsp:sp>
    <dsp:sp modelId="{B306B740-7A73-4CAB-A3E1-A1C2ED16438A}">
      <dsp:nvSpPr>
        <dsp:cNvPr id="0" name=""/>
        <dsp:cNvSpPr/>
      </dsp:nvSpPr>
      <dsp:spPr>
        <a:xfrm rot="9670365">
          <a:off x="2132201" y="3767137"/>
          <a:ext cx="358419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3584197" y="16046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 rot="10800000">
        <a:off x="3834695" y="3693579"/>
        <a:ext cx="179209" cy="179209"/>
      </dsp:txXfrm>
    </dsp:sp>
    <dsp:sp modelId="{901E89D9-7F56-4FDD-A590-07EB07A7A753}">
      <dsp:nvSpPr>
        <dsp:cNvPr id="0" name=""/>
        <dsp:cNvSpPr/>
      </dsp:nvSpPr>
      <dsp:spPr>
        <a:xfrm>
          <a:off x="0" y="3804501"/>
          <a:ext cx="2228085" cy="11140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И </a:t>
          </a:r>
          <a:endParaRPr lang="en-US" sz="6500" b="1" kern="1200" dirty="0"/>
        </a:p>
      </dsp:txBody>
      <dsp:txXfrm>
        <a:off x="32629" y="3837130"/>
        <a:ext cx="2162827" cy="1048784"/>
      </dsp:txXfrm>
    </dsp:sp>
    <dsp:sp modelId="{5F6EA937-00EC-4836-BF60-C6E0CDC8F036}">
      <dsp:nvSpPr>
        <dsp:cNvPr id="0" name=""/>
        <dsp:cNvSpPr/>
      </dsp:nvSpPr>
      <dsp:spPr>
        <a:xfrm rot="8686325">
          <a:off x="1847804" y="4386584"/>
          <a:ext cx="415299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4152990" y="16046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/>
        </a:p>
      </dsp:txBody>
      <dsp:txXfrm rot="10800000">
        <a:off x="3820475" y="4298806"/>
        <a:ext cx="207649" cy="207649"/>
      </dsp:txXfrm>
    </dsp:sp>
    <dsp:sp modelId="{A542A9C0-9B39-479B-9344-7188FFA9B232}">
      <dsp:nvSpPr>
        <dsp:cNvPr id="0" name=""/>
        <dsp:cNvSpPr/>
      </dsp:nvSpPr>
      <dsp:spPr>
        <a:xfrm>
          <a:off x="0" y="5043395"/>
          <a:ext cx="2228085" cy="11140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 err="1"/>
            <a:t>Ло</a:t>
          </a:r>
          <a:r>
            <a:rPr lang="ru-RU" sz="6500" b="1" kern="1200" dirty="0"/>
            <a:t> </a:t>
          </a:r>
          <a:endParaRPr lang="en-US" sz="6500" b="1" kern="1200" dirty="0"/>
        </a:p>
      </dsp:txBody>
      <dsp:txXfrm>
        <a:off x="32629" y="5076024"/>
        <a:ext cx="2162827" cy="1048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9FB7F33-5ADD-4D15-91E3-45C89246BEC3}" type="datetimeFigureOut">
              <a:rPr lang="en-US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CCF280-2660-4804-A8E9-B104E8B62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88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CCF280-2660-4804-A8E9-B104E8B625F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958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Прочитай слова. Что их объединяет? Читай названия из одного слога, двух слогов, трех слогов. Читай слова с ударением на первый слог, на второй слог, на третий слог.</a:t>
            </a:r>
            <a:endParaRPr lang="en-US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631377-4A60-4DA2-B43D-CD2FD2783C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Читай (выписывай) слова из одного слога, затем двух слогов, из трех слогов. Называй (подчеркивай) буквы, обозначающие гласные звуки.</a:t>
            </a:r>
            <a:endParaRPr lang="en-US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379F09-1659-48AD-87CC-35D9515E83D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Читай слова, в которых 1 слог (2 слога, 3 слога). Читай слова, которые начинаются на букву «М», «Н», «Р», «Л». Читай слова, обозначающие одушевленные предметы (неодушевленные предметы).</a:t>
            </a:r>
            <a:endParaRPr lang="en-US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0724D7-06FE-4341-A9C0-FDF8045B974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Прочитай слова. Что в них общего? Чем отличаются? Что ты знаешь о написании таких слов? Сколько имен мальчиков? Сколько имен девочек?</a:t>
            </a:r>
            <a:endParaRPr lang="en-US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2A8753-4670-4969-AD16-C0088D4131D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Прочитай слова. Что в них общего? Чем отличаются? Что ты знаешь о написании таких слов? Сколько имен мальчиков? Сколько имен девочек?</a:t>
            </a:r>
            <a:endParaRPr lang="en-US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4F8CFC-E61F-4960-94FD-5A66A5BB32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Прочитай слова. Что в них общего? Чем отличаются? Что ты знаешь о написании таких слов? Сколько имен мальчиков? Сколько имен девочек?</a:t>
            </a:r>
            <a:endParaRPr lang="en-US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0910FB-4BFB-47F7-B9E4-23E8B9A399B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Читай быстро и четко слоги в столбиках. Найди слова.</a:t>
            </a:r>
            <a:endParaRPr lang="en-US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F46267-A255-4043-BF69-92440255D4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/>
              <a:t>Учитель называет слова, а ученик показывает указкой, как должен быть обозначен последний звук в этом слове:</a:t>
            </a:r>
          </a:p>
          <a:p>
            <a:pPr eaLnBrk="1" hangingPunct="1">
              <a:spcBef>
                <a:spcPct val="0"/>
              </a:spcBef>
            </a:pPr>
            <a:r>
              <a:rPr lang="ru-RU" dirty="0"/>
              <a:t>Пенал, пень, кран, соль, комар, крот, сухарь, пыль, стол, стань, корт, лунь, король, спорт, сахар, рысь, лось, конь, кросс и т.д.</a:t>
            </a:r>
            <a:endParaRPr lang="en-US" dirty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688A17-B253-4355-8EEF-51804374D2F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Прочитай слова. А теперь измени каждое слово так, чтобы получилось в слове два, а затем три слова.</a:t>
            </a:r>
            <a:endParaRPr lang="en-US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AFA8A0-3BEE-4C7E-A222-B59F8CB7098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Прочитай слова, объясняя их значение. А теперь читай, добавляя в конце каждого слова мягкий знак. Что изменилось?</a:t>
            </a:r>
            <a:endParaRPr lang="en-US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054D5D-785C-42A1-82A3-2187AFAB27A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/>
              <a:t>Прочитай слова. А теперь вставляй в середину каждого слова мягкий знак. Что получилось? Объясни значения новых слов.</a:t>
            </a:r>
            <a:endParaRPr lang="en-US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D44019-B7D9-4EA3-A157-C62E94788A6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8179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9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0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354780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9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72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1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2462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0026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0D5E831-5479-41C9-95DD-3676809BD9A9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A10BB43-BB4F-4D04-A7E6-CA73A355C0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990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/>
              <a:t>УПРАЖНЕНИЯ ДЛЯ РАЗВИТИЯ ТЕХНИКИ ЧТЕНИЯ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629526"/>
              </p:ext>
            </p:extLst>
          </p:nvPr>
        </p:nvGraphicFramePr>
        <p:xfrm>
          <a:off x="838200" y="304800"/>
          <a:ext cx="7848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E72BF76-0144-4301-A62D-DDD34F191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0" y="152400"/>
            <a:ext cx="54102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918395"/>
              </p:ext>
            </p:extLst>
          </p:nvPr>
        </p:nvGraphicFramePr>
        <p:xfrm>
          <a:off x="685800" y="304800"/>
          <a:ext cx="80010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92EBFF5-BC9F-46A8-8903-4CAC79F7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0" y="152400"/>
            <a:ext cx="57912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3650332"/>
              </p:ext>
            </p:extLst>
          </p:nvPr>
        </p:nvGraphicFramePr>
        <p:xfrm>
          <a:off x="228600" y="0"/>
          <a:ext cx="89154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9039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820664"/>
              </p:ext>
            </p:extLst>
          </p:nvPr>
        </p:nvGraphicFramePr>
        <p:xfrm>
          <a:off x="228600" y="0"/>
          <a:ext cx="89154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3163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868487"/>
              </p:ext>
            </p:extLst>
          </p:nvPr>
        </p:nvGraphicFramePr>
        <p:xfrm>
          <a:off x="685800" y="152400"/>
          <a:ext cx="76200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533400" y="23648"/>
            <a:ext cx="8229600" cy="814552"/>
          </a:xfrm>
        </p:spPr>
        <p:txBody>
          <a:bodyPr/>
          <a:lstStyle/>
          <a:p>
            <a:pPr algn="ctr" eaLnBrk="1" hangingPunct="1"/>
            <a:r>
              <a:rPr lang="ru-RU" b="1" dirty="0"/>
              <a:t>ПРОЧИТАЙ И НАЙДИ СЛОВА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774147"/>
              </p:ext>
            </p:extLst>
          </p:nvPr>
        </p:nvGraphicFramePr>
        <p:xfrm>
          <a:off x="1447800" y="990600"/>
          <a:ext cx="6019800" cy="5760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00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288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ШАШ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КО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ШАП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КУ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ШУБ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КА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ПУШ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КЫ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ПЕШ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КЭ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КАШ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КЕ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КАС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КЯ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5255"/>
            <a:ext cx="8229600" cy="832945"/>
          </a:xfrm>
        </p:spPr>
        <p:txBody>
          <a:bodyPr/>
          <a:lstStyle/>
          <a:p>
            <a:pPr algn="ctr" eaLnBrk="1" hangingPunct="1"/>
            <a:r>
              <a:rPr lang="ru-RU" b="1" dirty="0"/>
              <a:t>ПРОЧИТАЙ И НАЙДИ СЛОВА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272554"/>
              </p:ext>
            </p:extLst>
          </p:nvPr>
        </p:nvGraphicFramePr>
        <p:xfrm>
          <a:off x="1676400" y="990600"/>
          <a:ext cx="5791200" cy="5760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642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МЫШ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ГА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42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МИШ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КА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42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МОШ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ДА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642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КОШ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ТА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642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КЕП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БА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642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РЕП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ПА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642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ЩЕП 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ВА </a:t>
                      </a:r>
                      <a:endParaRPr lang="en-US" sz="4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18288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/>
              <a:t>Прочитай слоги. </a:t>
            </a:r>
            <a:br>
              <a:rPr lang="ru-RU" b="1" dirty="0"/>
            </a:br>
            <a:r>
              <a:rPr lang="ru-RU" b="1" dirty="0"/>
              <a:t>Составь названия животных (домашних и диких)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877066"/>
              </p:ext>
            </p:extLst>
          </p:nvPr>
        </p:nvGraphicFramePr>
        <p:xfrm>
          <a:off x="685800" y="2057400"/>
          <a:ext cx="8458200" cy="4572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9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УТ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СИ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ЦЫ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КУ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ЗЫ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ВОЛ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КИ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ЛИ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КО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РЫ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ГУ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ОВ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СЫ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ЛО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НИ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44286" y="152400"/>
            <a:ext cx="8229600" cy="1143000"/>
          </a:xfrm>
        </p:spPr>
        <p:txBody>
          <a:bodyPr/>
          <a:lstStyle/>
          <a:p>
            <a:pPr eaLnBrk="1" hangingPunct="1"/>
            <a:r>
              <a:rPr lang="ru-RU" b="1" dirty="0"/>
              <a:t>Составляй слова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513347"/>
              </p:ext>
            </p:extLst>
          </p:nvPr>
        </p:nvGraphicFramePr>
        <p:xfrm>
          <a:off x="1143000" y="990600"/>
          <a:ext cx="7467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4260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3400" y="0"/>
            <a:ext cx="86106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800" b="1" dirty="0"/>
              <a:t>Составляй слова</a:t>
            </a:r>
            <a:endParaRPr lang="en-US" sz="4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380046"/>
              </p:ext>
            </p:extLst>
          </p:nvPr>
        </p:nvGraphicFramePr>
        <p:xfrm>
          <a:off x="533400" y="914400"/>
          <a:ext cx="8610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991719"/>
              </p:ext>
            </p:extLst>
          </p:nvPr>
        </p:nvGraphicFramePr>
        <p:xfrm>
          <a:off x="685798" y="228600"/>
          <a:ext cx="8305802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00828" y="2606078"/>
            <a:ext cx="2133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3485" y="2487588"/>
            <a:ext cx="2133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5021" y="2557205"/>
            <a:ext cx="2133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0684" y="2591435"/>
            <a:ext cx="2133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7807" y="2577949"/>
            <a:ext cx="2133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3614" y="2626822"/>
            <a:ext cx="2133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5790" y="2680132"/>
            <a:ext cx="2083676" cy="156522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9436" y="2579107"/>
            <a:ext cx="1876097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Г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7B291CD2-B63D-4F6C-9FD2-84D6D9C0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59436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СЛОГИ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110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166845"/>
              </p:ext>
            </p:extLst>
          </p:nvPr>
        </p:nvGraphicFramePr>
        <p:xfrm>
          <a:off x="533400" y="0"/>
          <a:ext cx="83058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796011"/>
              </p:ext>
            </p:extLst>
          </p:nvPr>
        </p:nvGraphicFramePr>
        <p:xfrm>
          <a:off x="-152400" y="0"/>
          <a:ext cx="92964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971550" y="190500"/>
            <a:ext cx="8172450" cy="923330"/>
          </a:xfrm>
        </p:spPr>
        <p:txBody>
          <a:bodyPr/>
          <a:lstStyle/>
          <a:p>
            <a:pPr eaLnBrk="1" hangingPunct="1"/>
            <a:r>
              <a:rPr lang="ru-RU" b="1" dirty="0"/>
              <a:t>Определи последний согласный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932414"/>
              </p:ext>
            </p:extLst>
          </p:nvPr>
        </p:nvGraphicFramePr>
        <p:xfrm>
          <a:off x="685800" y="1676400"/>
          <a:ext cx="5257800" cy="3962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2080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Н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НЬ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РЬ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80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Л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ЛЬ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Р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080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С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СЬ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Т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214241" y="3200400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ПЕНА_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3145" y="3223540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ПЕ_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6793" y="3234050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КРА_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6793" y="3290275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КОМА_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56283" y="3290275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КРО_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56283" y="3234050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ПЫ_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56283" y="3256117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КОР_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03731" y="3279765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СПОР_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90593" y="3223540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САХА_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03731" y="3256117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КОРО_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22124" y="3212493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ЛО_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22124" y="3212493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СУХА_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22124" y="3200400"/>
            <a:ext cx="25908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b="1" dirty="0"/>
              <a:t>РЫ_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1021"/>
            <a:ext cx="8686800" cy="817179"/>
          </a:xfrm>
        </p:spPr>
        <p:txBody>
          <a:bodyPr/>
          <a:lstStyle/>
          <a:p>
            <a:pPr algn="ctr" eaLnBrk="1" hangingPunct="1"/>
            <a:r>
              <a:rPr lang="ru-RU" b="1" dirty="0"/>
              <a:t>Быстро составляй и читай слова</a:t>
            </a:r>
            <a:endParaRPr lang="en-US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50668234"/>
              </p:ext>
            </p:extLst>
          </p:nvPr>
        </p:nvGraphicFramePr>
        <p:xfrm>
          <a:off x="609600" y="990600"/>
          <a:ext cx="43434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300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b="1" dirty="0"/>
                        <a:t>Птицы и звери</a:t>
                      </a:r>
                      <a:endParaRPr lang="en-US" sz="4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ЖУ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РОНОК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ЖАВО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РАВЛЬ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ЖИ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БЁНОК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ЖЕРЕ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РАФ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96831501"/>
              </p:ext>
            </p:extLst>
          </p:nvPr>
        </p:nvGraphicFramePr>
        <p:xfrm>
          <a:off x="5105400" y="990600"/>
          <a:ext cx="4038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300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b="1" dirty="0"/>
                        <a:t>Овощи </a:t>
                      </a:r>
                      <a:endParaRPr lang="en-US" sz="36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МОР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МИДОР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РЕ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КОВЬ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ПО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РЕЦ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ru-RU" sz="4000" b="1" dirty="0"/>
                        <a:t>ОГУ</a:t>
                      </a:r>
                      <a:endParaRPr lang="en-U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000" b="1" dirty="0"/>
                        <a:t>ПА</a:t>
                      </a:r>
                      <a:endParaRPr lang="en-US" sz="4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571500" y="304800"/>
            <a:ext cx="8458200" cy="740229"/>
          </a:xfrm>
        </p:spPr>
        <p:txBody>
          <a:bodyPr/>
          <a:lstStyle/>
          <a:p>
            <a:pPr algn="ctr" eaLnBrk="1" hangingPunct="1"/>
            <a:r>
              <a:rPr lang="ru-RU" b="1" dirty="0"/>
              <a:t>Быстро составляй и читай слова</a:t>
            </a:r>
            <a:endParaRPr lang="en-US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40593990"/>
              </p:ext>
            </p:extLst>
          </p:nvPr>
        </p:nvGraphicFramePr>
        <p:xfrm>
          <a:off x="560614" y="1371600"/>
          <a:ext cx="4191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632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b="1" dirty="0"/>
                        <a:t>Посуда </a:t>
                      </a:r>
                      <a:endParaRPr lang="en-US" sz="4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САХАР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КАН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СТА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НИЦА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МИС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РОДА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СКОВО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КА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37337344"/>
              </p:ext>
            </p:extLst>
          </p:nvPr>
        </p:nvGraphicFramePr>
        <p:xfrm>
          <a:off x="4974771" y="1371600"/>
          <a:ext cx="4038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632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b="1" dirty="0"/>
                        <a:t>Продукты</a:t>
                      </a:r>
                      <a:endParaRPr lang="en-US" sz="4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МОЛО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СЛО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МА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КО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КРУ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ФЕ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4400" b="1" dirty="0"/>
                        <a:t>КО</a:t>
                      </a:r>
                      <a:endParaRPr lang="en-US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/>
                        <a:t>ПА</a:t>
                      </a:r>
                      <a:endParaRPr lang="en-US" sz="4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457199" y="21021"/>
            <a:ext cx="8665029" cy="89337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800" b="1" dirty="0"/>
              <a:t>Быстро составляй и читай слова</a:t>
            </a:r>
            <a:endParaRPr lang="en-US" sz="48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62444430"/>
              </p:ext>
            </p:extLst>
          </p:nvPr>
        </p:nvGraphicFramePr>
        <p:xfrm>
          <a:off x="571500" y="1066800"/>
          <a:ext cx="40386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776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b="1" dirty="0"/>
                        <a:t>ЦВЕТЫ </a:t>
                      </a:r>
                      <a:endParaRPr lang="en-US" sz="4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РО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БУДКА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НЕЗА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ЗА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ГВОЗ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МОЗА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МИ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ДИКА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63367527"/>
              </p:ext>
            </p:extLst>
          </p:nvPr>
        </p:nvGraphicFramePr>
        <p:xfrm>
          <a:off x="4855029" y="1066800"/>
          <a:ext cx="42672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776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b="1" dirty="0"/>
                        <a:t>РАСТЕНИЯ</a:t>
                      </a:r>
                      <a:endParaRPr lang="en-US" sz="4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КА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ШНЯ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ЛАН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МЫШ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ГО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ДЫШ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r>
                        <a:rPr lang="ru-RU" sz="4800" b="1" dirty="0"/>
                        <a:t>ВИ</a:t>
                      </a:r>
                      <a:endParaRPr lang="en-US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800" b="1" dirty="0"/>
                        <a:t>РОХ</a:t>
                      </a:r>
                      <a:endParaRPr lang="en-US" sz="4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571500" y="18288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b="1" dirty="0"/>
              <a:t>Читай, изменяя слова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613148"/>
              </p:ext>
            </p:extLst>
          </p:nvPr>
        </p:nvGraphicFramePr>
        <p:xfrm>
          <a:off x="1676400" y="1066800"/>
          <a:ext cx="6019800" cy="56083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00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дом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нож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гриб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лист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сом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нос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крот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кот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куст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сад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соль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гусь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стол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ночь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блин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/>
                        <a:t>мир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7630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6000" b="1" dirty="0"/>
              <a:t>А или Я</a:t>
            </a:r>
            <a:endParaRPr lang="en-US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387929"/>
            <a:ext cx="8229600" cy="5089071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numCol="3"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Б*К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Р*Д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М*К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ВР*Ч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М*Ч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6000" b="1" spc="4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С*ДЬ      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Т*З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М*СО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К*ША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Д*ДЯ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6000" b="1" spc="4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ГР*ДЫ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Р*ДЫ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ШЛ*ПА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СТ*ДО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60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Л*ПЫ</a:t>
            </a:r>
            <a:endParaRPr lang="en-US" sz="6000" b="1" spc="4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610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800" b="1" dirty="0"/>
              <a:t>Добавляй парные согласные</a:t>
            </a:r>
            <a:endParaRPr lang="en-US" sz="4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336208"/>
              </p:ext>
            </p:extLst>
          </p:nvPr>
        </p:nvGraphicFramePr>
        <p:xfrm>
          <a:off x="1447800" y="1295400"/>
          <a:ext cx="6477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9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*</a:t>
                      </a:r>
                      <a:r>
                        <a:rPr lang="ru-RU" sz="5400" b="1" dirty="0" err="1"/>
                        <a:t>алка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*</a:t>
                      </a:r>
                      <a:r>
                        <a:rPr lang="ru-RU" sz="5400" b="1" dirty="0" err="1"/>
                        <a:t>алка</a:t>
                      </a:r>
                      <a:endParaRPr lang="en-US" sz="5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пру*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пру*</a:t>
                      </a:r>
                      <a:endParaRPr lang="en-US" sz="5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сто*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сто*</a:t>
                      </a:r>
                      <a:endParaRPr lang="en-US" sz="5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ко*а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ко*а</a:t>
                      </a:r>
                      <a:endParaRPr lang="en-US" sz="5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*аза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*аза</a:t>
                      </a:r>
                      <a:endParaRPr lang="en-US" sz="5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err="1"/>
                        <a:t>лу</a:t>
                      </a:r>
                      <a:r>
                        <a:rPr lang="ru-RU" sz="5400" b="1" dirty="0"/>
                        <a:t>*а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/>
                        <a:t>Лу*а</a:t>
                      </a:r>
                      <a:endParaRPr lang="en-US" sz="5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381000" y="21021"/>
            <a:ext cx="8229600" cy="104577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6000" b="1" dirty="0"/>
              <a:t>И или Ы</a:t>
            </a:r>
            <a:endParaRPr lang="en-US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5486400"/>
          </a:xfr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numCol="3"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Р*С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М*С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М*Р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С*Р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К*Т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Р*СЬ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М*ЛО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Л*ПА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К*НО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С*РО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Р*Л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П*ЛЬ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В*Л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КР*ЛО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С*ТРО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М*ШКА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Р*БА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5400" b="1" spc="4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КРУ*З</a:t>
            </a:r>
            <a:endParaRPr lang="en-US" sz="5400" b="1" spc="4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9240602"/>
              </p:ext>
            </p:extLst>
          </p:nvPr>
        </p:nvGraphicFramePr>
        <p:xfrm>
          <a:off x="625928" y="115332"/>
          <a:ext cx="8365671" cy="6590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48393" y="2526766"/>
            <a:ext cx="2133600" cy="156966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1002">
            <a:schemeClr val="dk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7573" y="2420708"/>
            <a:ext cx="2133600" cy="156966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229" y="2526258"/>
            <a:ext cx="2133600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6557" y="2510222"/>
            <a:ext cx="2133600" cy="156966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6557" y="2510222"/>
            <a:ext cx="2133600" cy="156966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2467355"/>
            <a:ext cx="2133600" cy="156966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2583791"/>
            <a:ext cx="2133600" cy="156966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8458" y="2518240"/>
            <a:ext cx="2133600" cy="156966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/>
              <a:t>Г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1911F813-F958-4008-A9FC-A5DD78FEF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59436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СЛОГИ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208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37884"/>
              </p:ext>
            </p:extLst>
          </p:nvPr>
        </p:nvGraphicFramePr>
        <p:xfrm>
          <a:off x="457200" y="228600"/>
          <a:ext cx="67056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05400" y="239108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1022301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3793" y="1886262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5399" y="2743200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05398" y="3526393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05400" y="4419600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8028" y="5202793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23794" y="6074807"/>
            <a:ext cx="945931" cy="78319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02581288"/>
              </p:ext>
            </p:extLst>
          </p:nvPr>
        </p:nvGraphicFramePr>
        <p:xfrm>
          <a:off x="838200" y="1066800"/>
          <a:ext cx="8077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718456" y="304800"/>
            <a:ext cx="8425543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5400" b="1" dirty="0"/>
              <a:t>Каждой согласной свое место</a:t>
            </a:r>
            <a:endParaRPr lang="en-US" sz="5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540462"/>
              </p:ext>
            </p:extLst>
          </p:nvPr>
        </p:nvGraphicFramePr>
        <p:xfrm>
          <a:off x="718456" y="1600200"/>
          <a:ext cx="248194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0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04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52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Р      Б      Н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/>
                        <a:t>ы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а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о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я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е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о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а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я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3352800" y="1600200"/>
          <a:ext cx="2514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52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К    Т     Р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а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я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у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/>
                        <a:t>ы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о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у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а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72200" y="1600200"/>
          <a:ext cx="2514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52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Л     П     Т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я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28700" y="247650"/>
            <a:ext cx="7200900" cy="9715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5400" b="1" dirty="0"/>
              <a:t>Добавь впереди слог</a:t>
            </a:r>
            <a:endParaRPr lang="en-US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miter lim="800000"/>
            <a:headEnd/>
            <a:tailEnd/>
          </a:ln>
        </p:spPr>
        <p:txBody>
          <a:bodyPr numCol="2"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ши – на     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</a:t>
            </a:r>
            <a:r>
              <a:rPr lang="ru-RU" sz="4800" b="1" dirty="0" err="1"/>
              <a:t>жа</a:t>
            </a:r>
            <a:r>
              <a:rPr lang="ru-RU" sz="4800" b="1" dirty="0"/>
              <a:t> – </a:t>
            </a:r>
            <a:r>
              <a:rPr lang="ru-RU" sz="4800" b="1" dirty="0" err="1"/>
              <a:t>ма</a:t>
            </a:r>
            <a:endParaRPr lang="ru-RU" sz="4800" b="1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</a:t>
            </a:r>
            <a:r>
              <a:rPr lang="ru-RU" sz="4800" b="1" dirty="0" err="1"/>
              <a:t>ро</a:t>
            </a:r>
            <a:r>
              <a:rPr lang="ru-RU" sz="4800" b="1" dirty="0"/>
              <a:t> – </a:t>
            </a:r>
            <a:r>
              <a:rPr lang="ru-RU" sz="4800" b="1" dirty="0" err="1"/>
              <a:t>жок</a:t>
            </a:r>
            <a:endParaRPr lang="ru-RU" sz="4800" b="1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буш – </a:t>
            </a:r>
            <a:r>
              <a:rPr lang="ru-RU" sz="4800" b="1" dirty="0" err="1"/>
              <a:t>ка</a:t>
            </a:r>
            <a:endParaRPr lang="ru-RU" sz="4800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ru-RU" sz="4800" b="1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рад – ка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</a:t>
            </a:r>
            <a:r>
              <a:rPr lang="ru-RU" sz="4800" b="1" dirty="0" err="1"/>
              <a:t>зы</a:t>
            </a:r>
            <a:r>
              <a:rPr lang="ru-RU" sz="4800" b="1" dirty="0"/>
              <a:t> – </a:t>
            </a:r>
            <a:r>
              <a:rPr lang="ru-RU" sz="4800" b="1" dirty="0" err="1"/>
              <a:t>ка</a:t>
            </a:r>
            <a:endParaRPr lang="ru-RU" sz="4800" b="1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</a:t>
            </a:r>
            <a:r>
              <a:rPr lang="ru-RU" sz="4800" b="1" dirty="0" err="1"/>
              <a:t>тя</a:t>
            </a:r>
            <a:r>
              <a:rPr lang="ru-RU" sz="4800" b="1" dirty="0"/>
              <a:t> – та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/>
              <a:t>… - </a:t>
            </a:r>
            <a:r>
              <a:rPr lang="ru-RU" sz="4800" b="1" dirty="0" err="1"/>
              <a:t>ро</a:t>
            </a:r>
            <a:r>
              <a:rPr lang="ru-RU" sz="4800" b="1" dirty="0"/>
              <a:t> - </a:t>
            </a:r>
            <a:r>
              <a:rPr lang="ru-RU" sz="4800" b="1" dirty="0" err="1"/>
              <a:t>ки</a:t>
            </a:r>
            <a:endParaRPr lang="ru-RU" sz="4800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40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009650" y="144008"/>
            <a:ext cx="7200900" cy="14859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5400" b="1" dirty="0"/>
              <a:t>Угадай слово</a:t>
            </a:r>
            <a:endParaRPr lang="en-US" sz="5400" b="1" dirty="0"/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>
          <a:xfrm>
            <a:off x="2590800" y="1227592"/>
            <a:ext cx="3962400" cy="5486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ru-RU" sz="4400" b="1" dirty="0"/>
              <a:t>М * Л * К *</a:t>
            </a:r>
          </a:p>
          <a:p>
            <a:pPr marL="0" indent="0" algn="ctr" eaLnBrk="1" hangingPunct="1">
              <a:buNone/>
            </a:pPr>
            <a:r>
              <a:rPr lang="ru-RU" sz="4400" b="1" dirty="0"/>
              <a:t>С * П * Г *</a:t>
            </a:r>
          </a:p>
          <a:p>
            <a:pPr marL="0" indent="0" algn="ctr" eaLnBrk="1" hangingPunct="1">
              <a:buNone/>
            </a:pPr>
            <a:r>
              <a:rPr lang="ru-RU" sz="4400" b="1" dirty="0"/>
              <a:t>В * Р * Т</a:t>
            </a:r>
          </a:p>
          <a:p>
            <a:pPr marL="0" indent="0" algn="ctr" eaLnBrk="1" hangingPunct="1">
              <a:buNone/>
            </a:pPr>
            <a:r>
              <a:rPr lang="ru-RU" sz="4400" b="1" dirty="0"/>
              <a:t>М * Ш * Н</a:t>
            </a:r>
          </a:p>
          <a:p>
            <a:pPr marL="0" indent="0" algn="ctr" eaLnBrk="1" hangingPunct="1">
              <a:buNone/>
            </a:pPr>
            <a:r>
              <a:rPr lang="ru-RU" sz="4400" b="1" dirty="0"/>
              <a:t>Р * Д * Г</a:t>
            </a:r>
          </a:p>
          <a:p>
            <a:pPr marL="0" indent="0" algn="ctr" eaLnBrk="1" hangingPunct="1">
              <a:buNone/>
            </a:pPr>
            <a:r>
              <a:rPr lang="ru-RU" sz="4400" b="1" dirty="0"/>
              <a:t>Б * Р * Д</a:t>
            </a:r>
          </a:p>
          <a:p>
            <a:pPr marL="0" indent="0" algn="ctr" eaLnBrk="1" hangingPunct="1">
              <a:buNone/>
            </a:pPr>
            <a:r>
              <a:rPr lang="ru-RU" sz="4400" b="1" dirty="0"/>
              <a:t>Б * Р * З</a:t>
            </a:r>
            <a:endParaRPr lang="en-US" sz="44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5400" b="1" dirty="0"/>
              <a:t>Читай слова</a:t>
            </a:r>
            <a:endParaRPr lang="en-US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05100" y="1126672"/>
            <a:ext cx="3733800" cy="558981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РО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ЗА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ЛЮ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ПИН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АС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ТРА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ВА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СИ</a:t>
            </a:r>
            <a:r>
              <a:rPr lang="ru-RU" sz="3200" b="1" spc="130" dirty="0">
                <a:solidFill>
                  <a:srgbClr val="FF0000"/>
                </a:solidFill>
              </a:rPr>
              <a:t>ЛЁК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ПИ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ОН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МАК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ГВОЗ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ДИ</a:t>
            </a:r>
            <a:r>
              <a:rPr lang="ru-RU" sz="3200" b="1" spc="130" dirty="0">
                <a:solidFill>
                  <a:srgbClr val="FF0000"/>
                </a:solidFill>
              </a:rPr>
              <a:t>КА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НАР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ЦИСС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b="1" spc="130" dirty="0">
                <a:solidFill>
                  <a:schemeClr val="accent1">
                    <a:lumMod val="75000"/>
                  </a:schemeClr>
                </a:solidFill>
              </a:rPr>
              <a:t>ГЕ</a:t>
            </a:r>
            <a:r>
              <a:rPr lang="ru-RU" sz="3200" b="1" spc="13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ОР</a:t>
            </a:r>
            <a:r>
              <a:rPr lang="ru-RU" sz="3200" b="1" spc="130" dirty="0">
                <a:solidFill>
                  <a:srgbClr val="FF0000"/>
                </a:solidFill>
              </a:rPr>
              <a:t>ГИН</a:t>
            </a:r>
            <a:endParaRPr lang="en-US" sz="3200" b="1" spc="13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7883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5400" b="1" dirty="0"/>
              <a:t>Читай слова</a:t>
            </a:r>
            <a:endParaRPr lang="en-US" sz="5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755976"/>
              </p:ext>
            </p:extLst>
          </p:nvPr>
        </p:nvGraphicFramePr>
        <p:xfrm>
          <a:off x="609600" y="1150883"/>
          <a:ext cx="8382001" cy="540231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60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7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6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0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8567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ПУШКА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СУП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КОШКА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САПОГИ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ТЫКВА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21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ВИШНИ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ЛУК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РЫСЬ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РЕБЯТА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БРАТ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221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СТОН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КАПУСТА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ЩУКА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ТИШИНА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РАКЕТА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21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КЛЮЧ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МАЛЬЧИКИ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РАКЕТА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ТЫКВА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БРАТ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36178" y="119475"/>
            <a:ext cx="8707821" cy="7187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5400" b="1" dirty="0"/>
              <a:t>Читай слова</a:t>
            </a:r>
            <a:endParaRPr lang="en-US" sz="5400" b="1" dirty="0"/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675288" y="838200"/>
            <a:ext cx="8158469" cy="563231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4000" b="1" dirty="0">
                <a:latin typeface="Calibri" pitchFamily="34" charset="0"/>
              </a:rPr>
              <a:t>РОЗА,  ЛОЖКА,  МЫШИ,  НОС, ЛУК, МАЛИНА,  ЛЁД,  РАМА,  НОЧЬ,  МЕЛ, ЛИМОН,  РЕКА,  ЛЫЖИ,  МЕДВЕДЬ, РОГ,  НОРА,  РАК, МАК,  НЕБО, ЛИСА, ЛОШАДЬ,  РАКОВИНА,  НОТЫ,  РЫСЬ, МУЗЫКА,  МАШИНА,  НОГИ,  ЛОПАТА, НАРЯД,  РОМАШКА, МАСЛО, НОЖ, ЛЯГУШКА,  МОЛОКО,  РУСАЛКА </a:t>
            </a:r>
            <a:endParaRPr lang="en-US" sz="40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487314"/>
              </p:ext>
            </p:extLst>
          </p:nvPr>
        </p:nvGraphicFramePr>
        <p:xfrm>
          <a:off x="457200" y="914400"/>
          <a:ext cx="8382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659594"/>
              </p:ext>
            </p:extLst>
          </p:nvPr>
        </p:nvGraphicFramePr>
        <p:xfrm>
          <a:off x="838200" y="533400"/>
          <a:ext cx="8153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AB3B608-FEAD-4485-A100-E23EC01E5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54102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414822"/>
              </p:ext>
            </p:extLst>
          </p:nvPr>
        </p:nvGraphicFramePr>
        <p:xfrm>
          <a:off x="533400" y="381000"/>
          <a:ext cx="81534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BC54461-325C-496F-AF0F-F205916EC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54864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580869"/>
              </p:ext>
            </p:extLst>
          </p:nvPr>
        </p:nvGraphicFramePr>
        <p:xfrm>
          <a:off x="762000" y="152400"/>
          <a:ext cx="81534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6724DF56-4242-4314-BD76-965670784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51054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349448"/>
              </p:ext>
            </p:extLst>
          </p:nvPr>
        </p:nvGraphicFramePr>
        <p:xfrm>
          <a:off x="609600" y="381000"/>
          <a:ext cx="82296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442B7480-40BF-494A-9807-D8814D47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52400"/>
            <a:ext cx="55626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627050"/>
              </p:ext>
            </p:extLst>
          </p:nvPr>
        </p:nvGraphicFramePr>
        <p:xfrm>
          <a:off x="838200" y="381000"/>
          <a:ext cx="8153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1000171-629B-4F87-9CCB-6A5685D71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52400"/>
            <a:ext cx="58674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/>
              <a:t>ЧИТАЙ СЛОВА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Урожай</Template>
  <TotalTime>687</TotalTime>
  <Words>1134</Words>
  <Application>Microsoft Office PowerPoint</Application>
  <PresentationFormat>Экран (4:3)</PresentationFormat>
  <Paragraphs>528</Paragraphs>
  <Slides>37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0" baseType="lpstr">
      <vt:lpstr>Calibri</vt:lpstr>
      <vt:lpstr>Franklin Gothic Book</vt:lpstr>
      <vt:lpstr>Уголки</vt:lpstr>
      <vt:lpstr>УПРАЖНЕНИЯ ДЛЯ РАЗВИТИЯ ТЕХНИКИ ЧТЕНИЯ</vt:lpstr>
      <vt:lpstr>ЧИТАЙ СЛОГИ</vt:lpstr>
      <vt:lpstr>ЧИТАЙ СЛОГИ</vt:lpstr>
      <vt:lpstr>ЧИТАЙ СЛОВА</vt:lpstr>
      <vt:lpstr>ЧИТАЙ СЛОВА</vt:lpstr>
      <vt:lpstr>ЧИТАЙ СЛОВА</vt:lpstr>
      <vt:lpstr>ЧИТАЙ СЛОВА</vt:lpstr>
      <vt:lpstr>ЧИТАЙ СЛОВА</vt:lpstr>
      <vt:lpstr>ЧИТАЙ СЛОВА</vt:lpstr>
      <vt:lpstr>ЧИТАЙ СЛОВА</vt:lpstr>
      <vt:lpstr>ЧИТАЙ СЛОВА</vt:lpstr>
      <vt:lpstr>Презентация PowerPoint</vt:lpstr>
      <vt:lpstr>Презентация PowerPoint</vt:lpstr>
      <vt:lpstr>Презентация PowerPoint</vt:lpstr>
      <vt:lpstr>ПРОЧИТАЙ И НАЙДИ СЛОВА</vt:lpstr>
      <vt:lpstr>ПРОЧИТАЙ И НАЙДИ СЛОВА</vt:lpstr>
      <vt:lpstr>Прочитай слоги.  Составь названия животных (домашних и диких)</vt:lpstr>
      <vt:lpstr>Составляй слова</vt:lpstr>
      <vt:lpstr>Составляй слова</vt:lpstr>
      <vt:lpstr>Презентация PowerPoint</vt:lpstr>
      <vt:lpstr>Презентация PowerPoint</vt:lpstr>
      <vt:lpstr>Определи последний согласный</vt:lpstr>
      <vt:lpstr>Быстро составляй и читай слова</vt:lpstr>
      <vt:lpstr>Быстро составляй и читай слова</vt:lpstr>
      <vt:lpstr>Быстро составляй и читай слова</vt:lpstr>
      <vt:lpstr>Читай, изменяя слова</vt:lpstr>
      <vt:lpstr>А или Я</vt:lpstr>
      <vt:lpstr>Добавляй парные согласные</vt:lpstr>
      <vt:lpstr>И или Ы</vt:lpstr>
      <vt:lpstr>Презентация PowerPoint</vt:lpstr>
      <vt:lpstr>Презентация PowerPoint</vt:lpstr>
      <vt:lpstr>Каждой согласной свое место</vt:lpstr>
      <vt:lpstr>Добавь впереди слог</vt:lpstr>
      <vt:lpstr>Угадай слово</vt:lpstr>
      <vt:lpstr>Читай слова</vt:lpstr>
      <vt:lpstr>Читай слова</vt:lpstr>
      <vt:lpstr>Читай слова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УПРАЖНЕНИЯ ДЛЯ РАЗВИТИЯ ТЕХНИКИ ЧТЕНИЯ</dc:title>
  <dc:creator>Admin</dc:creator>
  <cp:lastModifiedBy>Acer</cp:lastModifiedBy>
  <cp:revision>94</cp:revision>
  <dcterms:modified xsi:type="dcterms:W3CDTF">2021-04-26T14:54:54Z</dcterms:modified>
</cp:coreProperties>
</file>