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3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81" r:id="rId13"/>
    <p:sldId id="273" r:id="rId14"/>
    <p:sldId id="275" r:id="rId15"/>
    <p:sldId id="276" r:id="rId16"/>
    <p:sldId id="268" r:id="rId17"/>
    <p:sldId id="269" r:id="rId18"/>
    <p:sldId id="270" r:id="rId19"/>
    <p:sldId id="271" r:id="rId20"/>
    <p:sldId id="272" r:id="rId21"/>
    <p:sldId id="274" r:id="rId22"/>
    <p:sldId id="282" r:id="rId23"/>
    <p:sldId id="277" r:id="rId24"/>
    <p:sldId id="266" r:id="rId25"/>
    <p:sldId id="267" r:id="rId26"/>
    <p:sldId id="279" r:id="rId27"/>
    <p:sldId id="278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5.gif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10" Type="http://schemas.openxmlformats.org/officeDocument/2006/relationships/image" Target="../media/image23.jpeg"/><Relationship Id="rId4" Type="http://schemas.openxmlformats.org/officeDocument/2006/relationships/image" Target="../media/image18.gif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1840" y="157161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«Путешествие в царство 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диких  животных».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85728"/>
            <a:ext cx="777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Итоговое занятие по развитию речи в старшей группе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3571876"/>
            <a:ext cx="471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Посохина Любовь Егоровна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5445224"/>
            <a:ext cx="448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ЛГ МАДОУ ДСОВ №3 «Светлячок»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2015год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6680_568e9b7d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259"/>
            <a:ext cx="9144000" cy="68507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large-spinning-glob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14488"/>
            <a:ext cx="3552825" cy="3552825"/>
          </a:xfrm>
          <a:prstGeom prst="rect">
            <a:avLst/>
          </a:prstGeom>
        </p:spPr>
      </p:pic>
      <p:pic>
        <p:nvPicPr>
          <p:cNvPr id="8" name="Рисунок 7" descr="о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14818"/>
            <a:ext cx="1371603" cy="2401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Глобус покрутили, в жарких странах очутились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5101414bde8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1071546"/>
            <a:ext cx="3548086" cy="2788796"/>
          </a:xfrm>
          <a:prstGeom prst="rect">
            <a:avLst/>
          </a:prstGeom>
        </p:spPr>
      </p:pic>
      <p:pic>
        <p:nvPicPr>
          <p:cNvPr id="13" name="Рисунок 12" descr="5324346-isolated-shape-of-crocodile-as-a-masco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3929066"/>
            <a:ext cx="2695339" cy="2243869"/>
          </a:xfrm>
          <a:prstGeom prst="rect">
            <a:avLst/>
          </a:prstGeom>
        </p:spPr>
      </p:pic>
      <p:pic>
        <p:nvPicPr>
          <p:cNvPr id="14" name="Рисунок 13" descr="13219172881653119896animal_silhouettes_3.svg.h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2" r="1834" b="1282"/>
          <a:stretch>
            <a:fillRect/>
          </a:stretch>
        </p:blipFill>
        <p:spPr>
          <a:xfrm>
            <a:off x="2428860" y="1000108"/>
            <a:ext cx="2643206" cy="5429288"/>
          </a:xfrm>
          <a:prstGeom prst="rect">
            <a:avLst/>
          </a:prstGeom>
        </p:spPr>
      </p:pic>
      <p:pic>
        <p:nvPicPr>
          <p:cNvPr id="15" name="Рисунок 14" descr="canstock631625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383" b="48558"/>
          <a:stretch>
            <a:fillRect/>
          </a:stretch>
        </p:blipFill>
        <p:spPr>
          <a:xfrm>
            <a:off x="6072198" y="2145392"/>
            <a:ext cx="3071802" cy="14979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20" y="5643578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Кого мы встретили ? Что интересного вы можете рассказать  о них?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6" y="0"/>
            <a:ext cx="9131824" cy="6858000"/>
          </a:xfrm>
        </p:spPr>
      </p:pic>
      <p:pic>
        <p:nvPicPr>
          <p:cNvPr id="5" name="Рисунок 4" descr="large-spinning-glob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1652587"/>
            <a:ext cx="3552825" cy="3552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214290"/>
            <a:ext cx="836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Глобус покрутили, в нашем лесу очутились.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Машенька любит разные игры 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предлагает нам  поиграть.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3645296_0_5141c_364ab1a0_XL.png"/>
          <p:cNvPicPr>
            <a:picLocks noChangeAspect="1"/>
          </p:cNvPicPr>
          <p:nvPr/>
        </p:nvPicPr>
        <p:blipFill>
          <a:blip r:embed="rId4"/>
          <a:srcRect l="8163" t="10412" r="8164" b="8372"/>
          <a:stretch>
            <a:fillRect/>
          </a:stretch>
        </p:blipFill>
        <p:spPr>
          <a:xfrm flipH="1">
            <a:off x="5500694" y="3500438"/>
            <a:ext cx="3304465" cy="3143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214290"/>
            <a:ext cx="5303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Есть у каждого свой дом»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215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лисы в лесу глухом есть нора- уютный дом.</a:t>
            </a:r>
          </a:p>
          <a:p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страшны зимой метели   белочке в дупле на ели.</a:t>
            </a:r>
          </a:p>
          <a:p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 кустами еж колючий нагребает листья в кучу.</a:t>
            </a:r>
          </a:p>
          <a:p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ветвей, корней, коры хатки делают бобры.</a:t>
            </a:r>
          </a:p>
          <a:p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Спит в берлоге косолапый. До весны сосет он лапу.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107154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(дети загибают пальцы на обеих руках)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07207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Назовите самое большое(маленькое) животное?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Которое живет в воде?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Чем защищается от врагов еж?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животные впадают в зимнюю спячку?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86e04_306f098c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2800629" cy="3883021"/>
          </a:xfrm>
        </p:spPr>
      </p:pic>
      <p:sp>
        <p:nvSpPr>
          <p:cNvPr id="4" name="TextBox 3"/>
          <p:cNvSpPr txBox="1"/>
          <p:nvPr/>
        </p:nvSpPr>
        <p:spPr>
          <a:xfrm>
            <a:off x="2357422" y="214290"/>
            <a:ext cx="360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Назови ласково»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rown-bea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785795"/>
            <a:ext cx="5451752" cy="3743536"/>
          </a:xfrm>
          <a:prstGeom prst="rect">
            <a:avLst/>
          </a:prstGeom>
        </p:spPr>
      </p:pic>
      <p:pic>
        <p:nvPicPr>
          <p:cNvPr id="9" name="Рисунок 8" descr="0_7e3fb_34e67bbd_XL.png"/>
          <p:cNvPicPr>
            <a:picLocks noChangeAspect="1"/>
          </p:cNvPicPr>
          <p:nvPr/>
        </p:nvPicPr>
        <p:blipFill>
          <a:blip r:embed="rId4"/>
          <a:srcRect l="15730" t="5618" r="6742" b="2622"/>
          <a:stretch>
            <a:fillRect/>
          </a:stretch>
        </p:blipFill>
        <p:spPr>
          <a:xfrm flipH="1">
            <a:off x="4786314" y="4429132"/>
            <a:ext cx="2857520" cy="2029253"/>
          </a:xfrm>
          <a:prstGeom prst="rect">
            <a:avLst/>
          </a:prstGeom>
        </p:spPr>
      </p:pic>
      <p:pic>
        <p:nvPicPr>
          <p:cNvPr id="8" name="Рисунок 7" descr="1_dikie_givotni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69" r="3022" b="46814"/>
          <a:stretch>
            <a:fillRect/>
          </a:stretch>
        </p:blipFill>
        <p:spPr>
          <a:xfrm flipH="1">
            <a:off x="785786" y="3357562"/>
            <a:ext cx="3429024" cy="3214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572008"/>
            <a:ext cx="2706000" cy="1743867"/>
          </a:xfrm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Четвертый лишний»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3929066"/>
            <a:ext cx="2071702" cy="2343983"/>
          </a:xfrm>
          <a:prstGeom prst="rect">
            <a:avLst/>
          </a:prstGeom>
        </p:spPr>
      </p:pic>
      <p:pic>
        <p:nvPicPr>
          <p:cNvPr id="7" name="Рисунок 6" descr="7df7f9383be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4413058"/>
            <a:ext cx="3152780" cy="1962606"/>
          </a:xfrm>
          <a:prstGeom prst="rect">
            <a:avLst/>
          </a:prstGeom>
        </p:spPr>
      </p:pic>
      <p:pic>
        <p:nvPicPr>
          <p:cNvPr id="9" name="Рисунок 8" descr="1_dikie_givotni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19" r="76563" b="60695"/>
          <a:stretch>
            <a:fillRect/>
          </a:stretch>
        </p:blipFill>
        <p:spPr>
          <a:xfrm>
            <a:off x="4357686" y="1071546"/>
            <a:ext cx="2143108" cy="1857388"/>
          </a:xfrm>
          <a:prstGeom prst="rect">
            <a:avLst/>
          </a:prstGeom>
        </p:spPr>
      </p:pic>
      <p:pic>
        <p:nvPicPr>
          <p:cNvPr id="10" name="Рисунок 9" descr="1_dikie_givotni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5" t="-419" r="60938" b="59167"/>
          <a:stretch>
            <a:fillRect/>
          </a:stretch>
        </p:blipFill>
        <p:spPr>
          <a:xfrm>
            <a:off x="142844" y="1071546"/>
            <a:ext cx="1571636" cy="1928826"/>
          </a:xfrm>
          <a:prstGeom prst="rect">
            <a:avLst/>
          </a:prstGeom>
        </p:spPr>
      </p:pic>
      <p:pic>
        <p:nvPicPr>
          <p:cNvPr id="11" name="Рисунок 10" descr="1_dikie_givotni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6" t="40833" r="67188" b="33194"/>
          <a:stretch>
            <a:fillRect/>
          </a:stretch>
        </p:blipFill>
        <p:spPr>
          <a:xfrm>
            <a:off x="1785918" y="1714488"/>
            <a:ext cx="2071702" cy="1214446"/>
          </a:xfrm>
          <a:prstGeom prst="rect">
            <a:avLst/>
          </a:prstGeom>
        </p:spPr>
      </p:pic>
      <p:pic>
        <p:nvPicPr>
          <p:cNvPr id="13" name="Рисунок 12" descr="419452-285e00a5560a05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72264" y="500042"/>
            <a:ext cx="2130241" cy="2599617"/>
          </a:xfrm>
          <a:prstGeom prst="rect">
            <a:avLst/>
          </a:prstGeom>
        </p:spPr>
      </p:pic>
      <p:pic>
        <p:nvPicPr>
          <p:cNvPr id="14" name="Рисунок 13" descr="zebra_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2700" y="4143380"/>
            <a:ext cx="2781300" cy="2171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_dikie_givotnie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7" r="77778" b="60318"/>
          <a:stretch>
            <a:fillRect/>
          </a:stretch>
        </p:blipFill>
        <p:spPr>
          <a:xfrm flipH="1">
            <a:off x="1142976" y="928670"/>
            <a:ext cx="2146833" cy="1928826"/>
          </a:xfrm>
        </p:spPr>
      </p:pic>
      <p:sp>
        <p:nvSpPr>
          <p:cNvPr id="4" name="TextBox 3"/>
          <p:cNvSpPr txBox="1"/>
          <p:nvPr/>
        </p:nvSpPr>
        <p:spPr>
          <a:xfrm>
            <a:off x="2071670" y="214290"/>
            <a:ext cx="37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Кто, что делает?»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_dikie_givotn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6" t="-419" r="60938" b="57639"/>
          <a:stretch>
            <a:fillRect/>
          </a:stretch>
        </p:blipFill>
        <p:spPr>
          <a:xfrm>
            <a:off x="928662" y="3357562"/>
            <a:ext cx="2143140" cy="2857520"/>
          </a:xfrm>
          <a:prstGeom prst="rect">
            <a:avLst/>
          </a:prstGeom>
        </p:spPr>
      </p:pic>
      <p:pic>
        <p:nvPicPr>
          <p:cNvPr id="7" name="Рисунок 6" descr="1_dikie_givotni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0" t="-419" b="46944"/>
          <a:stretch>
            <a:fillRect/>
          </a:stretch>
        </p:blipFill>
        <p:spPr>
          <a:xfrm>
            <a:off x="3857620" y="2803876"/>
            <a:ext cx="4143404" cy="3625520"/>
          </a:xfrm>
          <a:prstGeom prst="rect">
            <a:avLst/>
          </a:prstGeom>
        </p:spPr>
      </p:pic>
      <p:pic>
        <p:nvPicPr>
          <p:cNvPr id="8" name="Рисунок 7" descr="1277816397_img13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4646" r="8015" b="16814"/>
          <a:stretch>
            <a:fillRect/>
          </a:stretch>
        </p:blipFill>
        <p:spPr>
          <a:xfrm flipH="1">
            <a:off x="6143636" y="385410"/>
            <a:ext cx="1714512" cy="28309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17-2826-thickbox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31" r="1069" b="50123"/>
          <a:stretch>
            <a:fillRect/>
          </a:stretch>
        </p:blipFill>
        <p:spPr>
          <a:xfrm>
            <a:off x="428596" y="857232"/>
            <a:ext cx="8107737" cy="2716481"/>
          </a:xfrm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«Папа, мама , ребенок кто?»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917-2826-thickbox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8750" b="16250"/>
          <a:stretch>
            <a:fillRect/>
          </a:stretch>
        </p:blipFill>
        <p:spPr>
          <a:xfrm>
            <a:off x="285720" y="3714752"/>
            <a:ext cx="8633786" cy="30218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17-2825-thickbox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9" r="1069" b="53280"/>
          <a:stretch>
            <a:fillRect/>
          </a:stretch>
        </p:blipFill>
        <p:spPr>
          <a:xfrm>
            <a:off x="500034" y="357166"/>
            <a:ext cx="7776505" cy="2233288"/>
          </a:xfrm>
        </p:spPr>
      </p:pic>
      <p:pic>
        <p:nvPicPr>
          <p:cNvPr id="5" name="Рисунок 4" descr="1917-2825-thickbox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18750"/>
          <a:stretch>
            <a:fillRect/>
          </a:stretch>
        </p:blipFill>
        <p:spPr>
          <a:xfrm>
            <a:off x="642910" y="3429000"/>
            <a:ext cx="8001028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У кого – кто?»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142605631.gif"/>
          <p:cNvPicPr>
            <a:picLocks noGrp="1" noChangeAspect="1"/>
          </p:cNvPicPr>
          <p:nvPr>
            <p:ph idx="1"/>
          </p:nvPr>
        </p:nvPicPr>
        <p:blipFill>
          <a:blip r:embed="rId2"/>
          <a:srcRect l="50567" t="48545"/>
          <a:stretch>
            <a:fillRect/>
          </a:stretch>
        </p:blipFill>
        <p:spPr>
          <a:xfrm flipH="1">
            <a:off x="714348" y="928670"/>
            <a:ext cx="278232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142605631.gif"/>
          <p:cNvPicPr>
            <a:picLocks noChangeAspect="1"/>
          </p:cNvPicPr>
          <p:nvPr/>
        </p:nvPicPr>
        <p:blipFill>
          <a:blip r:embed="rId2"/>
          <a:srcRect t="49228" r="47500"/>
          <a:stretch>
            <a:fillRect/>
          </a:stretch>
        </p:blipFill>
        <p:spPr>
          <a:xfrm flipH="1">
            <a:off x="5572132" y="785794"/>
            <a:ext cx="2757829" cy="230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142605631.gif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>
          <a:xfrm flipH="1">
            <a:off x="5500694" y="3929066"/>
            <a:ext cx="273064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142605631.gif"/>
          <p:cNvPicPr>
            <a:picLocks noChangeAspect="1"/>
          </p:cNvPicPr>
          <p:nvPr/>
        </p:nvPicPr>
        <p:blipFill>
          <a:blip r:embed="rId2"/>
          <a:srcRect l="50000" b="52896"/>
          <a:stretch>
            <a:fillRect/>
          </a:stretch>
        </p:blipFill>
        <p:spPr>
          <a:xfrm flipH="1">
            <a:off x="714348" y="3929066"/>
            <a:ext cx="281067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42605639.gif"/>
          <p:cNvPicPr>
            <a:picLocks noGrp="1" noChangeAspect="1"/>
          </p:cNvPicPr>
          <p:nvPr>
            <p:ph idx="1"/>
          </p:nvPr>
        </p:nvPicPr>
        <p:blipFill>
          <a:blip r:embed="rId2"/>
          <a:srcRect r="52500" b="50217"/>
          <a:stretch>
            <a:fillRect/>
          </a:stretch>
        </p:blipFill>
        <p:spPr>
          <a:xfrm flipH="1">
            <a:off x="5857884" y="642918"/>
            <a:ext cx="2357464" cy="2215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142605639.gif"/>
          <p:cNvPicPr>
            <a:picLocks noChangeAspect="1"/>
          </p:cNvPicPr>
          <p:nvPr/>
        </p:nvPicPr>
        <p:blipFill>
          <a:blip r:embed="rId2"/>
          <a:srcRect l="50000" b="52788"/>
          <a:stretch>
            <a:fillRect/>
          </a:stretch>
        </p:blipFill>
        <p:spPr>
          <a:xfrm flipH="1">
            <a:off x="1142976" y="642918"/>
            <a:ext cx="2500330" cy="2116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142605646.gif"/>
          <p:cNvPicPr>
            <a:picLocks noChangeAspect="1"/>
          </p:cNvPicPr>
          <p:nvPr/>
        </p:nvPicPr>
        <p:blipFill>
          <a:blip r:embed="rId3"/>
          <a:srcRect r="47500" b="52425"/>
          <a:stretch>
            <a:fillRect/>
          </a:stretch>
        </p:blipFill>
        <p:spPr>
          <a:xfrm flipH="1">
            <a:off x="5820063" y="3571876"/>
            <a:ext cx="273565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142605646.gif"/>
          <p:cNvPicPr>
            <a:picLocks noChangeAspect="1"/>
          </p:cNvPicPr>
          <p:nvPr/>
        </p:nvPicPr>
        <p:blipFill>
          <a:blip r:embed="rId3"/>
          <a:srcRect l="50000" b="52799"/>
          <a:stretch>
            <a:fillRect/>
          </a:stretch>
        </p:blipFill>
        <p:spPr>
          <a:xfrm flipH="1">
            <a:off x="1214414" y="3643314"/>
            <a:ext cx="2500330" cy="210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88583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Составлять описательные рассказы  о животных с опорой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план.</a:t>
            </a:r>
          </a:p>
          <a:p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 детей связно, непрерывно, логично высказывать свою мысль, находить сходства и различия в предметах и объектах.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Продолжать учить образовывать существительные с уменьшительно-ласкательными суффиксами , в единственном и множественном числе, в родительном падеже.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Активизировать словарь детей по теме «Животные»</a:t>
            </a:r>
          </a:p>
          <a:p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Развивающие задачи: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Развивать фантазию, творческое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воображение,речь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детей.</a:t>
            </a:r>
          </a:p>
          <a:p>
            <a:endParaRPr lang="ru-RU" sz="2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Воспитывать положительное отношение к занятию.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Создавать на занятии благоприятную атмосферу.</a:t>
            </a:r>
          </a:p>
          <a:p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00966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910" r="-42"/>
          <a:stretch>
            <a:fillRect/>
          </a:stretch>
        </p:blipFill>
        <p:spPr>
          <a:xfrm>
            <a:off x="500034" y="857232"/>
            <a:ext cx="7994033" cy="2933127"/>
          </a:xfrm>
        </p:spPr>
      </p:pic>
      <p:sp>
        <p:nvSpPr>
          <p:cNvPr id="4" name="TextBox 3"/>
          <p:cNvSpPr txBox="1"/>
          <p:nvPr/>
        </p:nvSpPr>
        <p:spPr>
          <a:xfrm>
            <a:off x="2000232" y="28572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«Один- много»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98895_w640_h640_000096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91" b="50000"/>
          <a:stretch>
            <a:fillRect/>
          </a:stretch>
        </p:blipFill>
        <p:spPr>
          <a:xfrm>
            <a:off x="500034" y="3720479"/>
            <a:ext cx="8231763" cy="30044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98895_w640_h640_0000967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277" r="-391"/>
          <a:stretch>
            <a:fillRect/>
          </a:stretch>
        </p:blipFill>
        <p:spPr>
          <a:xfrm>
            <a:off x="571472" y="357166"/>
            <a:ext cx="7946808" cy="3000396"/>
          </a:xfrm>
        </p:spPr>
      </p:pic>
      <p:pic>
        <p:nvPicPr>
          <p:cNvPr id="8" name="Рисунок 7" descr="398896_w640_h640_000096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91" b="48401"/>
          <a:stretch>
            <a:fillRect/>
          </a:stretch>
        </p:blipFill>
        <p:spPr>
          <a:xfrm>
            <a:off x="571472" y="3786166"/>
            <a:ext cx="8155618" cy="3071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734053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проверили осанку и свели лопатки.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походим на носочках, а потом на пятка.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Пойдем легко, как лисята,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как мишка косолапый,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как заинька – трусишка,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как серый волк –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волчишка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Вот свернулся еж в клубок,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Потому что он продрог.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Лучик ежика коснулся,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Ежик сладко потянулся.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42852"/>
            <a:ext cx="56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Динамическая пауза.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928670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(дети выполняют движения в соответствии текста)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лг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500042"/>
            <a:ext cx="2071702" cy="406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586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много интересных игр придумала Маша., и я хочу наградить ее медалью «Великая путешественница».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9" y="5286388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Ребята ,Маша остается здесь давайте расскажем,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мы узнали о животных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236e9e74a6c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28" t="12836" r="3116" b="4155"/>
          <a:stretch>
            <a:fillRect/>
          </a:stretch>
        </p:blipFill>
        <p:spPr>
          <a:xfrm>
            <a:off x="0" y="0"/>
            <a:ext cx="9144000" cy="683421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9f7ad79e7b9.jpg"/>
          <p:cNvPicPr>
            <a:picLocks noGrp="1" noChangeAspect="1"/>
          </p:cNvPicPr>
          <p:nvPr>
            <p:ph idx="1"/>
          </p:nvPr>
        </p:nvPicPr>
        <p:blipFill>
          <a:blip r:embed="rId2"/>
          <a:srcRect l="3500" t="13844" r="2000" b="4155"/>
          <a:stretch>
            <a:fillRect/>
          </a:stretch>
        </p:blipFill>
        <p:spPr>
          <a:xfrm>
            <a:off x="-5259" y="0"/>
            <a:ext cx="9168457" cy="68954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закончить наше путешествие , вот таким стихотворением.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5" y="1357298"/>
            <a:ext cx="45005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Дикие животные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человеком не живут,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Постоянной помощи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него не ждут.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живут они в лесах,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горах, в лугах, степях,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воде и под водой,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небесах и под землей.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Сами пищу добывают,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Сами деток охраняют,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Строят прочное жилище,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сбора сами ищут.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357298"/>
            <a:ext cx="4429156" cy="533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Тигры, волки и слоны,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Зайцы, кабаны, киты,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Лисы, буйволы, медведи,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Грифы, совы и орлы-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Всех их не пересчитать,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 всех не рассказать.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своим живут законам.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Их всем людям надо знать,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не вредить животным,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Их повсюду охранять.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large-spinning-globe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587" y="2086769"/>
            <a:ext cx="3552825" cy="3552825"/>
          </a:xfrm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901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ты кружи,  в детский сад нас верни!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8384256_1293393222_0_3e36a_8d2289af_X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958181"/>
            <a:ext cx="6667500" cy="3810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8715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Ребята, вы узнали, откуда эта музыка?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мультфильмы про Машу вы смотрели?</a:t>
            </a:r>
          </a:p>
          <a:p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давайте сами придумаем новую серию про 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Машу и назовем ее «Маша путешественница»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к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928934"/>
            <a:ext cx="2571768" cy="3502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3500438"/>
            <a:ext cx="4764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вот и наша героиня.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Какая она по характеру?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4572008"/>
            <a:ext cx="4857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(веселая, смешная, непоседливая,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озорная, добрая, дружная)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5572140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вот однажды Маша решила  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отправится в путешествие.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428868"/>
            <a:ext cx="2000264" cy="3502684"/>
          </a:xfrm>
        </p:spPr>
      </p:pic>
      <p:sp>
        <p:nvSpPr>
          <p:cNvPr id="5" name="TextBox 4"/>
          <p:cNvSpPr txBox="1"/>
          <p:nvPr/>
        </p:nvSpPr>
        <p:spPr>
          <a:xfrm>
            <a:off x="2357422" y="285728"/>
            <a:ext cx="65008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Загрустила Маша. Ох как много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всего она еще не знает!</a:t>
            </a:r>
          </a:p>
          <a:p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Куда ей отправиться?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 чего начать свое путешествие?</a:t>
            </a:r>
          </a:p>
          <a:p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Ребята, а с чего нужно начать свое путешествие?</a:t>
            </a:r>
          </a:p>
          <a:p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Правильно ,давайте поможем собрать Маше чемоданы.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ov2-500x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125372"/>
            <a:ext cx="2928958" cy="2928958"/>
          </a:xfrm>
        </p:spPr>
      </p:pic>
      <p:pic>
        <p:nvPicPr>
          <p:cNvPr id="5" name="Рисунок 4" descr="0_688a0_6b270e5e_XL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714356"/>
            <a:ext cx="2520724" cy="1671638"/>
          </a:xfrm>
          <a:prstGeom prst="rect">
            <a:avLst/>
          </a:prstGeom>
        </p:spPr>
      </p:pic>
      <p:pic>
        <p:nvPicPr>
          <p:cNvPr id="7" name="Рисунок 6" descr="43t1-500x50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714356"/>
            <a:ext cx="2166936" cy="2166936"/>
          </a:xfrm>
          <a:prstGeom prst="rect">
            <a:avLst/>
          </a:prstGeom>
        </p:spPr>
      </p:pic>
      <p:pic>
        <p:nvPicPr>
          <p:cNvPr id="9" name="Рисунок 8" descr="1003060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857232"/>
            <a:ext cx="2071678" cy="2071678"/>
          </a:xfrm>
          <a:prstGeom prst="rect">
            <a:avLst/>
          </a:prstGeom>
        </p:spPr>
      </p:pic>
      <p:pic>
        <p:nvPicPr>
          <p:cNvPr id="12" name="Рисунок 11" descr="flip-flops-0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928670"/>
            <a:ext cx="2053125" cy="2034460"/>
          </a:xfrm>
          <a:prstGeom prst="rect">
            <a:avLst/>
          </a:prstGeom>
        </p:spPr>
      </p:pic>
      <p:pic>
        <p:nvPicPr>
          <p:cNvPr id="13" name="Рисунок 12" descr="knit_xmas_scarf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785794"/>
            <a:ext cx="2207211" cy="2038353"/>
          </a:xfrm>
          <a:prstGeom prst="rect">
            <a:avLst/>
          </a:prstGeom>
        </p:spPr>
      </p:pic>
      <p:pic>
        <p:nvPicPr>
          <p:cNvPr id="14" name="Рисунок 13" descr="it2833-05_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36" r="20000" b="3636"/>
          <a:stretch>
            <a:fillRect/>
          </a:stretch>
        </p:blipFill>
        <p:spPr>
          <a:xfrm>
            <a:off x="357158" y="1785925"/>
            <a:ext cx="2786082" cy="4763301"/>
          </a:xfrm>
          <a:prstGeom prst="rect">
            <a:avLst/>
          </a:prstGeom>
        </p:spPr>
      </p:pic>
      <p:pic>
        <p:nvPicPr>
          <p:cNvPr id="15" name="Рисунок 14" descr="post-7825-1219480233_thumb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83" t="1472" r="2083" b="2833"/>
          <a:stretch>
            <a:fillRect/>
          </a:stretch>
        </p:blipFill>
        <p:spPr>
          <a:xfrm>
            <a:off x="5786446" y="1714488"/>
            <a:ext cx="2857520" cy="4643470"/>
          </a:xfrm>
          <a:prstGeom prst="rect">
            <a:avLst/>
          </a:prstGeom>
        </p:spPr>
      </p:pic>
      <p:pic>
        <p:nvPicPr>
          <p:cNvPr id="16" name="Рисунок 15" descr="SH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643182"/>
            <a:ext cx="3429024" cy="2571768"/>
          </a:xfrm>
          <a:prstGeom prst="rect">
            <a:avLst/>
          </a:prstGeom>
        </p:spPr>
      </p:pic>
      <p:pic>
        <p:nvPicPr>
          <p:cNvPr id="17" name="Рисунок 16" descr="www_jigsawplanet_com_141992ab765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14752"/>
            <a:ext cx="1295400" cy="152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931 0.32547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55556E-6 L 0.2599 0.4199 " pathEditMode="relative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7552 0.41991 " pathEditMode="relative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51852E-6 L -0.23629 0.34652 " pathEditMode="relative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5.55556E-6 L -0.25208 0.31504 " pathEditMode="relative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92593E-6 L 0.29931 0.37802 " pathEditMode="relative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60f1a_65f914d5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4955" y="2332037"/>
            <a:ext cx="3569045" cy="4525963"/>
          </a:xfr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0342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Ребята, на чем можно путешествовать?</a:t>
            </a:r>
          </a:p>
          <a:p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Правильно, а можно путешествовать при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помощи волшебства.</a:t>
            </a:r>
          </a:p>
          <a:p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хотите быть волшебниками?</a:t>
            </a:r>
          </a:p>
          <a:p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Волшебники, прежде чем творить чудеса,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Говорят волшебные слова, делают загадочное лицо, закрывают глаза , поднимают кверху руки. 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large-spinning-globe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857364"/>
            <a:ext cx="3552825" cy="3552825"/>
          </a:xfrm>
        </p:spPr>
      </p:pic>
      <p:sp>
        <p:nvSpPr>
          <p:cNvPr id="9" name="TextBox 8"/>
          <p:cNvSpPr txBox="1"/>
          <p:nvPr/>
        </p:nvSpPr>
        <p:spPr>
          <a:xfrm>
            <a:off x="214282" y="285728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 наш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кружи , любимую планету покажи!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8r0kwtc-ParisNajd_57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c52c250cdb5c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t="8333" r="27500" b="11956"/>
          <a:stretch>
            <a:fillRect/>
          </a:stretch>
        </p:blipFill>
        <p:spPr>
          <a:xfrm>
            <a:off x="6715140" y="2000240"/>
            <a:ext cx="1772961" cy="2786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requins0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429000"/>
            <a:ext cx="5072098" cy="2714644"/>
          </a:xfrm>
          <a:prstGeom prst="rect">
            <a:avLst/>
          </a:prstGeom>
        </p:spPr>
      </p:pic>
      <p:pic>
        <p:nvPicPr>
          <p:cNvPr id="12" name="Рисунок 11" descr="delfine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57166"/>
            <a:ext cx="3643338" cy="36433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8662" y="285728"/>
            <a:ext cx="723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Глобус покрутили, в океане очутились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786455"/>
            <a:ext cx="79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Найдите  слово с...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рр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7995" y="4786322"/>
            <a:ext cx="2286005" cy="1880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596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5" name="Рисунок 14" descr="0_6a9dd_8f7625b0_XL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357562"/>
            <a:ext cx="1857388" cy="2772220"/>
          </a:xfrm>
          <a:prstGeom prst="rect">
            <a:avLst/>
          </a:prstGeom>
        </p:spPr>
      </p:pic>
      <p:pic>
        <p:nvPicPr>
          <p:cNvPr id="4" name="Содержимое 3" descr="large-spinning-globe3.gif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428860" y="2143116"/>
            <a:ext cx="3552825" cy="3552825"/>
          </a:xfrm>
        </p:spPr>
      </p:pic>
      <p:pic>
        <p:nvPicPr>
          <p:cNvPr id="6" name="Рисунок 5" descr="balei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498" y="571480"/>
            <a:ext cx="6202502" cy="2143140"/>
          </a:xfrm>
          <a:prstGeom prst="rect">
            <a:avLst/>
          </a:prstGeom>
        </p:spPr>
      </p:pic>
      <p:pic>
        <p:nvPicPr>
          <p:cNvPr id="17" name="Рисунок 16" descr="a_1f4f977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" b="36292"/>
          <a:stretch>
            <a:fillRect/>
          </a:stretch>
        </p:blipFill>
        <p:spPr>
          <a:xfrm>
            <a:off x="0" y="4214818"/>
            <a:ext cx="1928826" cy="24770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Arktika-i-Antarktika-okruzhajut-poljusy-Zemli-Severnyj-i-JUzhny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92"/>
            <a:ext cx="9168475" cy="6841708"/>
          </a:xfrm>
        </p:spPr>
      </p:pic>
      <p:pic>
        <p:nvPicPr>
          <p:cNvPr id="6" name="Рисунок 5" descr="large-spinning-glob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1652587"/>
            <a:ext cx="3552825" cy="3552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285728"/>
            <a:ext cx="806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Глобус покрутили на севере мы очутились.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ппппп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256"/>
            <a:ext cx="1643074" cy="2345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4185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Шерсть белая моя, как снег,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черной пуговицей нос,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самый главный среди льдов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напугать могу всерьез.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562" y="4214818"/>
            <a:ext cx="38913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Неуклюжим обзывают,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на Севере все знают,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я плаваю как рыба.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Неуклюжим быть обидно!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Жир замерзнуть не дает,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могу нырнуть под лед.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1643050"/>
            <a:ext cx="4213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Вразвалку ходит, как моряк,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Белый галстук, черный фрак.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Антарктиде среди льдин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Проводит дни свои…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85728"/>
            <a:ext cx="888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Давайте расскажем Машеньке, кто здесь живет? 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357298"/>
            <a:ext cx="3238500" cy="2847975"/>
          </a:xfrm>
          <a:prstGeom prst="rect">
            <a:avLst/>
          </a:prstGeom>
        </p:spPr>
      </p:pic>
      <p:pic>
        <p:nvPicPr>
          <p:cNvPr id="16" name="Рисунок 15" descr="clipart-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571480"/>
            <a:ext cx="3579019" cy="3429000"/>
          </a:xfrm>
          <a:prstGeom prst="rect">
            <a:avLst/>
          </a:prstGeom>
        </p:spPr>
      </p:pic>
      <p:pic>
        <p:nvPicPr>
          <p:cNvPr id="17" name="Рисунок 16" descr="seal-h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3264755"/>
            <a:ext cx="4311894" cy="35932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762</Words>
  <Application>Microsoft Office PowerPoint</Application>
  <PresentationFormat>Экран (4:3)</PresentationFormat>
  <Paragraphs>136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61</cp:revision>
  <dcterms:created xsi:type="dcterms:W3CDTF">2012-04-11T12:21:43Z</dcterms:created>
  <dcterms:modified xsi:type="dcterms:W3CDTF">2015-11-16T16:21:35Z</dcterms:modified>
</cp:coreProperties>
</file>