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46140-7909-F241-941E-67212BE7D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DBC063-7031-8B4A-97E4-C8EA225F1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9166A-61B4-AF4B-B708-942C78CC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51448-FCEB-4148-9A52-DE4C3198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A642B-DE05-B546-B12D-1C809A28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3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CC382-6DD5-824B-89C0-3C38FAB8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1DE848-033A-C946-BA4C-90CE4C728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971E4-84D2-CD48-9B98-43CC79A4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D104F-EB46-414B-998E-393DF4C2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6F763-A645-C644-9077-78CA9689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6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6DBA68-D959-B34A-9C31-EA36C9E4B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90A0D4-7FAD-B246-8991-57709E053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E6FA2-2B16-1246-ADCD-559D96F3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71793-8140-CC43-AC38-00AEAEA1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4A316-F48E-1742-9C93-611C402C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A7CB5-C796-2546-9EFA-CEC1CDD7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21C21-95CD-2243-AB53-DE41836A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0762B1-D458-AE49-8685-7B626ACD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35657-53D3-B346-8C33-35A2355D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787B2-E9A3-CB4A-8F2F-FF07B26F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9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4E450-11F7-274A-8F83-2229DB22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D24736-1EAA-FF4E-8C0C-9A143BAD3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A9C14-A3AA-B14B-87B5-7825769F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0FA7A9-65A3-1B43-9728-A405CC53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04078-18F0-1646-9A56-92FA0D19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8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47DE8-379A-0940-AD60-0A3BB5A3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0254A-EF97-674A-94DA-4808C6D22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A73D33-8E09-4341-B653-ED7A2D3D9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D60621-A8A0-F349-B747-30195FBD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FBDDD1-BF32-984E-BC2F-604C66B1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6DCBDE-9100-444C-8B47-C343A7D2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2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DA75F-B530-5D47-AA50-F0857227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B6F557-D055-F842-BD0E-462C3E080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D1D3E6-AFE4-1C43-B484-557833361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263327-E1FB-004A-B148-E52256B5B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649E5E-71BC-134D-B4B1-418069995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44347D-BDC4-5442-9EEB-A69D0BF5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0AA7EA-2F7E-174F-A60F-6FD3B9DD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B71730-CFDB-7F4F-8996-C832FA87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83672-692B-2C48-9F44-474E1911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0EE3EA-32CC-D648-8D9E-5AF800C7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6ABA4A-409A-F647-AB6B-08395CEB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857B3B-4CE0-FB4D-942D-263F2A59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7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C07878-AD8C-934E-B5FB-FD9133E3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649F50-4F0E-C443-A8D1-E4245A22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91296C-BEAB-B049-834F-A4D21B49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1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B6D98-CE93-9C42-8152-3C0DCA72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DD105-12E0-2A47-9995-C7151DBCD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18A34F-29C6-E748-A3B9-9E0384C9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C6A984-6EB4-A644-A9D5-B3187DC8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FF190-4566-464A-B6B7-541AC17B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EE2F55-BEA4-A044-80C8-E03B836D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0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0CBBC-4FF3-214B-BE5A-A24BEB13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564AAC-5AAA-5F4B-9524-080A6E098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A0152D-063A-8649-B9C3-A81B9ED1C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1F7DF6-F4BE-1D48-AD10-1EC1A6DC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D57AEB-3FF1-3A49-AF35-D1EB7120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B6232-2735-0047-9640-F260878D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4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F9C17-894C-F34D-A459-A4907614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07F8BC-8175-5147-A608-6CEE24BFC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863B1-0B69-DD40-816F-B1BBD6B49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D682-8256-FA41-8400-05339D986677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0562B-6C46-E341-8BA9-C8096362F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7ED9CC-F44A-104C-8B40-73BC049C6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C774-28FC-9E40-9218-BAC053756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5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86230-27A3-DA4C-9604-D01CC0F5BB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Открытое занятие во второй младшей группе по ИЗО с использованием техники нетрадиционного рисования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5ACC0F-7CB2-C440-B864-D11E80452A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«Золотая рыбка» </a:t>
            </a:r>
          </a:p>
        </p:txBody>
      </p:sp>
    </p:spTree>
    <p:extLst>
      <p:ext uri="{BB962C8B-B14F-4D97-AF65-F5344CB8AC3E}">
        <p14:creationId xmlns:p14="http://schemas.microsoft.com/office/powerpoint/2010/main" val="168513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4A312-58AB-D74B-8D37-718B81CE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Итог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EDF93-0194-0C43-AFD7-C0E3FED35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Ребята, посмотрите, какие красивые и яркие рыбки у нас получились 😊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99F4348-38BA-B84F-9E0A-009DD1AA1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44" y="2918620"/>
            <a:ext cx="8128000" cy="33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27406-1F61-1749-B015-D49B0257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Дружественное приветствие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8DA5A-8D70-214F-84AC-8EABEBD7F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«Встанем вместе в дружный круг,</a:t>
            </a:r>
          </a:p>
          <a:p>
            <a:pPr marL="0" indent="0">
              <a:buNone/>
            </a:pPr>
            <a:r>
              <a:rPr lang="ru-RU"/>
              <a:t>Я твой друг и ты мой друг. </a:t>
            </a:r>
          </a:p>
          <a:p>
            <a:pPr marL="0" indent="0">
              <a:buNone/>
            </a:pPr>
            <a:r>
              <a:rPr lang="ru-RU"/>
              <a:t>Вместе за руки возьмёмся, </a:t>
            </a:r>
          </a:p>
          <a:p>
            <a:pPr marL="0" indent="0">
              <a:buNone/>
            </a:pPr>
            <a:r>
              <a:rPr lang="ru-RU"/>
              <a:t>И друг другу улыбнемся! 😊»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13E67A4-CAA7-A94A-AFA7-72F673AA2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32" y="2488408"/>
            <a:ext cx="6153150" cy="41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7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0182B-77F1-1540-AC67-8291C307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Путешествие в морское царство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F505C-88FC-6942-923F-0F8B8B3BC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31" y="1825625"/>
            <a:ext cx="10722769" cy="4351338"/>
          </a:xfrm>
        </p:spPr>
        <p:txBody>
          <a:bodyPr/>
          <a:lstStyle/>
          <a:p>
            <a:r>
              <a:rPr lang="ru-RU"/>
              <a:t>Ребята, посмотрите внимательно, кого мы с вами встретили в подводном мире?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33F5BC9-BCD6-6C49-916A-CC602687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91" y="2372784"/>
            <a:ext cx="6434667" cy="36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9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47A06-2123-8F4E-BBDE-328DF016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Грустная рыбка😔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B4B06-D77F-C34D-9AC3-3C4750BF8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Ребятки, посмотрите, одна рыбка очень грустная. Как вы думаете, почему она грустит?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BACE215-BAC4-904C-A766-A69E0A7A6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38" y="2905124"/>
            <a:ext cx="8128000" cy="37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9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C3D30-C06B-AF4E-BBDC-1520FDEB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Золотая рыбка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F82EE-EEA6-3D46-95E1-20A2F7E3C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Ребята, посмотрите, а какую еще рыбку мы встретили?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9DD9AAB-A6D1-0146-A9CF-FDA0980C8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4" y="2371726"/>
            <a:ext cx="4964907" cy="41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9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134C8-5D8C-324A-BE17-4A4FF430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Подготовка к работе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2F8F7-9AFE-854B-B170-1305638F0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2147094"/>
            <a:ext cx="10515600" cy="4351338"/>
          </a:xfrm>
        </p:spPr>
        <p:txBody>
          <a:bodyPr/>
          <a:lstStyle/>
          <a:p>
            <a:r>
              <a:rPr lang="ru-RU"/>
              <a:t>Ребята, посмотрите, а какая рыбка у вас в море? Что мы с вами должны сделать, чтобы она стала золотая , яркая, красивая и весёлая?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969CBCC-7573-934B-B59C-48D83E802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62" y="2940844"/>
            <a:ext cx="8128000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730E9-7022-944F-B341-7121CFA4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Пальчиковая гимнастика «Рыбка»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89F2A-9B88-0940-B5A0-C4454B490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Ребята, прежде, чем приступить к работе, мы приготовим наши пальчики.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B777E8C-5531-864B-B5CB-755966B6A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43" y="2376091"/>
            <a:ext cx="8128000" cy="39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6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9064-2BB5-B842-9D06-E3092D54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Ход деятельности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2DD7E-42EB-5047-B46F-DFEDA5549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Ребята, посмотрите внимательно, как правильно мы с вами будем рисовать, используя ватные палочки и краску гуашь.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F7BA2F6-B96B-C048-86A4-E822EDA52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3" y="2986089"/>
            <a:ext cx="8128000" cy="34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2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9FF-C67B-FC46-B710-DBFF4AE9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Самостоятельная деятельность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C14303-774A-F54B-AEEA-9ACB6EAAB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Ребята, рисуем аккуратно, меняя светлую краску на более тёмную.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93B02A3-B499-5A49-B7FA-835A7C5EA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63" y="3069433"/>
            <a:ext cx="8128000" cy="30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1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Открытое занятие во второй младшей группе по ИЗО с использованием техники нетрадиционного рисования </vt:lpstr>
      <vt:lpstr>Дружественное приветствие</vt:lpstr>
      <vt:lpstr>Путешествие в морское царство </vt:lpstr>
      <vt:lpstr>Грустная рыбка😔</vt:lpstr>
      <vt:lpstr>Золотая рыбка </vt:lpstr>
      <vt:lpstr>Подготовка к работе</vt:lpstr>
      <vt:lpstr>Пальчиковая гимнастика «Рыбка» </vt:lpstr>
      <vt:lpstr>Ход деятельности </vt:lpstr>
      <vt:lpstr>Самостоятельная деятельность </vt:lpstr>
      <vt:lpstr>Итог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во второй младшей группе по ИЗО с использованием техники нетрадиционного рисования </dc:title>
  <dc:creator>оксана пономарева</dc:creator>
  <cp:lastModifiedBy>оксана пономарева</cp:lastModifiedBy>
  <cp:revision>6</cp:revision>
  <dcterms:created xsi:type="dcterms:W3CDTF">2021-05-06T16:44:34Z</dcterms:created>
  <dcterms:modified xsi:type="dcterms:W3CDTF">2021-05-06T17:31:55Z</dcterms:modified>
</cp:coreProperties>
</file>