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1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42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03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29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7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3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43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6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4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6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79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0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3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D620-1112-45F0-AC21-1BB61946CBF4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227FA7-9DE0-4D98-ABEA-CB085CB2B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9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327" y="498764"/>
            <a:ext cx="11333019" cy="333894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 6 «ЗОРЕНЬКА»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СТУПИНСКОГО МУНИЦИПАЛЬНОГО РАЙОНА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(МАДОУ д/с комбинированного вида № 6 «Зоренька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монетки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746" y="5522424"/>
            <a:ext cx="11277599" cy="114300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Варака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Ступино 2021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01" b="82292" l="83382" r="95022">
                        <a14:foregroundMark x1="88726" y1="57161" x2="88726" y2="57161"/>
                        <a14:foregroundMark x1="88726" y1="57161" x2="88726" y2="57161"/>
                        <a14:foregroundMark x1="83455" y1="65365" x2="83455" y2="65365"/>
                        <a14:foregroundMark x1="89824" y1="82292" x2="89824" y2="82292"/>
                      </a14:backgroundRemoval>
                    </a14:imgEffect>
                  </a14:imgLayer>
                </a14:imgProps>
              </a:ext>
            </a:extLst>
          </a:blip>
          <a:srcRect l="82796" t="55776" r="3468" b="16572"/>
          <a:stretch/>
        </p:blipFill>
        <p:spPr>
          <a:xfrm>
            <a:off x="955962" y="3692227"/>
            <a:ext cx="2382984" cy="269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Современные деньги других стран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20" name="Picture 4" descr="Картинки по запросу &quot;долла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32" y="1575728"/>
            <a:ext cx="4037152" cy="22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&quot;евро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114347"/>
            <a:ext cx="5091785" cy="25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&quot;юань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437822"/>
            <a:ext cx="571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Картинки по запросу &quot;кронаденьг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96" y="4340233"/>
            <a:ext cx="4668157" cy="212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Электронные деньги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 descr="Картинки по запросу &quot;биткои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3" y="2087562"/>
            <a:ext cx="5715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&quot;пластиковая карт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6" y="2158205"/>
            <a:ext cx="5618771" cy="42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01" b="82292" l="83382" r="95022">
                        <a14:foregroundMark x1="88726" y1="57161" x2="88726" y2="57161"/>
                        <a14:foregroundMark x1="88726" y1="57161" x2="88726" y2="57161"/>
                        <a14:foregroundMark x1="83455" y1="65365" x2="83455" y2="65365"/>
                        <a14:foregroundMark x1="89824" y1="82292" x2="89824" y2="82292"/>
                      </a14:backgroundRemoval>
                    </a14:imgEffect>
                  </a14:imgLayer>
                </a14:imgProps>
              </a:ext>
            </a:extLst>
          </a:blip>
          <a:srcRect l="82796" t="55776" r="3468" b="16572"/>
          <a:stretch/>
        </p:blipFill>
        <p:spPr>
          <a:xfrm>
            <a:off x="6043003" y="193248"/>
            <a:ext cx="1681681" cy="159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4756"/>
            <a:ext cx="8596668" cy="1320800"/>
          </a:xfrm>
        </p:spPr>
        <p:txBody>
          <a:bodyPr/>
          <a:lstStyle/>
          <a:p>
            <a:r>
              <a:rPr lang="ru-RU" dirty="0" smtClean="0"/>
              <a:t>Приложение 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57" y="133824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1" b="82292" l="83382" r="95022">
                        <a14:foregroundMark x1="88726" y1="57161" x2="88726" y2="57161"/>
                        <a14:foregroundMark x1="88726" y1="57161" x2="88726" y2="57161"/>
                        <a14:foregroundMark x1="83455" y1="65365" x2="83455" y2="65365"/>
                        <a14:foregroundMark x1="89824" y1="82292" x2="89824" y2="82292"/>
                      </a14:backgroundRemoval>
                    </a14:imgEffect>
                  </a14:imgLayer>
                </a14:imgProps>
              </a:ext>
            </a:extLst>
          </a:blip>
          <a:srcRect l="82796" t="55776" r="3468" b="16572"/>
          <a:stretch/>
        </p:blipFill>
        <p:spPr>
          <a:xfrm>
            <a:off x="8728362" y="970979"/>
            <a:ext cx="1801093" cy="20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Каменные деньги жителей островов Океании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&quot;Каменные деньги жителей островов Океании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01217"/>
            <a:ext cx="6007899" cy="37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Каменные деньги жителей островов Океани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8" y="2428410"/>
            <a:ext cx="4294909" cy="34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01" b="82292" l="83382" r="95022">
                        <a14:foregroundMark x1="88726" y1="57161" x2="88726" y2="57161"/>
                        <a14:foregroundMark x1="88726" y1="57161" x2="88726" y2="57161"/>
                        <a14:foregroundMark x1="83455" y1="65365" x2="83455" y2="65365"/>
                        <a14:foregroundMark x1="89824" y1="82292" x2="89824" y2="82292"/>
                      </a14:backgroundRemoval>
                    </a14:imgEffect>
                  </a14:imgLayer>
                </a14:imgProps>
              </a:ext>
            </a:extLst>
          </a:blip>
          <a:srcRect l="82796" t="55776" r="3468" b="16572"/>
          <a:stretch/>
        </p:blipFill>
        <p:spPr>
          <a:xfrm>
            <a:off x="6685233" y="5489100"/>
            <a:ext cx="1094510" cy="11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Деньги индейцев Америки, жителей Древней Руси, Эфиопии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Картинки по запросу &quot;топоры древних индейцев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3" y="2049751"/>
            <a:ext cx="5711076" cy="36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соляные бруски как деньг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94" y="1781114"/>
            <a:ext cx="5214216" cy="41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01" b="82292" l="83382" r="95022">
                        <a14:foregroundMark x1="88726" y1="57161" x2="88726" y2="57161"/>
                        <a14:foregroundMark x1="88726" y1="57161" x2="88726" y2="57161"/>
                        <a14:foregroundMark x1="83455" y1="65365" x2="83455" y2="65365"/>
                        <a14:foregroundMark x1="89824" y1="82292" x2="89824" y2="82292"/>
                      </a14:backgroundRemoval>
                    </a14:imgEffect>
                  </a14:imgLayer>
                </a14:imgProps>
              </a:ext>
            </a:extLst>
          </a:blip>
          <a:srcRect l="82796" t="55776" r="3468" b="16572"/>
          <a:stretch/>
        </p:blipFill>
        <p:spPr>
          <a:xfrm>
            <a:off x="5917319" y="5100644"/>
            <a:ext cx="1499149" cy="16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00416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Деньги жителей стран Африки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Картинки по запросу &quot;крупный рогатый скот древняя африка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4" y="1435047"/>
            <a:ext cx="6786784" cy="49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901" b="82292" l="83382" r="95022">
                        <a14:foregroundMark x1="88726" y1="57161" x2="88726" y2="57161"/>
                        <a14:foregroundMark x1="88726" y1="57161" x2="88726" y2="57161"/>
                        <a14:foregroundMark x1="83455" y1="65365" x2="83455" y2="65365"/>
                        <a14:foregroundMark x1="89824" y1="82292" x2="89824" y2="82292"/>
                      </a14:backgroundRemoval>
                    </a14:imgEffect>
                  </a14:imgLayer>
                </a14:imgProps>
              </a:ext>
            </a:extLst>
          </a:blip>
          <a:srcRect l="82796" t="55776" r="3468" b="16572"/>
          <a:stretch/>
        </p:blipFill>
        <p:spPr>
          <a:xfrm>
            <a:off x="8470438" y="3685308"/>
            <a:ext cx="1620404" cy="1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2997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Деньги </a:t>
            </a:r>
            <a:r>
              <a:rPr lang="ru-RU" dirty="0" smtClean="0">
                <a:solidFill>
                  <a:schemeClr val="tx1"/>
                </a:solidFill>
              </a:rPr>
              <a:t>жителей Исландии, Канады, </a:t>
            </a:r>
            <a:r>
              <a:rPr lang="ru-RU" dirty="0">
                <a:solidFill>
                  <a:schemeClr val="tx1"/>
                </a:solidFill>
              </a:rPr>
              <a:t>Древней </a:t>
            </a:r>
            <a:r>
              <a:rPr lang="ru-RU" dirty="0" smtClean="0">
                <a:solidFill>
                  <a:schemeClr val="tx1"/>
                </a:solidFill>
              </a:rPr>
              <a:t>Руси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2" name="Picture 6" descr="Картинки по запросу &quot;шкуры зверей в древнос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29" y="2321519"/>
            <a:ext cx="5715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&quot;сушеная рыба в древности карти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96650"/>
            <a:ext cx="5030479" cy="408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01" b="82292" l="83382" r="95022">
                        <a14:foregroundMark x1="88726" y1="57161" x2="88726" y2="57161"/>
                        <a14:foregroundMark x1="88726" y1="57161" x2="88726" y2="57161"/>
                        <a14:foregroundMark x1="83455" y1="65365" x2="83455" y2="65365"/>
                        <a14:foregroundMark x1="89824" y1="82292" x2="89824" y2="82292"/>
                      </a14:backgroundRemoval>
                    </a14:imgEffect>
                  </a14:imgLayer>
                </a14:imgProps>
              </a:ext>
            </a:extLst>
          </a:blip>
          <a:srcRect l="82796" t="55776" r="3468" b="16572"/>
          <a:stretch/>
        </p:blipFill>
        <p:spPr>
          <a:xfrm>
            <a:off x="5707813" y="5210282"/>
            <a:ext cx="1579678" cy="155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Первые деньги в виде монет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Картинки по запросу &quot;первые деньги в виде монет в царстве лид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739497"/>
            <a:ext cx="48768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первые деньги в виде монет в царстве лид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70" y="1739497"/>
            <a:ext cx="48768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01" b="82292" l="83382" r="95022">
                        <a14:foregroundMark x1="88726" y1="57161" x2="88726" y2="57161"/>
                        <a14:foregroundMark x1="88726" y1="57161" x2="88726" y2="57161"/>
                        <a14:foregroundMark x1="83455" y1="65365" x2="83455" y2="65365"/>
                        <a14:foregroundMark x1="89824" y1="82292" x2="89824" y2="82292"/>
                      </a14:backgroundRemoval>
                    </a14:imgEffect>
                  </a14:imgLayer>
                </a14:imgProps>
              </a:ext>
            </a:extLst>
          </a:blip>
          <a:srcRect l="82796" t="55776" r="3468" b="16572"/>
          <a:stretch/>
        </p:blipFill>
        <p:spPr>
          <a:xfrm>
            <a:off x="5554134" y="3996922"/>
            <a:ext cx="1222627" cy="138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34" y="32385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Деньги Древней Руси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Картинки по запросу &quot;дихремы в древней рус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488956"/>
            <a:ext cx="4762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&quot;златники в древней рус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024312"/>
            <a:ext cx="5095707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Картинки по запросу &quot;рубль и полтина в древней рус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4" y="1306512"/>
            <a:ext cx="3382199" cy="52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01" b="82292" l="83382" r="95022">
                        <a14:foregroundMark x1="88726" y1="57161" x2="88726" y2="57161"/>
                        <a14:foregroundMark x1="88726" y1="57161" x2="88726" y2="57161"/>
                        <a14:foregroundMark x1="83455" y1="65365" x2="83455" y2="65365"/>
                        <a14:foregroundMark x1="89824" y1="82292" x2="89824" y2="82292"/>
                      </a14:backgroundRemoval>
                    </a14:imgEffect>
                  </a14:imgLayer>
                </a14:imgProps>
              </a:ext>
            </a:extLst>
          </a:blip>
          <a:srcRect l="82796" t="55776" r="3468" b="16572"/>
          <a:stretch/>
        </p:blipFill>
        <p:spPr>
          <a:xfrm>
            <a:off x="5789528" y="2905241"/>
            <a:ext cx="1514642" cy="15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Деньги Древней Руси</a:t>
            </a:r>
          </a:p>
        </p:txBody>
      </p:sp>
      <p:pic>
        <p:nvPicPr>
          <p:cNvPr id="4" name="Picture 8" descr="Картинки по запросу &quot;копейка в древней рус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03230"/>
            <a:ext cx="3908868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&quot;копейка в древней рус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2" y="3276600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монисто в древней рус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756" y="919161"/>
            <a:ext cx="41719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01" b="82292" l="83382" r="95022">
                        <a14:foregroundMark x1="88726" y1="57161" x2="88726" y2="57161"/>
                        <a14:foregroundMark x1="88726" y1="57161" x2="88726" y2="57161"/>
                        <a14:foregroundMark x1="83455" y1="65365" x2="83455" y2="65365"/>
                        <a14:foregroundMark x1="89824" y1="82292" x2="89824" y2="82292"/>
                      </a14:backgroundRemoval>
                    </a14:imgEffect>
                  </a14:imgLayer>
                </a14:imgProps>
              </a:ext>
            </a:extLst>
          </a:blip>
          <a:srcRect l="82796" t="55776" r="3468" b="16572"/>
          <a:stretch/>
        </p:blipFill>
        <p:spPr>
          <a:xfrm>
            <a:off x="5857122" y="1231657"/>
            <a:ext cx="1657834" cy="18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Современные деньги России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Картинки по запросу &quot;рубли современны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70" y="2171609"/>
            <a:ext cx="3810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рубли современны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27" y="1549398"/>
            <a:ext cx="3711575" cy="503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01" b="82292" l="83382" r="95022">
                        <a14:foregroundMark x1="88726" y1="57161" x2="88726" y2="57161"/>
                        <a14:foregroundMark x1="88726" y1="57161" x2="88726" y2="57161"/>
                        <a14:foregroundMark x1="83455" y1="65365" x2="83455" y2="65365"/>
                        <a14:foregroundMark x1="89824" y1="82292" x2="89824" y2="82292"/>
                      </a14:backgroundRemoval>
                    </a14:imgEffect>
                  </a14:imgLayer>
                </a14:imgProps>
              </a:ext>
            </a:extLst>
          </a:blip>
          <a:srcRect l="82796" t="55776" r="3468" b="16572"/>
          <a:stretch/>
        </p:blipFill>
        <p:spPr>
          <a:xfrm>
            <a:off x="4975668" y="3493241"/>
            <a:ext cx="1629836" cy="18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63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МУНИЦИПАЛЬНОЕ АВТОНОМНОЕ ДОШКОЛЬНОЕ ОБРАЗОВАТЕЛЬНОЕ УЧРЕЖДЕНИЕ ДЕТСКИЙ САД КОМБИНИРОВАННОГО ВИДА № 6 «ЗОРЕНЬКА» СТУПИНСКОГО МУНИЦИПАЛЬНОГО РАЙОНА                                   (МАДОУ д/с комбинированного вида № 6 «Зоренька»)  «История монетки»  </vt:lpstr>
      <vt:lpstr>Каменные деньги жителей островов Океании</vt:lpstr>
      <vt:lpstr>Деньги индейцев Америки, жителей Древней Руси, Эфиопии</vt:lpstr>
      <vt:lpstr>Деньги жителей стран Африки</vt:lpstr>
      <vt:lpstr>Деньги жителей Исландии, Канады, Древней Руси</vt:lpstr>
      <vt:lpstr>Первые деньги в виде монет</vt:lpstr>
      <vt:lpstr>Деньги Древней Руси</vt:lpstr>
      <vt:lpstr>Деньги Древней Руси</vt:lpstr>
      <vt:lpstr>Современные деньги России</vt:lpstr>
      <vt:lpstr>Современные деньги других стран </vt:lpstr>
      <vt:lpstr>Электронные деньги</vt:lpstr>
      <vt:lpstr>Приложение 2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КОМБИНИРОВАННОГО ВИДА № 6 «ЗОРЕНЬКА» СТУПИНСКОГО МУНИЦИПАЛЬНОГО РАЙОНА                                   (МАДОУ д/с комбинированного вида № 6 «Зоренька»)  Конспект занятия  по финансовой грамотности  для детей подготовительной группы     «История монетки»</dc:title>
  <dc:creator>RePack by Diakov</dc:creator>
  <cp:lastModifiedBy>RePack by Diakov</cp:lastModifiedBy>
  <cp:revision>18</cp:revision>
  <dcterms:created xsi:type="dcterms:W3CDTF">2021-02-14T07:34:56Z</dcterms:created>
  <dcterms:modified xsi:type="dcterms:W3CDTF">2021-05-10T18:00:10Z</dcterms:modified>
</cp:coreProperties>
</file>