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9" r:id="rId2"/>
    <p:sldId id="260" r:id="rId3"/>
    <p:sldId id="261" r:id="rId4"/>
    <p:sldId id="262" r:id="rId5"/>
    <p:sldId id="268" r:id="rId6"/>
    <p:sldId id="263" r:id="rId7"/>
    <p:sldId id="269" r:id="rId8"/>
    <p:sldId id="270" r:id="rId9"/>
    <p:sldId id="264" r:id="rId10"/>
    <p:sldId id="271" r:id="rId11"/>
    <p:sldId id="27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на Козырева" userId="22d907354f8798d0" providerId="LiveId" clId="{4BDC2E83-22B5-4C9C-9179-28C9EFA2694D}"/>
    <pc:docChg chg="custSel addSld modSld">
      <pc:chgData name="Алена Козырева" userId="22d907354f8798d0" providerId="LiveId" clId="{4BDC2E83-22B5-4C9C-9179-28C9EFA2694D}" dt="2020-11-19T05:11:45.846" v="6594" actId="20577"/>
      <pc:docMkLst>
        <pc:docMk/>
      </pc:docMkLst>
      <pc:sldChg chg="modSp mod">
        <pc:chgData name="Алена Козырева" userId="22d907354f8798d0" providerId="LiveId" clId="{4BDC2E83-22B5-4C9C-9179-28C9EFA2694D}" dt="2020-11-18T23:23:15.867" v="142" actId="27636"/>
        <pc:sldMkLst>
          <pc:docMk/>
          <pc:sldMk cId="528484614" sldId="256"/>
        </pc:sldMkLst>
        <pc:spChg chg="mod">
          <ac:chgData name="Алена Козырева" userId="22d907354f8798d0" providerId="LiveId" clId="{4BDC2E83-22B5-4C9C-9179-28C9EFA2694D}" dt="2020-11-18T23:23:15.867" v="142" actId="27636"/>
          <ac:spMkLst>
            <pc:docMk/>
            <pc:sldMk cId="528484614" sldId="256"/>
            <ac:spMk id="2" creationId="{1D3060B2-6EC7-4573-9B38-B693D9BA3CD6}"/>
          </ac:spMkLst>
        </pc:spChg>
      </pc:sldChg>
      <pc:sldChg chg="modSp mod">
        <pc:chgData name="Алена Козырева" userId="22d907354f8798d0" providerId="LiveId" clId="{4BDC2E83-22B5-4C9C-9179-28C9EFA2694D}" dt="2020-11-19T00:37:54.264" v="753" actId="20577"/>
        <pc:sldMkLst>
          <pc:docMk/>
          <pc:sldMk cId="2742512458" sldId="257"/>
        </pc:sldMkLst>
        <pc:spChg chg="mod">
          <ac:chgData name="Алена Козырева" userId="22d907354f8798d0" providerId="LiveId" clId="{4BDC2E83-22B5-4C9C-9179-28C9EFA2694D}" dt="2020-11-19T00:37:54.264" v="753" actId="20577"/>
          <ac:spMkLst>
            <pc:docMk/>
            <pc:sldMk cId="2742512458" sldId="257"/>
            <ac:spMk id="3" creationId="{A166B04C-D9B1-4F8E-A10F-33892674CC39}"/>
          </ac:spMkLst>
        </pc:spChg>
      </pc:sldChg>
      <pc:sldChg chg="modSp new mod">
        <pc:chgData name="Алена Козырева" userId="22d907354f8798d0" providerId="LiveId" clId="{4BDC2E83-22B5-4C9C-9179-28C9EFA2694D}" dt="2020-11-19T01:05:41.976" v="1169" actId="5793"/>
        <pc:sldMkLst>
          <pc:docMk/>
          <pc:sldMk cId="2635248696" sldId="258"/>
        </pc:sldMkLst>
        <pc:spChg chg="mod">
          <ac:chgData name="Алена Козырева" userId="22d907354f8798d0" providerId="LiveId" clId="{4BDC2E83-22B5-4C9C-9179-28C9EFA2694D}" dt="2020-11-19T01:05:41.976" v="1169" actId="5793"/>
          <ac:spMkLst>
            <pc:docMk/>
            <pc:sldMk cId="2635248696" sldId="258"/>
            <ac:spMk id="3" creationId="{167DA37A-D5EE-4343-AD94-333BD2C8222B}"/>
          </ac:spMkLst>
        </pc:spChg>
      </pc:sldChg>
      <pc:sldChg chg="delSp modSp new mod">
        <pc:chgData name="Алена Козырева" userId="22d907354f8798d0" providerId="LiveId" clId="{4BDC2E83-22B5-4C9C-9179-28C9EFA2694D}" dt="2020-11-19T02:41:03.110" v="1612" actId="20577"/>
        <pc:sldMkLst>
          <pc:docMk/>
          <pc:sldMk cId="2664672730" sldId="259"/>
        </pc:sldMkLst>
        <pc:spChg chg="mod">
          <ac:chgData name="Алена Козырева" userId="22d907354f8798d0" providerId="LiveId" clId="{4BDC2E83-22B5-4C9C-9179-28C9EFA2694D}" dt="2020-11-19T02:41:03.110" v="1612" actId="20577"/>
          <ac:spMkLst>
            <pc:docMk/>
            <pc:sldMk cId="2664672730" sldId="259"/>
            <ac:spMk id="2" creationId="{FFE51E54-4243-4F1F-820D-557E38EF218B}"/>
          </ac:spMkLst>
        </pc:spChg>
        <pc:spChg chg="del mod">
          <ac:chgData name="Алена Козырева" userId="22d907354f8798d0" providerId="LiveId" clId="{4BDC2E83-22B5-4C9C-9179-28C9EFA2694D}" dt="2020-11-19T02:33:20.292" v="1241" actId="478"/>
          <ac:spMkLst>
            <pc:docMk/>
            <pc:sldMk cId="2664672730" sldId="259"/>
            <ac:spMk id="3" creationId="{AE8E70E4-AD3C-4F5D-B813-EA4AE3B1F307}"/>
          </ac:spMkLst>
        </pc:spChg>
      </pc:sldChg>
      <pc:sldChg chg="addSp delSp modSp new mod">
        <pc:chgData name="Алена Козырева" userId="22d907354f8798d0" providerId="LiveId" clId="{4BDC2E83-22B5-4C9C-9179-28C9EFA2694D}" dt="2020-11-19T03:50:23.776" v="3347" actId="20577"/>
        <pc:sldMkLst>
          <pc:docMk/>
          <pc:sldMk cId="3609405085" sldId="260"/>
        </pc:sldMkLst>
        <pc:spChg chg="mod">
          <ac:chgData name="Алена Козырева" userId="22d907354f8798d0" providerId="LiveId" clId="{4BDC2E83-22B5-4C9C-9179-28C9EFA2694D}" dt="2020-11-19T03:50:23.776" v="3347" actId="20577"/>
          <ac:spMkLst>
            <pc:docMk/>
            <pc:sldMk cId="3609405085" sldId="260"/>
            <ac:spMk id="2" creationId="{81FDB9BB-3988-4BAE-BFA1-80391C06D1DC}"/>
          </ac:spMkLst>
        </pc:spChg>
        <pc:spChg chg="del">
          <ac:chgData name="Алена Козырева" userId="22d907354f8798d0" providerId="LiveId" clId="{4BDC2E83-22B5-4C9C-9179-28C9EFA2694D}" dt="2020-11-19T02:41:58.540" v="1614"/>
          <ac:spMkLst>
            <pc:docMk/>
            <pc:sldMk cId="3609405085" sldId="260"/>
            <ac:spMk id="3" creationId="{3A1199B2-44BB-45D1-9135-5F3319877137}"/>
          </ac:spMkLst>
        </pc:spChg>
        <pc:picChg chg="add mod">
          <ac:chgData name="Алена Козырева" userId="22d907354f8798d0" providerId="LiveId" clId="{4BDC2E83-22B5-4C9C-9179-28C9EFA2694D}" dt="2020-11-19T03:06:50.457" v="2245" actId="1076"/>
          <ac:picMkLst>
            <pc:docMk/>
            <pc:sldMk cId="3609405085" sldId="260"/>
            <ac:picMk id="1026" creationId="{29F64891-C3EF-457C-9A40-D951C52742E6}"/>
          </ac:picMkLst>
        </pc:picChg>
      </pc:sldChg>
      <pc:sldChg chg="modSp new mod">
        <pc:chgData name="Алена Козырева" userId="22d907354f8798d0" providerId="LiveId" clId="{4BDC2E83-22B5-4C9C-9179-28C9EFA2694D}" dt="2020-11-19T03:47:12.143" v="3328" actId="20577"/>
        <pc:sldMkLst>
          <pc:docMk/>
          <pc:sldMk cId="1294368054" sldId="261"/>
        </pc:sldMkLst>
        <pc:spChg chg="mod">
          <ac:chgData name="Алена Козырева" userId="22d907354f8798d0" providerId="LiveId" clId="{4BDC2E83-22B5-4C9C-9179-28C9EFA2694D}" dt="2020-11-19T03:47:12.143" v="3328" actId="20577"/>
          <ac:spMkLst>
            <pc:docMk/>
            <pc:sldMk cId="1294368054" sldId="261"/>
            <ac:spMk id="3" creationId="{36F74294-6F4A-4B01-883B-B190186D9400}"/>
          </ac:spMkLst>
        </pc:spChg>
      </pc:sldChg>
      <pc:sldChg chg="modSp new mod">
        <pc:chgData name="Алена Козырева" userId="22d907354f8798d0" providerId="LiveId" clId="{4BDC2E83-22B5-4C9C-9179-28C9EFA2694D}" dt="2020-11-19T04:09:56.884" v="4066" actId="20577"/>
        <pc:sldMkLst>
          <pc:docMk/>
          <pc:sldMk cId="2773108578" sldId="262"/>
        </pc:sldMkLst>
        <pc:spChg chg="mod">
          <ac:chgData name="Алена Козырева" userId="22d907354f8798d0" providerId="LiveId" clId="{4BDC2E83-22B5-4C9C-9179-28C9EFA2694D}" dt="2020-11-19T03:49:02.216" v="3346" actId="20577"/>
          <ac:spMkLst>
            <pc:docMk/>
            <pc:sldMk cId="2773108578" sldId="262"/>
            <ac:spMk id="2" creationId="{51349D52-2CA9-4A72-BCAC-115F6DACC3A6}"/>
          </ac:spMkLst>
        </pc:spChg>
        <pc:spChg chg="mod">
          <ac:chgData name="Алена Козырева" userId="22d907354f8798d0" providerId="LiveId" clId="{4BDC2E83-22B5-4C9C-9179-28C9EFA2694D}" dt="2020-11-19T04:09:56.884" v="4066" actId="20577"/>
          <ac:spMkLst>
            <pc:docMk/>
            <pc:sldMk cId="2773108578" sldId="262"/>
            <ac:spMk id="3" creationId="{A9C28E05-786D-429E-84F5-D6E545AA5300}"/>
          </ac:spMkLst>
        </pc:spChg>
      </pc:sldChg>
      <pc:sldChg chg="modSp new mod">
        <pc:chgData name="Алена Козырева" userId="22d907354f8798d0" providerId="LiveId" clId="{4BDC2E83-22B5-4C9C-9179-28C9EFA2694D}" dt="2020-11-19T04:34:56.968" v="5320" actId="1076"/>
        <pc:sldMkLst>
          <pc:docMk/>
          <pc:sldMk cId="3933408515" sldId="263"/>
        </pc:sldMkLst>
        <pc:spChg chg="mod">
          <ac:chgData name="Алена Козырева" userId="22d907354f8798d0" providerId="LiveId" clId="{4BDC2E83-22B5-4C9C-9179-28C9EFA2694D}" dt="2020-11-19T04:10:10.800" v="4080" actId="20577"/>
          <ac:spMkLst>
            <pc:docMk/>
            <pc:sldMk cId="3933408515" sldId="263"/>
            <ac:spMk id="2" creationId="{36E376DF-B4F1-40A1-A2D9-A5AC66F0D3E1}"/>
          </ac:spMkLst>
        </pc:spChg>
        <pc:spChg chg="mod">
          <ac:chgData name="Алена Козырева" userId="22d907354f8798d0" providerId="LiveId" clId="{4BDC2E83-22B5-4C9C-9179-28C9EFA2694D}" dt="2020-11-19T04:34:56.968" v="5320" actId="1076"/>
          <ac:spMkLst>
            <pc:docMk/>
            <pc:sldMk cId="3933408515" sldId="263"/>
            <ac:spMk id="3" creationId="{006B6010-9318-456B-8390-14CF880346DB}"/>
          </ac:spMkLst>
        </pc:spChg>
      </pc:sldChg>
      <pc:sldChg chg="modSp new mod">
        <pc:chgData name="Алена Козырева" userId="22d907354f8798d0" providerId="LiveId" clId="{4BDC2E83-22B5-4C9C-9179-28C9EFA2694D}" dt="2020-11-19T05:00:04.881" v="6121" actId="20577"/>
        <pc:sldMkLst>
          <pc:docMk/>
          <pc:sldMk cId="6283579" sldId="264"/>
        </pc:sldMkLst>
        <pc:spChg chg="mod">
          <ac:chgData name="Алена Козырева" userId="22d907354f8798d0" providerId="LiveId" clId="{4BDC2E83-22B5-4C9C-9179-28C9EFA2694D}" dt="2020-11-19T04:35:10.439" v="5335" actId="20577"/>
          <ac:spMkLst>
            <pc:docMk/>
            <pc:sldMk cId="6283579" sldId="264"/>
            <ac:spMk id="2" creationId="{D707AB96-55F5-4C77-8601-6C754FD5363A}"/>
          </ac:spMkLst>
        </pc:spChg>
        <pc:spChg chg="mod">
          <ac:chgData name="Алена Козырева" userId="22d907354f8798d0" providerId="LiveId" clId="{4BDC2E83-22B5-4C9C-9179-28C9EFA2694D}" dt="2020-11-19T05:00:04.881" v="6121" actId="20577"/>
          <ac:spMkLst>
            <pc:docMk/>
            <pc:sldMk cId="6283579" sldId="264"/>
            <ac:spMk id="3" creationId="{ABDF0FA5-B5B2-4FC2-8165-4AC73E4BA387}"/>
          </ac:spMkLst>
        </pc:spChg>
      </pc:sldChg>
      <pc:sldChg chg="modSp new mod">
        <pc:chgData name="Алена Козырева" userId="22d907354f8798d0" providerId="LiveId" clId="{4BDC2E83-22B5-4C9C-9179-28C9EFA2694D}" dt="2020-11-19T05:11:45.846" v="6594" actId="20577"/>
        <pc:sldMkLst>
          <pc:docMk/>
          <pc:sldMk cId="3581507647" sldId="265"/>
        </pc:sldMkLst>
        <pc:spChg chg="mod">
          <ac:chgData name="Алена Козырева" userId="22d907354f8798d0" providerId="LiveId" clId="{4BDC2E83-22B5-4C9C-9179-28C9EFA2694D}" dt="2020-11-19T05:04:45.820" v="6181" actId="20577"/>
          <ac:spMkLst>
            <pc:docMk/>
            <pc:sldMk cId="3581507647" sldId="265"/>
            <ac:spMk id="2" creationId="{756E6593-9667-4A06-B182-A357565BF517}"/>
          </ac:spMkLst>
        </pc:spChg>
        <pc:spChg chg="mod">
          <ac:chgData name="Алена Козырева" userId="22d907354f8798d0" providerId="LiveId" clId="{4BDC2E83-22B5-4C9C-9179-28C9EFA2694D}" dt="2020-11-19T05:11:45.846" v="6594" actId="20577"/>
          <ac:spMkLst>
            <pc:docMk/>
            <pc:sldMk cId="3581507647" sldId="265"/>
            <ac:spMk id="3" creationId="{A2EB70E7-C5E1-42DF-BEC5-960B4D5F15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6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7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3665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8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288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8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22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4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1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3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1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7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2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9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FBBA-83AB-42C8-A83B-52AB22FB3887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E9ADC9-7686-4185-A3EF-9CD1ECEA2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7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качать фон “Спорт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59"/>
            <a:ext cx="12191999" cy="6863158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51E54-4243-4F1F-820D-557E38EF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418" y="5430981"/>
            <a:ext cx="8777796" cy="1137971"/>
          </a:xfrm>
        </p:spPr>
        <p:txBody>
          <a:bodyPr/>
          <a:lstStyle/>
          <a:p>
            <a:pPr algn="ctr"/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культуре: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Алена Геннадьевна Козырева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2835" y="637309"/>
            <a:ext cx="100168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«Детский сад №268»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(МАДОУ  «Детский сад №268»)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 «Спортивный маршрут»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672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олод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6327" y="198098"/>
            <a:ext cx="6539347" cy="6461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IMG_0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9473" y="299054"/>
            <a:ext cx="8853054" cy="62598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для презентаций Powerpoint на школьную тематику: образование, школа,  для начальных клас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807" y="498764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перспективы и планы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3479" y="1550989"/>
            <a:ext cx="10240048" cy="38807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Выбрав здоровье, спорт и физкультуру мы создали в нашем </a:t>
            </a:r>
          </a:p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учреждении  оптимальные условия для воспитания устойчивой </a:t>
            </a:r>
          </a:p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мотивации к здоровому образу жизни детей и взрослых. </a:t>
            </a:r>
          </a:p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успешно осуществили это через игровую деятельность в </a:t>
            </a:r>
          </a:p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мини-центрах «Три кита».</a:t>
            </a:r>
          </a:p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каждым днем эти центры растут и модернизируются, а </a:t>
            </a:r>
          </a:p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 для нас становятся популярными и востребованными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оны для презентаций Powerpoint на школьную тематику: образование, школа,  для начальных клас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DB9BB-3988-4BAE-BFA1-80391C06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595744"/>
            <a:ext cx="10820400" cy="56110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  нашей жизни – Три Кита!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выбираем: здоровье, спорт и физкультуру.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Кит-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развитие мелкой мускулатуры и  моторики рук, а так же здоровое дыхание и танцевальные маршруты.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Кит-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психологический настрой на день, интеллектуальный спорт и игровая гимнастика.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Синий Кит-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ориентировка в пространстве, современно – динамичные игры и зрительный фитнес.      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F64891-C3EF-457C-9A40-D951C52742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0" r="23141"/>
          <a:stretch>
            <a:fillRect/>
          </a:stretch>
        </p:blipFill>
        <p:spPr bwMode="auto">
          <a:xfrm>
            <a:off x="7578436" y="692727"/>
            <a:ext cx="2687781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0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 Powerpoint на школьную тематику: образование, школа,  для начальных клас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6F74294-6F4A-4B01-883B-B190186D9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3" y="817418"/>
            <a:ext cx="10155381" cy="52785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цель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создать  условия для воспитания устойчивой мотивации к здоровому образу жизни, оздоровление детского организма через игровую деятельность в мини-центрах «Три Кита».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нас важны следующие задачи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«Желтая»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  формирование правильного дыхания, развитие сенсорных навыков, совершенствование гибкости и координации движений.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«Красная»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 профилактика целостного оздоровления для детей с ОВЗ по средствам интеллектуальных игр и маршрута тропы здоровья.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«Синяя»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 укрепление зрительных функций, развитие  физических качеств через современные игры и умения ориентироваться  в пространстве.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6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Фоны для презентаций Powerpoint на школьную тематику: образование, школа,  для начальных клас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49D52-2CA9-4A72-BCAC-115F6DAC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Желтая тропа</a:t>
            </a:r>
            <a:b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C28E05-786D-429E-84F5-D6E545AA5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96291"/>
            <a:ext cx="10974340" cy="49322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«Сухой дождь»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 для снятия мышечного и психо-эмоционального напряжения у детей и взрослых.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«Веселые Пузырьки – легкое дыхание»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Предназначен для нормализации дыхательных путей и укреплению защитных функций организма.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«Танцевальный маршрут»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Незаменим для регуляции двигательной активности и умению взаимодействовать  детей друг с другом.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Удовлетворяют любопытство детей, упражняют их самостоятельность и активность, а так же способствуют развитию произвольности их действий.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«Ленточный массаж»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Создает положительный эмоциональный фон, поддерживает детскую инициативу и улучшает кровоснабжение в организме.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4253345" y="0"/>
            <a:ext cx="138546" cy="16625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735782" y="512618"/>
            <a:ext cx="360218" cy="29094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832764" y="1648691"/>
            <a:ext cx="360218" cy="29094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трикита.png"/>
          <p:cNvPicPr>
            <a:picLocks noChangeAspect="1"/>
          </p:cNvPicPr>
          <p:nvPr/>
        </p:nvPicPr>
        <p:blipFill>
          <a:blip r:embed="rId3" cstate="print"/>
          <a:srcRect l="12216" r="62784" b="33798"/>
          <a:stretch>
            <a:fillRect/>
          </a:stretch>
        </p:blipFill>
        <p:spPr>
          <a:xfrm rot="16200000" flipH="1">
            <a:off x="4150231" y="297943"/>
            <a:ext cx="1564406" cy="1634404"/>
          </a:xfrm>
          <a:prstGeom prst="rect">
            <a:avLst/>
          </a:prstGeom>
        </p:spPr>
      </p:pic>
      <p:pic>
        <p:nvPicPr>
          <p:cNvPr id="14" name="Рисунок 13" descr="Фоны для презентаций Powerpoint на школьную тематику: образование, школа,  для начальных классов"/>
          <p:cNvPicPr/>
          <p:nvPr/>
        </p:nvPicPr>
        <p:blipFill>
          <a:blip r:embed="rId2" cstate="print"/>
          <a:srcRect l="34313" r="57349" b="91453"/>
          <a:stretch>
            <a:fillRect/>
          </a:stretch>
        </p:blipFill>
        <p:spPr bwMode="auto">
          <a:xfrm>
            <a:off x="4488873" y="1"/>
            <a:ext cx="1413163" cy="63730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613564" y="623455"/>
            <a:ext cx="1302327" cy="263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0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G_0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5178" y="195119"/>
            <a:ext cx="9701645" cy="64677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ы для презентаций Powerpoint на школьную тематику: образование, школа,  для начальных клас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376DF-B4F1-40A1-A2D9-A5AC66F0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88" y="180110"/>
            <a:ext cx="8596668" cy="1320800"/>
          </a:xfrm>
        </p:spPr>
        <p:txBody>
          <a:bodyPr/>
          <a:lstStyle/>
          <a:p>
            <a:r>
              <a:rPr lang="ru-RU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Красная тропа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B6010-9318-456B-8390-14CF8803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69" y="762498"/>
            <a:ext cx="11002049" cy="5875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«Шашечные тренировки»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Созданы для развития объемного мышления, внимания, самодисциплины и абстрактного мышления.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«Делай как я»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комплекс гимнастических упражнений по игровому выбору (кубик).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«Тактильно- сенсорное панно»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 собой реальную возможность расширить жизненный опыт детей, обогатить их чувственный мир. Оно используется как «Энциклопедия стимулирующих ощущений». Предлагающее гораздо большее разнообразие впечатлений, чем традиционное окружение.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«Логика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Судоку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играю, двигаюсь, учусь».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многофункциональная и при этом мобильная игра для дошкольников. Привлекает детей своей яркостью, простотой в использовании, разнообразием содержания.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Моталочки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Самая любимая и востребованная детьми деятельность. Вызывает радость, чувство соперничества и желание победы.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«Спортивная тропа»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Незаменимая вещь для совершенствования предметно- развивающей среды в любом помещении ДОУ.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Формирует творческую, физическую активность, побуждает к экспериментированию и разнообразию движений.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Содержимое 3" descr="трикита.png"/>
          <p:cNvPicPr>
            <a:picLocks noChangeAspect="1"/>
          </p:cNvPicPr>
          <p:nvPr/>
        </p:nvPicPr>
        <p:blipFill>
          <a:blip r:embed="rId3" cstate="print"/>
          <a:srcRect t="10802" r="81296" b="12151"/>
          <a:stretch>
            <a:fillRect/>
          </a:stretch>
        </p:blipFill>
        <p:spPr>
          <a:xfrm rot="5400000" flipH="1">
            <a:off x="4442686" y="-347545"/>
            <a:ext cx="1111810" cy="1806901"/>
          </a:xfrm>
          <a:prstGeom prst="rect">
            <a:avLst/>
          </a:prstGeom>
        </p:spPr>
      </p:pic>
      <p:pic>
        <p:nvPicPr>
          <p:cNvPr id="10" name="Рисунок 9" descr="Фоны для презентаций Powerpoint на школьную тематику: образование, школа,  для начальных классов"/>
          <p:cNvPicPr/>
          <p:nvPr/>
        </p:nvPicPr>
        <p:blipFill>
          <a:blip r:embed="rId2" cstate="print"/>
          <a:srcRect l="34313" r="57349" b="91453"/>
          <a:stretch>
            <a:fillRect/>
          </a:stretch>
        </p:blipFill>
        <p:spPr bwMode="auto">
          <a:xfrm>
            <a:off x="4128656" y="0"/>
            <a:ext cx="720436" cy="58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40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G_0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5905" y="148937"/>
            <a:ext cx="9840191" cy="65601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IMG_0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941" y="273628"/>
            <a:ext cx="9466118" cy="63107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ны для презентаций Powerpoint на школьную тематику: образование, школа,  для начальных клас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7AB96-55F5-4C77-8601-6C754FD5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Синяя тропа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DF0FA5-B5B2-4FC2-8165-4AC73E4BA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34116"/>
            <a:ext cx="10572557" cy="49467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«Планшет -Лабиринт»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(пособие изготовлено совместно с детьми)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Интересное пособие для восстановления и улучшения зрения, расслабления глазных мышц. Хороший способ ежедневной тренировки взаимодействия рук и глаз.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«Планшет- Гимнастика для глаз»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(пособие изготовлено совместно с детьми)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поле для зрительной координации и тренировки глазных мышц.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Мячеброс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 из авторских разработок. Интересна, любима и популярна среди детей нашего детского сада.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1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Рукобол</a:t>
            </a: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 глазомер, точность движений, быстроту реакции, умение играть в коллективе.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«Игровая тропа»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Необходима для развития всего опорно-двигательного аппарата, помогает ориентироваться в пространстве, развивает самостоятельность и необходимые  физические качества.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 descr="трикита.png"/>
          <p:cNvPicPr>
            <a:picLocks noChangeAspect="1"/>
          </p:cNvPicPr>
          <p:nvPr/>
        </p:nvPicPr>
        <p:blipFill>
          <a:blip r:embed="rId3" cstate="print"/>
          <a:srcRect l="7955" t="59001" r="60511"/>
          <a:stretch>
            <a:fillRect/>
          </a:stretch>
        </p:blipFill>
        <p:spPr>
          <a:xfrm>
            <a:off x="3611276" y="443347"/>
            <a:ext cx="2403848" cy="1233054"/>
          </a:xfrm>
          <a:prstGeom prst="rect">
            <a:avLst/>
          </a:prstGeom>
        </p:spPr>
      </p:pic>
      <p:pic>
        <p:nvPicPr>
          <p:cNvPr id="10" name="Рисунок 9" descr="Фоны для презентаций Powerpoint на школьную тематику: образование, школа,  для начальных классов"/>
          <p:cNvPicPr/>
          <p:nvPr/>
        </p:nvPicPr>
        <p:blipFill>
          <a:blip r:embed="rId2" cstate="print"/>
          <a:srcRect l="34313" r="57349" b="91453"/>
          <a:stretch>
            <a:fillRect/>
          </a:stretch>
        </p:blipFill>
        <p:spPr bwMode="auto">
          <a:xfrm>
            <a:off x="4682838" y="0"/>
            <a:ext cx="1066799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35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635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     инструктор по физической культуре:  Алена Геннадьевна Козырева    </vt:lpstr>
      <vt:lpstr>Основа  нашей жизни – Три Кита!  Мы выбираем: здоровье, спорт и физкультуру.    Желтый Кит- это развитие мелкой мускулатуры и  моторики рук, а так же здоровое дыхание и танцевальные маршруты. Красный Кит- это психологический настрой на день, интеллектуальный спорт и игровая гимнастика. Синий Кит- это ориентировка в пространстве, современно – динамичные игры и зрительный фитнес.        </vt:lpstr>
      <vt:lpstr>Презентация PowerPoint</vt:lpstr>
      <vt:lpstr>Желтая тропа </vt:lpstr>
      <vt:lpstr>Презентация PowerPoint</vt:lpstr>
      <vt:lpstr>Красная тропа</vt:lpstr>
      <vt:lpstr>Презентация PowerPoint</vt:lpstr>
      <vt:lpstr>Презентация PowerPoint</vt:lpstr>
      <vt:lpstr>Синяя тропа </vt:lpstr>
      <vt:lpstr>Презентация PowerPoint</vt:lpstr>
      <vt:lpstr>Презентация PowerPoint</vt:lpstr>
      <vt:lpstr>Наши перспективы и планы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жизни и укрепление здоровья детей являются одной из приоритетных задач, стоящих перед коллективом МАДОУ Детского сада №268. Именно поэтому в нашем дошкольном учреждении начала функционировать “Тропа здоровья”. </dc:title>
  <dc:creator>Алена Козырева</dc:creator>
  <cp:lastModifiedBy>Алена Козырева</cp:lastModifiedBy>
  <cp:revision>41</cp:revision>
  <dcterms:created xsi:type="dcterms:W3CDTF">2020-11-18T14:31:19Z</dcterms:created>
  <dcterms:modified xsi:type="dcterms:W3CDTF">2021-05-05T17:41:42Z</dcterms:modified>
</cp:coreProperties>
</file>