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58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5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7954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595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8838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654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83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7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36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24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89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11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75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342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158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51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94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72008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№118 «Детский сад комбинированного вида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2564904"/>
            <a:ext cx="8856984" cy="36004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Условия организации системы сопровождения детей с нарушениями в развитии эмоционально-волевой сферы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Составитель: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МБДОУ №118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Никанова Е.А.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Этапы работы психолого- педагогического сопровождения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Выявление детей находящихся в зоне риска;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Выбрать и апробировать наиболее эффективные формы, методы и средства индивидуализированного влияния на ребенка окружающих взрослых – родителей, педагогов;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пределить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механизмы выявления адаптационных нарушений в эмоционально – личностном развитии дошкольников;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оздать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профилактико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-коррекционные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программы, направленные на преодоление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26876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системы работы психолого-педагогического сопровождения детей с нарушениями в развитии эмоционально-волевой сферы в условиях ДОУ.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88640"/>
            <a:ext cx="8534400" cy="108012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503920" cy="4572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Внедрение и эффективное применение комплекса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–педагогического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сопровождения детей, имеющих эмоционально- волевые расстройства;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Социализация детей, имеющих эмоционально- волевые расстройства; </a:t>
            </a:r>
          </a:p>
          <a:p>
            <a:pPr marL="0" indent="0">
              <a:spcBef>
                <a:spcPts val="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Повышение и изменение позиции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родителей во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взаимоотношении с ребенком;</a:t>
            </a:r>
          </a:p>
          <a:p>
            <a:pPr marL="0" indent="0"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Применение на практике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педагогами ДОУ современных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технологий,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основанных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–педагогическом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сопровождении детей, имеющих эмоционально- волевые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расстройства.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Ожидаемые результаты: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</p:txBody>
      </p:sp>
      <p:sp>
        <p:nvSpPr>
          <p:cNvPr id="4" name="Стрелка вниз 3"/>
          <p:cNvSpPr/>
          <p:nvPr/>
        </p:nvSpPr>
        <p:spPr>
          <a:xfrm rot="1659675">
            <a:off x="1855784" y="1946659"/>
            <a:ext cx="576064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3772569" y="1990047"/>
            <a:ext cx="576064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20332882">
            <a:off x="5794268" y="1947263"/>
            <a:ext cx="576064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4293096"/>
            <a:ext cx="21602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31840" y="4293096"/>
            <a:ext cx="21602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родители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24128" y="4293096"/>
            <a:ext cx="21602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педагоги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Создание методической разработки по психолого-педагогическому сопровождению детей с нарушениями в развитии эмоционально-волевой сферы для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1499540">
            <a:off x="1917242" y="2658064"/>
            <a:ext cx="792088" cy="15841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3923928" y="2708920"/>
            <a:ext cx="792088" cy="15841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20310565">
            <a:off x="6130791" y="2582918"/>
            <a:ext cx="792088" cy="15841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4293096"/>
            <a:ext cx="21602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детей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12160" y="4365104"/>
            <a:ext cx="208823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226097" y="4365104"/>
            <a:ext cx="1678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8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педагогов</a:t>
            </a:r>
            <a:endParaRPr lang="ru-RU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75856" y="4437112"/>
            <a:ext cx="208823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родителей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55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3508" y="1348039"/>
            <a:ext cx="241226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этап Аналитико-диагностический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14740" y="1412776"/>
            <a:ext cx="216024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этап </a:t>
            </a:r>
          </a:p>
          <a:p>
            <a:pPr marL="6400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Прогностический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80212" y="1412777"/>
            <a:ext cx="259228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 </a:t>
            </a:r>
          </a:p>
          <a:p>
            <a:pPr marL="6400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(ресурсное обеспечение)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15516" y="2960948"/>
            <a:ext cx="234026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этап </a:t>
            </a:r>
          </a:p>
          <a:p>
            <a:pPr marL="6400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Проектировочный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25196" y="2996952"/>
            <a:ext cx="2270940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Пятый этап Практический (Дети, родители, педагоги)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588224" y="2996952"/>
            <a:ext cx="248427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Шестой этап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недренческий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2771800" y="1700808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2699792" y="3284984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5868144" y="1700808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6084168" y="3429000"/>
            <a:ext cx="39604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527048"/>
            <a:ext cx="8842248" cy="463825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</a:t>
            </a:r>
            <a:endParaRPr lang="ru-RU" dirty="0" smtClean="0"/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Спасибо за    </a:t>
            </a:r>
            <a:r>
              <a:rPr lang="ru-RU" sz="4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4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243</TotalTime>
  <Words>219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Аспект</vt:lpstr>
      <vt:lpstr>Муниципальное бюджетное дошкольное образовательное учреждение №118 «Детский сад комбинированного вида»</vt:lpstr>
      <vt:lpstr>Этапы работы психолого- педагогического сопровождения</vt:lpstr>
      <vt:lpstr> Цель:  </vt:lpstr>
      <vt:lpstr>Задачи: </vt:lpstr>
      <vt:lpstr>Ожидаемые результаты:</vt:lpstr>
      <vt:lpstr>Создание методической разработки по психолого-педагогическому сопровождению детей с нарушениями в развитии эмоционально-волевой сферы для</vt:lpstr>
      <vt:lpstr>Этапы: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Условия организации системы сопровождения в ДОУ</dc:title>
  <dc:creator>Гость</dc:creator>
  <cp:lastModifiedBy>Пользователь</cp:lastModifiedBy>
  <cp:revision>25</cp:revision>
  <dcterms:created xsi:type="dcterms:W3CDTF">2021-03-23T06:32:33Z</dcterms:created>
  <dcterms:modified xsi:type="dcterms:W3CDTF">2021-03-25T07:30:41Z</dcterms:modified>
</cp:coreProperties>
</file>