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FE8CC-ABD1-4667-9EAB-E0CE349EB6B4}" type="datetimeFigureOut">
              <a:rPr lang="ru-RU" smtClean="0"/>
              <a:pPr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41ACB-FE80-480D-BE98-BB20E449C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8-pohorony-kukly.mp3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6-novaya-kukla.mp3" TargetMode="Externa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9-vals.mp3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1-mazurka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2-russkaya-pesnia.mp3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3-mujik-na-garmonike-igraet.mp3" TargetMode="Externa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4-kamarinskaya.mp3" TargetMode="Externa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0-polka.mp3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5-italy-pesenka.mp3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6-starinnaya-francuzskaya-pesenka.mp3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7-nemetskaya-pesenka.mp3" TargetMode="Externa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8-neapolitanskaya-pesenka.mp3" TargetMode="Externa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19-nianina-skazka.mp3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20-baba-yaga.mp3" TargetMode="Externa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21-sladkaya-greza.mp3" TargetMode="Externa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22-pesnia-javoronka.mp3" TargetMode="Externa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24-sharmans4ik-poet.mp3" TargetMode="Externa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23-v-cerkvi.mp3" TargetMode="Externa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1-utr-molitva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2-zimnee-utro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4-igra-v-loshadki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3-mama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5-marsh-derev-soldatikov.mp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dmin\Desktop\&#1087;&#1088;&#1077;&#1079;&#1077;&#1085;&#1090;&#1072;&#1094;&#1080;&#1080;\&#1044;&#1077;&#1090;&#1089;&#1082;&#1080;&#1081;%20&#1072;&#1083;&#1100;&#1073;&#1086;&#1084;+\&#1084;&#1091;&#1079;&#1099;&#1082;&#1072;\07-bolezn-kukly.mp3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_tKslXQbcw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446"/>
            <a:ext cx="9144000" cy="6869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752" y="285728"/>
            <a:ext cx="4286248" cy="2195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П.И.Чайковский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«Детский альбом»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446" y="5072074"/>
            <a:ext cx="3000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Работа преподавателя ДМШ№17</a:t>
            </a:r>
          </a:p>
          <a:p>
            <a:pPr algn="ctr"/>
            <a:r>
              <a:rPr lang="ru-RU" sz="2400" b="1" dirty="0" smtClean="0"/>
              <a:t>Старовойтовой Е.В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428604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№7 «Похороны куклы».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6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142984"/>
            <a:ext cx="4546243" cy="5217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597113"/>
            <a:ext cx="400049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Трагичная музыка не лишена легкости, ведь все происходит понарошку. Тем не менее, в пьесе чувствуется уважение к чувствам ребенка и сопереживание, ведь в детстве игра воспринимается всерьез.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08-pohorony-kukl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786710" y="64291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№8 «Вальс» и  пьеса №9 «Новая кукла»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928670"/>
            <a:ext cx="8501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Пьесу «Похороны куклы» сменяет... вальс. Почему? Потому, что нужно время, чтобы забылось горе..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57290" y="5214950"/>
            <a:ext cx="5214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Стремительный и порывистый вальс передает бурю радости, которую ощущает девочка, получившая новую игрушку. </a:t>
            </a:r>
          </a:p>
          <a:p>
            <a:endParaRPr lang="ru-RU" dirty="0"/>
          </a:p>
        </p:txBody>
      </p:sp>
      <p:pic>
        <p:nvPicPr>
          <p:cNvPr id="8" name="Рисунок 7" descr="9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143116"/>
            <a:ext cx="2428892" cy="314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9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1928802"/>
            <a:ext cx="2423971" cy="310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8-10-14 (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1714488"/>
            <a:ext cx="2626459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8-10-14 (4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9454" y="2428868"/>
            <a:ext cx="2000231" cy="3106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09-val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00034" y="5286388"/>
            <a:ext cx="244475" cy="244475"/>
          </a:xfrm>
          <a:prstGeom prst="rect">
            <a:avLst/>
          </a:prstGeom>
        </p:spPr>
      </p:pic>
      <p:pic>
        <p:nvPicPr>
          <p:cNvPr id="14" name="06-novaya-kukl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358214" y="157161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7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642918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14546" y="285728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№10 «Мазурка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10-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14422"/>
            <a:ext cx="3918765" cy="24568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8-10-14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142984"/>
            <a:ext cx="3721622" cy="5140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1" y="4000504"/>
            <a:ext cx="4572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Польский танец с характерным ритмом был очень популярен в то время. Эта пьеса имеет камерный и интимный характер, ведь она написана для любимых племянников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11-mazur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43900" y="50004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001302"/>
            <a:ext cx="8432844" cy="4856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8729" y="214290"/>
            <a:ext cx="63579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Пьесы № 11, 12 и 13 образуют еще одну своеобразную «маленькую сюиту». Её можно назвать «русской», поскольку музыка носит ярко выраженный национальный колорит. </a:t>
            </a:r>
          </a:p>
          <a:p>
            <a:endParaRPr lang="ru-RU" dirty="0"/>
          </a:p>
        </p:txBody>
      </p:sp>
      <p:pic>
        <p:nvPicPr>
          <p:cNvPr id="3" name="Рисунок 2" descr="1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2857496"/>
            <a:ext cx="6000792" cy="3143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142852"/>
            <a:ext cx="6183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 11 «Русская песня»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horovod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642918"/>
            <a:ext cx="7620000" cy="508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14415" y="5786455"/>
            <a:ext cx="7072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«Русская песня» - мастерская обработка народной песни «Голова ль ты, моя головушка». . Вариация на тему народной мелодии воссоздает звучание четырехголосного мужского хора.</a:t>
            </a:r>
          </a:p>
          <a:p>
            <a:endParaRPr lang="ru-RU" dirty="0"/>
          </a:p>
        </p:txBody>
      </p:sp>
      <p:pic>
        <p:nvPicPr>
          <p:cNvPr id="8" name="12-russkaya-pesn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621508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58" y="428604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№12. «Мужик на гармонике играет»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Молодых Мария Станиславовна Отчего гармонь поёт, 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285860"/>
            <a:ext cx="3790968" cy="4151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072066" y="1500174"/>
            <a:ext cx="3571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Озорная музыка рисует живописную сценку. Многократное повторение короткого мотива вызывает ощущение, что мужик взял гармонику в руки первый раз и пока не знает, на что способен инструмент.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13-mujik-na-garmonike-igrae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572264" y="571501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142852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 13 «Камаринская»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1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714356"/>
            <a:ext cx="6786578" cy="4786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5883053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Этот знаменитый плясовой наигрыш  стал скромной фортепианной миниатюрой. . В аранжировке Чайковский сумел сымитировать звуки волынки, скрипки, гармоники, точно передав настроение народной гулянки.</a:t>
            </a:r>
            <a:endParaRPr kumimoji="0" lang="ru-RU" b="1" i="0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14-kamarinska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8596" y="50004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215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Пьесы-«песенки» № 14-18 образуют следующую своеобразную мини- сюиту, которую можно назвать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«О чужих странах и людях»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857364"/>
            <a:ext cx="2705129" cy="4215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2714620"/>
            <a:ext cx="2957912" cy="3857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8-10-14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785926"/>
            <a:ext cx="1798320" cy="2697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8-10-14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214554"/>
            <a:ext cx="2798171" cy="4214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357166"/>
            <a:ext cx="664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 14 «Полька»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10-14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142984"/>
            <a:ext cx="2837669" cy="4441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10-14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1142984"/>
            <a:ext cx="4286279" cy="4949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714480" y="5857892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Полька - это чешский народный танец, живой и задорный. Его танцуют с подскоками - маленькими, лёгкими прыжками.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" name="10-pol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43900" y="35716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85728"/>
            <a:ext cx="503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№15 «Итальянская песенка»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857232"/>
            <a:ext cx="3302166" cy="43577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596" y="5500702"/>
            <a:ext cx="857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ней средствами музыкальной выразительности Чайковский точно передает аккомпанемент гитары или мандолины, столь любимых в Италии. Вальсовый ритм, простая, но очень игривая и красивая мелодия.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15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000108"/>
            <a:ext cx="2714644" cy="4279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15-italy-pesen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01090" y="35716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ews_105112_image_900x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3595201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avy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6190"/>
            <a:ext cx="2143140" cy="2606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143372" y="0"/>
            <a:ext cx="471490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«Детский альбом»  – это не только сборник детских пьес, посвященный любимому племяннику. Это калейдоскоп ярких образов, целый ряд живых впечатлений самого композитора, которые он смог так точно передать в музыке, а также детских эмоций. «Детский альбом» – это музыкальный рассказ о жизни ребенка XIX века. </a:t>
            </a:r>
            <a:r>
              <a:rPr lang="ru-RU" sz="2400" b="1" i="1" dirty="0" smtClean="0"/>
              <a:t>Это </a:t>
            </a:r>
            <a:r>
              <a:rPr lang="ru-RU" sz="2400" b="1" i="1" dirty="0"/>
              <a:t>удивительное по своему замыслу и воплощению произведение, которое заслуженно входит в золотой фонд мировой музыкальной литературы для детей.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357166"/>
            <a:ext cx="6529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№16 «Старинная французская песенка»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15-16-17-18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177765"/>
            <a:ext cx="3143272" cy="4512571"/>
          </a:xfrm>
          <a:prstGeom prst="rect">
            <a:avLst/>
          </a:prstGeom>
        </p:spPr>
      </p:pic>
      <p:pic>
        <p:nvPicPr>
          <p:cNvPr id="5" name="Рисунок 4" descr="15-16-17-18 (1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214422"/>
            <a:ext cx="3911156" cy="505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857233"/>
            <a:ext cx="4286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Простой, но очень искренний народный напев очень похож на мелодии средневековых менестрелей. Это одна из самых популярных пьес из альбома.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" name="16-starinnaya-francuzskaya-pesen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01090" y="50004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142852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Пьеса №17 «Немецкая песенка»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15-16-17-18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396" y="886267"/>
            <a:ext cx="7783255" cy="432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1472" y="5429264"/>
            <a:ext cx="8358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Мелодия и ритмика пьесы напоминают народный танец лендлер.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ней угадываются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йодли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(особый способ пений в Альпах) и аккомпанемент гармони.</a:t>
            </a:r>
          </a:p>
          <a:p>
            <a:endParaRPr lang="ru-RU" dirty="0"/>
          </a:p>
        </p:txBody>
      </p:sp>
      <p:pic>
        <p:nvPicPr>
          <p:cNvPr id="6" name="17-nemetskaya-pesen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43900" y="35716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00042"/>
            <a:ext cx="6945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№18 «Неаполитанская песенка»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15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785926"/>
            <a:ext cx="8147001" cy="488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7158" y="1214422"/>
            <a:ext cx="4572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напоминает быстрый, жизнерадостный танец с чётким ритмом, изящный, грациозный, задорный. Танец часто сопровождается пением.  Аккомпанемент в пьесе Чайковского напоминает звучание кастаньет и перезвон гитары.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18-neapolitanskaya-pesen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121442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85728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№19 « Нянина сказка»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890850"/>
            <a:ext cx="3500462" cy="4785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19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928802"/>
            <a:ext cx="3508299" cy="4787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597" y="857232"/>
            <a:ext cx="8286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Вместо ожидаемого плавного и размеренного рассказа мы слышим музыку, которая рисует интригующие и волнующие картинки. Резкие гармоничные ходы, колкий ритм – сказка будет страшной и интересной.</a:t>
            </a:r>
          </a:p>
          <a:p>
            <a:endParaRPr lang="ru-RU" dirty="0"/>
          </a:p>
        </p:txBody>
      </p:sp>
      <p:pic>
        <p:nvPicPr>
          <p:cNvPr id="9" name="19-nianina-skaz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29652" y="42860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35716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№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20. «Баба-Яга»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2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071546"/>
            <a:ext cx="5715040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5000628" y="1605346"/>
            <a:ext cx="392909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Композитор сумел передать звуками фортепиано стремительный полет сказочного персонажа.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Но у Чайковского Баба-Яга не очень страшная, а скорее комичная, ведь музыка написана для детей.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20-baba-yag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286644" y="31432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285728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№21. «Сладкая греза»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214422"/>
            <a:ext cx="5885846" cy="4716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4282" y="1571612"/>
            <a:ext cx="27146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Засыпая, дети предаются мечтам. Мягкая мелодия, полный консонанс в аккомпанементе – эта пьеса очень напоминает плавную колыбельную.</a:t>
            </a:r>
          </a:p>
          <a:p>
            <a:endParaRPr lang="ru-RU" dirty="0"/>
          </a:p>
        </p:txBody>
      </p:sp>
      <p:pic>
        <p:nvPicPr>
          <p:cNvPr id="6" name="21-sladkaya-grez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858148" y="57148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357166"/>
            <a:ext cx="635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 22. «Песня жаворонка»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000108"/>
            <a:ext cx="8572560" cy="100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Трели в верхнем регистре, отрывистый аккомпанемент передают птичий щебет очень точно. </a:t>
            </a:r>
          </a:p>
          <a:p>
            <a:pPr algn="ctr"/>
            <a:endParaRPr lang="ru-RU" dirty="0"/>
          </a:p>
        </p:txBody>
      </p:sp>
      <p:pic>
        <p:nvPicPr>
          <p:cNvPr id="4" name="Рисунок 3" descr="22. Песня жаворон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85926"/>
            <a:ext cx="7286676" cy="4919775"/>
          </a:xfrm>
          <a:prstGeom prst="rect">
            <a:avLst/>
          </a:prstGeom>
        </p:spPr>
      </p:pic>
      <p:pic>
        <p:nvPicPr>
          <p:cNvPr id="6" name="22-pesnia-javoron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43900" y="57148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357166"/>
            <a:ext cx="70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Пьеса№23. «Шарманщик поет».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4379687" cy="5705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000628" y="1833093"/>
            <a:ext cx="350046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Незатейливая, но очень выразительная мелодия.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Воображение рисует яркую картинку – старый шарманщик крутит ручку инструмента и напевает душевный мотив.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24-sharmans4ik-poe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715272" y="592933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500042"/>
            <a:ext cx="65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№24. «В церкви»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24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142984"/>
            <a:ext cx="6293786" cy="4178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28596" y="5565338"/>
            <a:ext cx="87154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Завершение дня в те времена всегда сопровождалось молитвой.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Звучание этой пьесы напоминает пение церковного хора. В конце она плавно затихает – день угас, пора засыпать.</a:t>
            </a:r>
          </a:p>
          <a:p>
            <a:endParaRPr lang="ru-RU" dirty="0"/>
          </a:p>
        </p:txBody>
      </p:sp>
      <p:pic>
        <p:nvPicPr>
          <p:cNvPr id="7" name="23-v-cerkv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86776" y="64291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2"/>
            <a:ext cx="3571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«Детский альбом» - уникальный цикл, одно из самых понятных, близких сердцу каждого ребенка — и одновременно одно из наиболее глубоких сочинений Чайковского, в котором параллельно развиваются два «сюжета». Первый из них — явный, очевидный. Он отражает день ребенка. Второй, скрытый, символизирует жизнь человека.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K924_8yTKM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14290"/>
            <a:ext cx="5143536" cy="64897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809" y="1000108"/>
            <a:ext cx="3734769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1071546"/>
            <a:ext cx="5047646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42976" y="21429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143372" y="4438008"/>
            <a:ext cx="478634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Раньше день ребенка начинался и заканчивался обращением к Богу. Молясь, он настраивался на добрые мысли и поступки. В утренней молитве человек благодарил Бога за то, что наступил новый день, и просил, чтобы этот день прошёл благополучно. Спокойная и размеренная хоральная пьеса создает настроение сосредоточенности и покоя.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285728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Пьеса №1. «Утренняя молитва»</a:t>
            </a:r>
            <a:endParaRPr lang="ru-RU" sz="3600" b="1" i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01-utr-molitv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929586" y="57148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3190" y="928670"/>
            <a:ext cx="5107777" cy="3872592"/>
          </a:xfrm>
          <a:prstGeom prst="rect">
            <a:avLst/>
          </a:prstGeom>
        </p:spPr>
      </p:pic>
      <p:pic>
        <p:nvPicPr>
          <p:cNvPr id="4" name="Рисунок 3" descr="2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683400"/>
            <a:ext cx="5825193" cy="3031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8794" y="142852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№2 «Зимнее утро»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7" y="1071546"/>
            <a:ext cx="33575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Это музыкальная зарисовка. Однако в ней запечатлена не только картина снежного, холодного зимнего утра, но и смена настроений ребенка, находящегося под впечатлением увиденного.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12" y="4857760"/>
            <a:ext cx="257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Острый ритмический рисунок, восходящие и ниспадающие прерывистые интонации звучат просветленно, но немножко тревожно.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02-zimnee-utr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643834" y="42860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785794"/>
            <a:ext cx="4076700" cy="40719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-4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750052"/>
            <a:ext cx="4157710" cy="51971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428728" y="142852"/>
            <a:ext cx="621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№3  «Игра в лошадки»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072074"/>
            <a:ext cx="53578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Игра в лошадки была одной из любимых у дворянских мальчиков. Легкая токката идеально имитирует топот копыт. Однотипный ритмический рисунок компенсируется неожиданными изменениями гармонии.</a:t>
            </a:r>
          </a:p>
          <a:p>
            <a:endParaRPr lang="ru-RU" dirty="0"/>
          </a:p>
        </p:txBody>
      </p:sp>
      <p:pic>
        <p:nvPicPr>
          <p:cNvPr id="9" name="04-igra-v-loshad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86776" y="35716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764" y="928670"/>
            <a:ext cx="3977949" cy="4929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3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000108"/>
            <a:ext cx="2961045" cy="4786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57290" y="142852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№4 «Мама»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5857892"/>
            <a:ext cx="86439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Спокойная, ласковая музыка пьесы рисует образ милой, родной, единственной мамы. Музыка отчасти близка колыбельной, а трехдольный размер придает ее звучанию округлость, текучесть. </a:t>
            </a:r>
          </a:p>
          <a:p>
            <a:endParaRPr lang="ru-RU" dirty="0"/>
          </a:p>
        </p:txBody>
      </p:sp>
      <p:pic>
        <p:nvPicPr>
          <p:cNvPr id="7" name="03-mam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58148" y="42860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№5  «Марш деревянных солдатиков»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5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4042680" cy="268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5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857496"/>
            <a:ext cx="4465965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29190" y="1071546"/>
            <a:ext cx="3286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Композитор создал яркую картинку солдатиков, марширующих под бодрый мотив.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4643445"/>
            <a:ext cx="3643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Чеканный ритм, имитация аранжировки духового оркестра,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кукольность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и легкость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9" name="05-marsh-derev-soldatiko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72528" y="85723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2066" y="857232"/>
            <a:ext cx="39290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Пьесы № 6, 7, 8 и 9 образуют своеобразную маленькую сюиту. Конечно же, это пьесы не только о куклах, но и о девочке, которая переживает болезнь куклы, её похороны, а спустя некоторое время радуется новой кукле.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786346" cy="6203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357166"/>
            <a:ext cx="531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Пьеса №6  «Болезнь куклы»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928670"/>
            <a:ext cx="3922168" cy="5552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4" y="1357298"/>
            <a:ext cx="3929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музыкальной линии явно слышны вздохи. Короткая пьеса передает широкий спектр эмоций и волнений о здоровье подружки.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6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643314"/>
            <a:ext cx="3937006" cy="2714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07-bolezn-kukl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72462" y="78579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997</Words>
  <Application>Microsoft Office PowerPoint</Application>
  <PresentationFormat>Экран (4:3)</PresentationFormat>
  <Paragraphs>70</Paragraphs>
  <Slides>29</Slides>
  <Notes>0</Notes>
  <HiddenSlides>0</HiddenSlides>
  <MMClips>24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33</cp:revision>
  <dcterms:created xsi:type="dcterms:W3CDTF">2020-10-09T18:18:47Z</dcterms:created>
  <dcterms:modified xsi:type="dcterms:W3CDTF">2021-01-30T14:27:11Z</dcterms:modified>
</cp:coreProperties>
</file>