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0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1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4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3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2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7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6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5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5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F7A5-8C45-4815-9263-872CD4147C7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8710-4D6E-4947-BDCB-35B9F77F7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600075"/>
            <a:ext cx="9144000" cy="55245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38»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52601"/>
            <a:ext cx="9144000" cy="4429124"/>
          </a:xfrm>
        </p:spPr>
        <p:txBody>
          <a:bodyPr>
            <a:normAutofit lnSpcReduction="10000"/>
          </a:bodyPr>
          <a:lstStyle/>
          <a:p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</a:p>
          <a:p>
            <a:r>
              <a:rPr lang="ru-RU" sz="44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«Светофорчик»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1КК</a:t>
            </a:r>
          </a:p>
          <a:p>
            <a:pPr algn="r"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Шабунина Т.А.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47" y="1927078"/>
            <a:ext cx="2905728" cy="4045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8719" t="4926" r="14778" b="3447"/>
          <a:stretch/>
        </p:blipFill>
        <p:spPr>
          <a:xfrm>
            <a:off x="8375306" y="1076326"/>
            <a:ext cx="2388547" cy="32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3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874" y="725864"/>
            <a:ext cx="9445658" cy="9648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седьмой странице размещена картотека с подвижными играми в папке.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1" y="1897930"/>
            <a:ext cx="3011311" cy="40150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15" y="1897930"/>
            <a:ext cx="5260157" cy="39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0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008" y="707010"/>
            <a:ext cx="9407951" cy="9836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восьмой странице размещена папка с пазлами «Транспорт».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"/>
          <a:stretch/>
        </p:blipFill>
        <p:spPr>
          <a:xfrm>
            <a:off x="1743959" y="1798201"/>
            <a:ext cx="3965556" cy="274551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>
          <a:xfrm>
            <a:off x="6757644" y="1690688"/>
            <a:ext cx="3376170" cy="41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5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874" y="725864"/>
            <a:ext cx="9370244" cy="1753385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88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71" y="2479249"/>
            <a:ext cx="6228850" cy="3503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46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74" y="609600"/>
            <a:ext cx="6497131" cy="1081088"/>
          </a:xfrm>
        </p:spPr>
        <p:txBody>
          <a:bodyPr/>
          <a:lstStyle/>
          <a:p>
            <a:pPr algn="ctr"/>
            <a:r>
              <a:rPr lang="ru-RU" b="1" i="1" dirty="0" smtClean="0"/>
              <a:t>Лэпбук «Светофорчик»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174" y="1825625"/>
            <a:ext cx="939165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расширить знания детей о правилах </a:t>
            </a:r>
          </a:p>
          <a:p>
            <a:pPr marL="0" indent="0">
              <a:buNone/>
            </a:pPr>
            <a:r>
              <a:rPr lang="ru-RU" dirty="0" smtClean="0"/>
              <a:t>дорожного движения через игровую </a:t>
            </a:r>
          </a:p>
          <a:p>
            <a:pPr marL="0" indent="0">
              <a:buNone/>
            </a:pPr>
            <a:r>
              <a:rPr lang="ru-RU" dirty="0" smtClean="0"/>
              <a:t>деятельность.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Задачи: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познакомить и закрепить с детьми сигналы светофора, их расположение;</a:t>
            </a:r>
          </a:p>
          <a:p>
            <a:r>
              <a:rPr lang="ru-RU" dirty="0" smtClean="0"/>
              <a:t>познакомить детей с дорожными знаками и их назначение;</a:t>
            </a:r>
          </a:p>
          <a:p>
            <a:r>
              <a:rPr lang="ru-RU" dirty="0" smtClean="0"/>
              <a:t>пополнить словарный запас детей, активизировать речевую деятельность.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682" y="735291"/>
            <a:ext cx="2617729" cy="29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3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674" y="733425"/>
            <a:ext cx="9372601" cy="9572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включает в себя: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825625"/>
            <a:ext cx="6791227" cy="42513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по ПДД, пальчиковые игры, дорожные сказки, советы Светофора, дидактические игры «Собери светофор», «Подбери заплатку для машины», тематические задания для детей по ПДД, картинки «Транспортом», картинки с ситуациями на дорогах, подвижные игры, пазлы «Транспорт».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287" y="2869407"/>
            <a:ext cx="2937000" cy="29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752474"/>
            <a:ext cx="9382125" cy="97155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первой странице размещены: на небольшом плакате стихотворения о цветах светофора,  стихи по ПДД в виде гармошки, картотека пальчиковых игр.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6" y="2434629"/>
            <a:ext cx="2539603" cy="33861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28" y="1724025"/>
            <a:ext cx="2488555" cy="3318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2679104"/>
            <a:ext cx="2417862" cy="32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9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825" y="820132"/>
            <a:ext cx="9134574" cy="8705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второй странице размещена картотека дорожных сказок.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12" y="1940613"/>
            <a:ext cx="4314400" cy="32358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27" y="1940613"/>
            <a:ext cx="2988296" cy="39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3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288" y="612743"/>
            <a:ext cx="9078013" cy="754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третьей станице размещены советы Светофора в виде мини-книжки в стихах; д/и «Собери светофор».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88" y="1325399"/>
            <a:ext cx="2809255" cy="37456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72" y="2407216"/>
            <a:ext cx="2798225" cy="3730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09" y="1869769"/>
            <a:ext cx="3597897" cy="26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264" y="744718"/>
            <a:ext cx="9078012" cy="9459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четвертой странице размещена дидактическая игра «Подбери заплатку для машины».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58" y="1690688"/>
            <a:ext cx="3263503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09" y="1603310"/>
            <a:ext cx="3329037" cy="44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6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568" y="650450"/>
            <a:ext cx="9257123" cy="8389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пятой странице размещена папка с тематическими заданиями по правилам дорожного движения для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97" y="1489436"/>
            <a:ext cx="3263503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04" y="1748117"/>
            <a:ext cx="5725212" cy="42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728" y="763571"/>
            <a:ext cx="9492792" cy="92711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шестой странице размещены картинки «Транспорт», картинки с ситуациями на дорогах.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28" y="1595763"/>
            <a:ext cx="2749853" cy="366647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28" y="1932495"/>
            <a:ext cx="2848184" cy="3797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37" y="2196446"/>
            <a:ext cx="2859857" cy="38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29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233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Тема Office</vt:lpstr>
      <vt:lpstr>Муниципальное бюджетное дошкольное образовательное учреждение  «Детский сад № 38» </vt:lpstr>
      <vt:lpstr>Лэпбук «Светофорчик»</vt:lpstr>
      <vt:lpstr>Лэпбук включает в себя:</vt:lpstr>
      <vt:lpstr>На первой странице размещены: на небольшом плакате стихотворения о цветах светофора,  стихи по ПДД в виде гармошки, картотека пальчиковых игр.</vt:lpstr>
      <vt:lpstr>На второй странице размещена картотека дорожных сказок.</vt:lpstr>
      <vt:lpstr>На третьей станице размещены советы Светофора в виде мини-книжки в стихах; д/и «Собери светофор».</vt:lpstr>
      <vt:lpstr>На четвертой странице размещена дидактическая игра «Подбери заплатку для машины».</vt:lpstr>
      <vt:lpstr>На пятой странице размещена папка с тематическими заданиями по правилам дорожного движения для детей.</vt:lpstr>
      <vt:lpstr>На шестой странице размещены картинки «Транспорт», картинки с ситуациями на дорогах.</vt:lpstr>
      <vt:lpstr>На седьмой странице размещена картотека с подвижными играми в папке.</vt:lpstr>
      <vt:lpstr>На восьмой странице размещена папка с пазлами «Транспорт».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2021-01-05T08:05:52Z</dcterms:created>
  <dcterms:modified xsi:type="dcterms:W3CDTF">2021-03-16T07:07:49Z</dcterms:modified>
</cp:coreProperties>
</file>