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2" r:id="rId3"/>
    <p:sldId id="263" r:id="rId4"/>
    <p:sldId id="280" r:id="rId5"/>
    <p:sldId id="264" r:id="rId6"/>
    <p:sldId id="272" r:id="rId7"/>
    <p:sldId id="274" r:id="rId8"/>
    <p:sldId id="284" r:id="rId9"/>
    <p:sldId id="275" r:id="rId10"/>
    <p:sldId id="281" r:id="rId11"/>
    <p:sldId id="283" r:id="rId12"/>
    <p:sldId id="265" r:id="rId13"/>
    <p:sldId id="276" r:id="rId14"/>
    <p:sldId id="266" r:id="rId15"/>
    <p:sldId id="282" r:id="rId16"/>
    <p:sldId id="267" r:id="rId17"/>
    <p:sldId id="278" r:id="rId18"/>
    <p:sldId id="287" r:id="rId19"/>
    <p:sldId id="286" r:id="rId20"/>
    <p:sldId id="285" r:id="rId21"/>
    <p:sldId id="27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9" autoAdjust="0"/>
    <p:restoredTop sz="84022" autoAdjust="0"/>
  </p:normalViewPr>
  <p:slideViewPr>
    <p:cSldViewPr snapToGrid="0" showGuides="1">
      <p:cViewPr>
        <p:scale>
          <a:sx n="53" d="100"/>
          <a:sy n="53" d="100"/>
        </p:scale>
        <p:origin x="-1627" y="-51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8F273-7B64-45E1-B3DD-C2A69A345351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09888-103B-4797-BC91-03826BD21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77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09888-103B-4797-BC91-03826BD2121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2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09888-103B-4797-BC91-03826BD2121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27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09888-103B-4797-BC91-03826BD2121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57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09888-103B-4797-BC91-03826BD2121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57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09888-103B-4797-BC91-03826BD2121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2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09888-103B-4797-BC91-03826BD2121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35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64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87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89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43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54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8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2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5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779EC-D22B-4425-98E9-6888C9CBECEA}" type="datetimeFigureOut">
              <a:rPr lang="ru-RU" smtClean="0"/>
              <a:t>13.06.2021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E1342-5876-4993-AFFB-EA2D5A21D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85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jpe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culture.ru/storage/images/40d17bb9ae8cb3a84b51d0ab12b91883/ad6ddba278b58e281481607493fed9f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262246"/>
            <a:ext cx="12192000" cy="810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4502" y="1549636"/>
            <a:ext cx="918368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–моя родина</a:t>
            </a:r>
            <a:endParaRPr lang="ru-RU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8425" y="252104"/>
            <a:ext cx="10424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Муниципальное бюджетное дошк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ольное</a:t>
            </a: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образовательное учреждение</a:t>
            </a: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детский сад №69 «Зо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лотой</a:t>
            </a: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ключик» г. Мытищи 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57826" y="6427113"/>
            <a:ext cx="64579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Трифонова А. 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3937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76" y="12872"/>
            <a:ext cx="12295188" cy="70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705">
            <a:off x="6464170" y="3869226"/>
            <a:ext cx="3585028" cy="2688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2"/>
          <a:stretch/>
        </p:blipFill>
        <p:spPr>
          <a:xfrm>
            <a:off x="161270" y="2146469"/>
            <a:ext cx="6354009" cy="430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611">
            <a:off x="8228729" y="1696479"/>
            <a:ext cx="3933371" cy="295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30296" y="679184"/>
            <a:ext cx="53421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Коляда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Масленица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Скворушки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День Ивана Купала.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225">
            <a:off x="6061409" y="679068"/>
            <a:ext cx="3297264" cy="247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907287" y="-26880"/>
            <a:ext cx="7605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традиционных  праздников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78" y="0"/>
            <a:ext cx="12295188" cy="70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0296" y="679184"/>
            <a:ext cx="5342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Скворушки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detsad-69.ru/images/foto19-20/novosti19-20/IMG_20200322_181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803" y="557895"/>
            <a:ext cx="5955288" cy="5955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detsad-69.ru/images/foto19-20/novosti19-20/IMG_20200327_142428_4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0" y="1262138"/>
            <a:ext cx="5251045" cy="52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1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250359" y="217761"/>
            <a:ext cx="11741713" cy="6390238"/>
            <a:chOff x="250359" y="217761"/>
            <a:chExt cx="11741713" cy="639023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" r="12133"/>
            <a:stretch/>
          </p:blipFill>
          <p:spPr>
            <a:xfrm>
              <a:off x="8480776" y="3943990"/>
              <a:ext cx="3511296" cy="24249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5982">
              <a:off x="9173347" y="632122"/>
              <a:ext cx="2333498" cy="3285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3240">
              <a:off x="6133019" y="2812105"/>
              <a:ext cx="2442468" cy="3663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0359" y="217761"/>
              <a:ext cx="3247752" cy="32477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3684870" y="1076181"/>
              <a:ext cx="508423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в акциях:</a:t>
              </a:r>
            </a:p>
            <a:p>
              <a:endPara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Посади свое дерево</a:t>
              </a: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Покорми птиц и зверей зимой</a:t>
              </a: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Собери крышечки</a:t>
              </a:r>
              <a:r>
                <a:rPr lang="ru-RU" sz="2000" b="1" dirty="0" smtClean="0">
                  <a:solidFill>
                    <a:srgbClr val="002060"/>
                  </a:solidFill>
                  <a:latin typeface="Verdana" panose="020B0604030504040204" pitchFamily="34" charset="0"/>
                </a:rPr>
                <a:t>.</a:t>
              </a:r>
            </a:p>
            <a:p>
              <a:endPara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51" y="3700207"/>
              <a:ext cx="5169408" cy="29077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Прямоугольник 1"/>
          <p:cNvSpPr/>
          <p:nvPr/>
        </p:nvSpPr>
        <p:spPr>
          <a:xfrm>
            <a:off x="3064955" y="0"/>
            <a:ext cx="7656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Привитие любви к природе родного края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8425" y="2770860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46" y="743777"/>
            <a:ext cx="4407888" cy="330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6" y="753009"/>
            <a:ext cx="4495104" cy="3371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9" y="4281876"/>
            <a:ext cx="3427134" cy="257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/>
          <a:stretch/>
        </p:blipFill>
        <p:spPr>
          <a:xfrm>
            <a:off x="4435979" y="4733601"/>
            <a:ext cx="3311877" cy="213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4"/>
          <a:stretch/>
        </p:blipFill>
        <p:spPr>
          <a:xfrm>
            <a:off x="4361266" y="2117157"/>
            <a:ext cx="3494352" cy="2486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63" y="4259600"/>
            <a:ext cx="3464533" cy="259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969682" y="-8074"/>
            <a:ext cx="686926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МЫ - юные туристы</a:t>
            </a:r>
            <a:endParaRPr lang="ru-RU" sz="40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9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02" y="0"/>
            <a:ext cx="12192000" cy="73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4" y="1762235"/>
            <a:ext cx="3541152" cy="265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58" y="516783"/>
            <a:ext cx="3317321" cy="589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" y="4358213"/>
            <a:ext cx="4244622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2" y="56104"/>
            <a:ext cx="22860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98557" y="748242"/>
            <a:ext cx="70844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23 февраля</a:t>
            </a:r>
          </a:p>
          <a:p>
            <a:r>
              <a:rPr 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День защитника отечества</a:t>
            </a:r>
          </a:p>
          <a:p>
            <a:endParaRPr lang="ru-RU" sz="4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14" y="4563327"/>
            <a:ext cx="3059564" cy="2294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46" y="1875437"/>
            <a:ext cx="3761232" cy="282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46542" y="26467"/>
            <a:ext cx="80133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проведение мероприятий патриотической направленности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2911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8425" y="2770860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2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/>
          <a:stretch/>
        </p:blipFill>
        <p:spPr>
          <a:xfrm>
            <a:off x="3808799" y="1306445"/>
            <a:ext cx="3661636" cy="294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63" y="507744"/>
            <a:ext cx="3940643" cy="2955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51" y="4290002"/>
            <a:ext cx="3019324" cy="226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2" y="3652351"/>
            <a:ext cx="3835670" cy="287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22" y="3683509"/>
            <a:ext cx="5058833" cy="2845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5" y="446880"/>
            <a:ext cx="2108995" cy="298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35790" y="376844"/>
            <a:ext cx="61678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Спортивно-патриотическая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 игра </a:t>
            </a:r>
            <a:r>
              <a:rPr lang="ru-RU" sz="32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ЗАРНИЦА</a:t>
            </a:r>
            <a:r>
              <a:rPr lang="ru-RU" sz="28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8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13803"/>
          <a:stretch/>
        </p:blipFill>
        <p:spPr>
          <a:xfrm>
            <a:off x="334426" y="234993"/>
            <a:ext cx="3856116" cy="382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81" y="2480289"/>
            <a:ext cx="4487968" cy="3365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88" y="3602038"/>
            <a:ext cx="4341283" cy="325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246" y="246394"/>
            <a:ext cx="2526884" cy="310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2" y="4271169"/>
            <a:ext cx="3313299" cy="2129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762814" y="361488"/>
            <a:ext cx="620641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НАША история.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9 мая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День победы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402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08"/>
            <a:ext cx="12192000" cy="68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SC0469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r="11692"/>
          <a:stretch/>
        </p:blipFill>
        <p:spPr bwMode="auto">
          <a:xfrm>
            <a:off x="8161567" y="1323144"/>
            <a:ext cx="3975652" cy="386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5" descr="DSC046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61" y="517956"/>
            <a:ext cx="4366562" cy="5822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6" descr="DSC047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97" y="3428998"/>
            <a:ext cx="4189633" cy="314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10342" y="452598"/>
            <a:ext cx="38124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Никто не забыт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и не что не забыто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9101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9"/>
            <a:ext cx="12192000" cy="68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5549" y="-115712"/>
            <a:ext cx="8812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Никто не забыт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и ничто не забыто</a:t>
            </a:r>
            <a:endParaRPr lang="ru-RU" sz="3600" dirty="0"/>
          </a:p>
        </p:txBody>
      </p:sp>
      <p:pic>
        <p:nvPicPr>
          <p:cNvPr id="3074" name="Picture 2" descr="http://detsad-69.ru/images/foto19-20/novosti19-20/2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2" y="1245704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etsad-69.ru/images/foto19-20/novosti19-20/IMG_20200510_135146_4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84" y="1245704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6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etsad-69.ru/images/foto19-20/novosti19-20/IMG_20200708_1704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3" y="424825"/>
            <a:ext cx="5962787" cy="59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etsad-69.ru/images/foto18-19/novosti/IMG_20190708_200349_resized_20190731_1105448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678" y="632547"/>
            <a:ext cx="5605914" cy="560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88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3979" y="271641"/>
            <a:ext cx="8146474" cy="3424844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родному краю, родной культуре,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речи начинается с малого – любви к своей семье,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своему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дому,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своему детскому саду.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расширяясь, эта любовь переходит в любовь к родной стране,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ее истории, прошлому и настоящему, ко всему человечеству.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Д.С. Лихачев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02" y="2597145"/>
            <a:ext cx="3415369" cy="204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1" y="534297"/>
            <a:ext cx="3035435" cy="227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25" y="3082949"/>
            <a:ext cx="4733916" cy="355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62" y="4670752"/>
            <a:ext cx="2834555" cy="212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P60106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54" y="3552597"/>
            <a:ext cx="3524254" cy="264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1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108"/>
            <a:ext cx="12192000" cy="68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13990" y="94848"/>
            <a:ext cx="38124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Флаг РОССИИ- великое знамя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44" y="2477620"/>
            <a:ext cx="5302232" cy="3976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3" y="197919"/>
            <a:ext cx="3978893" cy="298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3725" y="94848"/>
            <a:ext cx="4116319" cy="308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1" y="3465512"/>
            <a:ext cx="2534657" cy="3172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31" y="3274571"/>
            <a:ext cx="2471358" cy="30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403"/>
            <a:ext cx="12192000" cy="71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M_03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33" y="1054328"/>
            <a:ext cx="5364162" cy="402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AM_03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42" y="4035870"/>
            <a:ext cx="3494087" cy="2620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SCN35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74" y="2370746"/>
            <a:ext cx="5542651" cy="4158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6041135" y="818012"/>
            <a:ext cx="6095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Праздник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«МЫ - одна большая СТРАНА»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4420" y="183575"/>
            <a:ext cx="8798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Воспитание толерантности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473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05949" y="259009"/>
            <a:ext cx="102174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 и патриота своей страны, формирование нравственных ценностей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ребенка любви и привязанности к своей семье, дому,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малой Родине.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 бережного отношения к природе и всему живому;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интереса к русским традициям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промыслам, воспитание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к труду.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толерантности, чувства уважения к другим народам, их традициям.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Ознакомление детей с символами государства (герб, флаг, гимн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6928" y="259009"/>
            <a:ext cx="113019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проекта: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культурой родного края, культурой своего народа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посещение музеев,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проведение традиционных  праздников</a:t>
            </a:r>
          </a:p>
          <a:p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Привитие любви к природе родного края</a:t>
            </a:r>
          </a:p>
          <a:p>
            <a:pPr marL="457200" indent="-457200">
              <a:buFontTx/>
              <a:buChar char="-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в экологических акциях,</a:t>
            </a:r>
          </a:p>
          <a:p>
            <a:pPr marL="457200" indent="-457200">
              <a:buFontTx/>
              <a:buChar char="-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турпоходов</a:t>
            </a:r>
          </a:p>
          <a:p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проведение мероприятий патриотической направленности (23 февраля, 9 мая и т.д.)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2" descr="Картинки по запросу &quot;фон день победы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718" y="3954556"/>
              <a:ext cx="3029431" cy="22720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7985" y="3197129"/>
              <a:ext cx="4537179" cy="34028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9787" y="228757"/>
              <a:ext cx="3139334" cy="23545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97536" y="519473"/>
              <a:ext cx="11660020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Предварительная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работа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Приобретение </a:t>
              </a: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наглядного дидактического материала;</a:t>
              </a:r>
            </a:p>
            <a:p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работа с познавательной и художественной </a:t>
              </a:r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литературой </a:t>
              </a: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подбор иллюстраций, книг, сказок, рассказов, загадок, </a:t>
              </a:r>
              <a:endPara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стихотворений</a:t>
              </a: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);</a:t>
              </a:r>
            </a:p>
            <a:p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подбор дидактических, подвижных и пальчиковых игр;</a:t>
              </a:r>
            </a:p>
            <a:p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планы совместной образовательной </a:t>
              </a:r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деятельности </a:t>
              </a: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 специалистами</a:t>
              </a:r>
              <a:r>
                <a:rPr lang="ru-RU" sz="2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74" y="3954556"/>
              <a:ext cx="3527276" cy="26454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959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4" y="-57897"/>
            <a:ext cx="12295189" cy="737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Basovayup\Desktop\IMG-20170128-WA009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146" y="888662"/>
            <a:ext cx="3805588" cy="261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Basovayup\Desktop\IMG-20170128-WA00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44" y="756458"/>
            <a:ext cx="36588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Basovayup\Desktop\IMG-20170128-WA007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r="9201" b="5780"/>
          <a:stretch/>
        </p:blipFill>
        <p:spPr bwMode="auto">
          <a:xfrm>
            <a:off x="685478" y="2969006"/>
            <a:ext cx="2698751" cy="388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Basovayup\Desktop\IMG-20170128-WA009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" b="9293"/>
          <a:stretch/>
        </p:blipFill>
        <p:spPr bwMode="auto">
          <a:xfrm>
            <a:off x="8721502" y="3636836"/>
            <a:ext cx="2617058" cy="3362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Basovayup\Desktop\IMG-20170128-WA0075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43" y="3560383"/>
            <a:ext cx="4470514" cy="329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34798" y="888662"/>
            <a:ext cx="296774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Экскурсия в художественно-исторический музей в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г. Мытищи</a:t>
            </a:r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68786"/>
            <a:ext cx="12552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культурой родного края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5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5760" y="203389"/>
            <a:ext cx="106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Посещение музея подносов при фабрике </a:t>
            </a:r>
            <a:r>
              <a:rPr lang="ru-RU" sz="2800" b="1" dirty="0" err="1" smtClean="0">
                <a:solidFill>
                  <a:srgbClr val="FF0000"/>
                </a:solidFill>
                <a:latin typeface="Verdana" panose="020B0604030504040204" pitchFamily="34" charset="0"/>
              </a:rPr>
              <a:t>Жостово</a:t>
            </a:r>
            <a:endParaRPr lang="ru-RU" sz="28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ознакомились с народным промыслам, которому более 100 лет. Дети узнали историю промысла, ознакомились с правилами изготовления подносов. Прикоснулись к истоком прошлого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81" y="1502044"/>
            <a:ext cx="4482708" cy="2521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91" y="4023567"/>
            <a:ext cx="4862001" cy="273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6" y="2099643"/>
            <a:ext cx="5130465" cy="3847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40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5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5760" y="203389"/>
            <a:ext cx="10680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Прикоснулись к истоком прошлого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Basovayup\AppData\Local\Microsoft\Windows\Temporary Internet Files\Content.Outlook\YTWY8P5X\IMG_2745-16-04-17-09-20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421227"/>
            <a:ext cx="6544080" cy="452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Basovayup\AppData\Local\Microsoft\Windows\Temporary Internet Files\Content.Outlook\YTWY8P5X\IMG_2691-16-04-17-09-16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2415" y="588038"/>
            <a:ext cx="3332718" cy="256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Basovayup\AppData\Local\Microsoft\Windows\Temporary Internet Files\Content.Outlook\YTWY8P5X\IMG_3437-03-05-17-17-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71" y="3380559"/>
            <a:ext cx="4855921" cy="3314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57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фон день побед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08"/>
            <a:ext cx="12295189" cy="737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2"/>
          <a:stretch/>
        </p:blipFill>
        <p:spPr>
          <a:xfrm>
            <a:off x="7027164" y="159722"/>
            <a:ext cx="4703656" cy="33057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2608" y="550861"/>
            <a:ext cx="67116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Музей военной куклы</a:t>
            </a:r>
            <a:endParaRPr lang="ru-RU" sz="28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В нашей группе «Лапушки»</a:t>
            </a:r>
          </a:p>
          <a:p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</a:rPr>
              <a:t>с</a:t>
            </a: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овместно с родителями создали музей военной куклы. Дети, играя, изучают военную форму и  военную технику.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Родители принесли военные ордена ,письме и утварь своих дедушек и бабушек, тем самым передовая историческую память.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" y="3536170"/>
            <a:ext cx="3959182" cy="296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40" y="3769305"/>
            <a:ext cx="3337487" cy="2503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68" y="3667740"/>
            <a:ext cx="3676650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411</Words>
  <Application>Microsoft Office PowerPoint</Application>
  <PresentationFormat>Произвольный</PresentationFormat>
  <Paragraphs>82</Paragraphs>
  <Slides>21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Любовь к родному краю, родной культуре, родной речи начинается с малого – любви к своей семье, к своему дому, к своему детскому саду. Постепенно расширяясь, эта любовь переходит в любовь к родной стране, к ее истории, прошлому и настоящему, ко всему человечеству. Д.С. Лихачев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Shishkina</dc:creator>
  <cp:lastModifiedBy>Владимир</cp:lastModifiedBy>
  <cp:revision>66</cp:revision>
  <dcterms:created xsi:type="dcterms:W3CDTF">2020-03-05T15:07:28Z</dcterms:created>
  <dcterms:modified xsi:type="dcterms:W3CDTF">2021-06-13T11:58:41Z</dcterms:modified>
</cp:coreProperties>
</file>