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7" r:id="rId4"/>
    <p:sldId id="258" r:id="rId5"/>
    <p:sldId id="274" r:id="rId6"/>
    <p:sldId id="270" r:id="rId7"/>
    <p:sldId id="275" r:id="rId8"/>
    <p:sldId id="277" r:id="rId9"/>
    <p:sldId id="276" r:id="rId10"/>
    <p:sldId id="259" r:id="rId11"/>
    <p:sldId id="278" r:id="rId12"/>
    <p:sldId id="279" r:id="rId13"/>
    <p:sldId id="282" r:id="rId14"/>
    <p:sldId id="28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639805B-CC2A-4336-AF61-47CB2C5B24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639805B-CC2A-4336-AF61-47CB2C5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9805B-CC2A-4336-AF61-47CB2C5B24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0970-7EFF-45ED-8C99-5297134F40CD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639805B-CC2A-4336-AF61-47CB2C5B24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FF0970-7EFF-45ED-8C99-5297134F40CD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639805B-CC2A-4336-AF61-47CB2C5B2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Картинки по запросу норвежский геолог М. Эшоль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30" y="3360993"/>
            <a:ext cx="2468970" cy="295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068960"/>
            <a:ext cx="6400800" cy="1944216"/>
          </a:xfrm>
        </p:spPr>
        <p:txBody>
          <a:bodyPr>
            <a:noAutofit/>
          </a:bodyPr>
          <a:lstStyle/>
          <a:p>
            <a:r>
              <a:rPr lang="ru-RU" sz="4000" i="1" dirty="0"/>
              <a:t>«Держись, геолог,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/>
              <a:t>крепись, геолог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/>
              <a:t>Ты ветру и солнцу брат!»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" descr="Картинки по запросу норвежский геолог М. Эшоль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норвежский геолог М. Эшоль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норвежский геолог М. Эшольт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норвежский геолог М. Эшольт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норвежский геолог М. Эшольт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Картинки по запросу норвежский геолог М. Эшольт"/>
          <p:cNvSpPr>
            <a:spLocks noChangeAspect="1" noChangeArrowheads="1"/>
          </p:cNvSpPr>
          <p:nvPr/>
        </p:nvSpPr>
        <p:spPr bwMode="auto">
          <a:xfrm>
            <a:off x="971600" y="6206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36050" y="44624"/>
            <a:ext cx="5992134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7472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МКДОУ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 развития ребёнка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детский сад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Звёздочка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Ленский район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Республика Саха (Якутия)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3768" y="486916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детей подготовительной группы</a:t>
            </a:r>
          </a:p>
          <a:p>
            <a:pPr algn="ctr"/>
            <a:r>
              <a:rPr lang="ru-RU" dirty="0" smtClean="0"/>
              <a:t>6-7 лет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6237312"/>
            <a:ext cx="91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2019 г.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 Вишневская Е. Е., воспитатель, 1 категория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745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27984" y="476672"/>
            <a:ext cx="4716016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Россия </a:t>
            </a:r>
            <a:r>
              <a:rPr lang="ru-RU" dirty="0"/>
              <a:t>— </a:t>
            </a:r>
            <a:r>
              <a:rPr lang="ru-RU" dirty="0" smtClean="0"/>
              <a:t>самая большая страна </a:t>
            </a:r>
            <a:r>
              <a:rPr lang="ru-RU" dirty="0"/>
              <a:t>в мире, на </a:t>
            </a:r>
            <a:r>
              <a:rPr lang="ru-RU" dirty="0" smtClean="0"/>
              <a:t>её территории много месторождений </a:t>
            </a:r>
            <a:r>
              <a:rPr lang="ru-RU" dirty="0"/>
              <a:t>самых разных полезных ископаемых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Картинки по запросу норвежский геолог М. Эшоль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133620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C:\Users\1\Desktop\геолог\geolog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12976"/>
            <a:ext cx="4438627" cy="29605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3933056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С молоточком по горам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Он проходит тут и там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И уверен: «Я найду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Здесь железную руду!»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(Е. Санин)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07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204448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/>
              <a:t>Геолог — профессия трудная. Она требует не только знаний, но и крепкого здоровья, хорошей физической подготовки. Ведь геологи живут в палатках, носят с собой инструменты, тяжелые рюкзаки с провизией и вещами. Пешком они проходят сотни километров там, где не проедет никакой транспорт — в тайге, горах, тундре.</a:t>
            </a:r>
            <a:endParaRPr lang="ru-RU" sz="2400" dirty="0"/>
          </a:p>
        </p:txBody>
      </p:sp>
      <p:pic>
        <p:nvPicPr>
          <p:cNvPr id="30722" name="Picture 2" descr="C:\Users\1\Desktop\геолог\article149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90201"/>
            <a:ext cx="3768080" cy="3414823"/>
          </a:xfrm>
          <a:prstGeom prst="rect">
            <a:avLst/>
          </a:prstGeom>
          <a:noFill/>
        </p:spPr>
      </p:pic>
      <p:pic>
        <p:nvPicPr>
          <p:cNvPr id="30723" name="Picture 3" descr="C:\Users\1\Desktop\геолог\Bez-imeni-5_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96952"/>
            <a:ext cx="4628346" cy="32192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4860032" cy="45288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Мой друг — геолог Петя</a:t>
            </a:r>
          </a:p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Мой друг — геолог Петя,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Он знает все на свете.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Знает горные породы,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Ищет золото, алмазы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И нефриты, и топазы.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Он не в городе живет —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По глухой тайге идет.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Опускается в пещеры,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Для друзей он стал примером</a:t>
            </a:r>
            <a:r>
              <a:rPr lang="ru-RU" sz="2400" dirty="0" smtClean="0">
                <a:solidFill>
                  <a:schemeClr val="accent2"/>
                </a:solidFill>
              </a:rPr>
              <a:t>!</a:t>
            </a:r>
          </a:p>
        </p:txBody>
      </p:sp>
      <p:pic>
        <p:nvPicPr>
          <p:cNvPr id="31746" name="Picture 2" descr="C:\Users\1\Desktop\геолог\r0_196_3648_2257_w1200_h678_fmax.jpg"/>
          <p:cNvPicPr>
            <a:picLocks noChangeAspect="1" noChangeArrowheads="1"/>
          </p:cNvPicPr>
          <p:nvPr/>
        </p:nvPicPr>
        <p:blipFill>
          <a:blip r:embed="rId2" cstate="print"/>
          <a:srcRect l="26469" r="23379"/>
          <a:stretch>
            <a:fillRect/>
          </a:stretch>
        </p:blipFill>
        <p:spPr bwMode="auto">
          <a:xfrm>
            <a:off x="4499992" y="1196752"/>
            <a:ext cx="4338692" cy="48883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Геологи нередко спускаются в глубокие пещеры, специальными молотками отбивают от стен куски породы и внимательно изучают ее.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1\Desktop\геолог\3789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4392488" cy="2820666"/>
          </a:xfrm>
          <a:prstGeom prst="rect">
            <a:avLst/>
          </a:prstGeom>
          <a:noFill/>
        </p:spPr>
      </p:pic>
      <p:pic>
        <p:nvPicPr>
          <p:cNvPr id="33796" name="Picture 4" descr="C:\Users\1\Desktop\геолог\1010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4549675" cy="296378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932040" y="1988840"/>
            <a:ext cx="3888432" cy="2664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Все образцы полезных ископаемых геологи подписывают  и упаковывают в ящики для дальнейшего изучения в лаборатории.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1\Desktop\геолог\00_full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3096" y="692696"/>
            <a:ext cx="5050904" cy="2852972"/>
          </a:xfrm>
          <a:prstGeom prst="rect">
            <a:avLst/>
          </a:prstGeom>
          <a:noFill/>
        </p:spPr>
      </p:pic>
      <p:pic>
        <p:nvPicPr>
          <p:cNvPr id="6" name="Picture 2" descr="C:\Users\1\Desktop\геолог\162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62400"/>
            <a:ext cx="3888432" cy="25922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836712"/>
            <a:ext cx="35283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лаборатории добытые геологами образцы очень внимательно изучают. А геологи отправляются в следующую экспедицию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3933056"/>
            <a:ext cx="39202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Я полмира с рюкзаком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Обошёл, друзья, пешком,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И опять искать иду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Уголь, камни и руду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Я с гитарой у костра</a:t>
            </a:r>
          </a:p>
          <a:p>
            <a:r>
              <a:rPr lang="ru-RU" sz="2400" b="1" dirty="0" smtClean="0">
                <a:solidFill>
                  <a:schemeClr val="accent2"/>
                </a:solidFill>
              </a:rPr>
              <a:t>Коротаю вечера!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Геолог – профессия </a:t>
            </a:r>
            <a:r>
              <a:rPr lang="ru-RU" dirty="0" smtClean="0"/>
              <a:t>мужественных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773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6120680" cy="119675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Цель: </a:t>
            </a:r>
            <a:r>
              <a:rPr lang="ru-RU" sz="3600" b="1" dirty="0" smtClean="0">
                <a:solidFill>
                  <a:schemeClr val="tx1"/>
                </a:solidFill>
                <a:latin typeface="Tahoma" pitchFamily="34" charset="0"/>
                <a:cs typeface="Aharoni" pitchFamily="2" charset="-79"/>
              </a:rPr>
              <a:t>познакомить детей с профессией геолог.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276872"/>
            <a:ext cx="8507288" cy="374292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Задачи:</a:t>
            </a:r>
          </a:p>
          <a:p>
            <a:pPr marL="514350" indent="-514350">
              <a:buAutoNum type="arabicPeriod"/>
            </a:pPr>
            <a:r>
              <a:rPr lang="ru-RU" dirty="0" smtClean="0"/>
              <a:t>дать представление о значимости профессии для развития страны</a:t>
            </a:r>
          </a:p>
          <a:p>
            <a:pPr marL="514350" indent="-514350">
              <a:buAutoNum type="arabicPeriod"/>
            </a:pPr>
            <a:r>
              <a:rPr lang="ru-RU" dirty="0" smtClean="0"/>
              <a:t> развивать исследовательские навыки;</a:t>
            </a:r>
            <a:endParaRPr lang="ru-RU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5013176"/>
            <a:ext cx="8229600" cy="136815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</a:t>
            </a:r>
            <a:r>
              <a:rPr lang="ru-RU" dirty="0"/>
              <a:t> — </a:t>
            </a:r>
            <a:r>
              <a:rPr lang="ru-RU" dirty="0" smtClean="0"/>
              <a:t>специалист, который изучает состав </a:t>
            </a:r>
            <a:r>
              <a:rPr lang="ru-RU" dirty="0"/>
              <a:t>и </a:t>
            </a:r>
            <a:r>
              <a:rPr lang="ru-RU" dirty="0" smtClean="0"/>
              <a:t>строение </a:t>
            </a:r>
            <a:r>
              <a:rPr lang="ru-RU" dirty="0"/>
              <a:t>горных пород с </a:t>
            </a:r>
            <a:r>
              <a:rPr lang="ru-RU" dirty="0" smtClean="0"/>
              <a:t>целью найти полезные ископаемые. </a:t>
            </a:r>
          </a:p>
        </p:txBody>
      </p:sp>
      <p:pic>
        <p:nvPicPr>
          <p:cNvPr id="1026" name="Picture 2" descr="Геоло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527"/>
            <a:ext cx="6768752" cy="4489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366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5373216"/>
            <a:ext cx="8204448" cy="104509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Геология </a:t>
            </a:r>
            <a:r>
              <a:rPr lang="ru-RU" dirty="0" smtClean="0"/>
              <a:t>это наука о строении </a:t>
            </a:r>
            <a:r>
              <a:rPr lang="ru-RU" dirty="0"/>
              <a:t>земной коры </a:t>
            </a:r>
            <a:r>
              <a:rPr lang="ru-RU" dirty="0" smtClean="0"/>
              <a:t>и полезных ископаемых — угле, нефти, руде и др. </a:t>
            </a:r>
          </a:p>
        </p:txBody>
      </p:sp>
      <p:pic>
        <p:nvPicPr>
          <p:cNvPr id="2050" name="Picture 2" descr="Картинки по запросу норвежский геолог М. Эшоль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12" y="620688"/>
            <a:ext cx="7776864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931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4593704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Как стать геологом?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26627" name="Picture 3" descr="C:\Users\1\Desktop\геолог\LUX_36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080"/>
          <a:stretch>
            <a:fillRect/>
          </a:stretch>
        </p:blipFill>
        <p:spPr bwMode="auto">
          <a:xfrm>
            <a:off x="251520" y="2924944"/>
            <a:ext cx="4496544" cy="33337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340768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Стать  геологом может  человек  с высшим геологическим образованием.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1700808"/>
            <a:ext cx="4355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Стать геологом хочу-</a:t>
            </a:r>
          </a:p>
          <a:p>
            <a:r>
              <a:rPr lang="ru-RU" sz="2400" b="1" dirty="0" smtClean="0"/>
              <a:t>Камни разные учу.</a:t>
            </a:r>
          </a:p>
          <a:p>
            <a:r>
              <a:rPr lang="ru-RU" sz="2400" b="1" dirty="0" smtClean="0"/>
              <a:t>Вот руда, в ней есть металлы.</a:t>
            </a:r>
          </a:p>
          <a:p>
            <a:r>
              <a:rPr lang="ru-RU" sz="2400" b="1" dirty="0" smtClean="0"/>
              <a:t>Вот различные кристаллы.</a:t>
            </a:r>
          </a:p>
          <a:p>
            <a:r>
              <a:rPr lang="ru-RU" sz="2400" b="1" dirty="0" smtClean="0"/>
              <a:t>Камень здесь – морской коралл.</a:t>
            </a:r>
          </a:p>
          <a:p>
            <a:r>
              <a:rPr lang="ru-RU" sz="2400" b="1" dirty="0" smtClean="0"/>
              <a:t>Рядом жемчуг засверкал.</a:t>
            </a:r>
          </a:p>
          <a:p>
            <a:r>
              <a:rPr lang="ru-RU" sz="2400" b="1" dirty="0" smtClean="0"/>
              <a:t>Самый крепкий, знай, алмаз,</a:t>
            </a:r>
          </a:p>
          <a:p>
            <a:r>
              <a:rPr lang="ru-RU" sz="2400" b="1" dirty="0" smtClean="0"/>
              <a:t>Я найду его не раз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832648" cy="6389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Инструменты геолога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12290" name="Picture 2" descr="Картинки по запросу инструменты профессии геоло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3016"/>
            <a:ext cx="25516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872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92280" y="5445224"/>
            <a:ext cx="1702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Молоток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24328" y="2924944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Лупа  </a:t>
            </a:r>
            <a:endParaRPr lang="ru-RU" sz="2800" dirty="0"/>
          </a:p>
        </p:txBody>
      </p:sp>
      <p:pic>
        <p:nvPicPr>
          <p:cNvPr id="4097" name="Picture 1" descr="C:\Users\1\Desktop\геолог\55d9203fc89769f0fcf7b08b7d127ef8_900x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5904656" cy="392987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71600" y="1268760"/>
            <a:ext cx="2601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Прошлого:</a:t>
            </a:r>
            <a:endParaRPr lang="ru-RU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15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1835696" y="274638"/>
            <a:ext cx="5400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Инструменты геолога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27650" name="Picture 2" descr="C:\Users\1\Desktop\геолог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1444" r="12407"/>
          <a:stretch>
            <a:fillRect/>
          </a:stretch>
        </p:blipFill>
        <p:spPr bwMode="auto">
          <a:xfrm>
            <a:off x="395536" y="1940666"/>
            <a:ext cx="3960440" cy="44903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1124744"/>
            <a:ext cx="3023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Современные: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27651" name="Picture 3" descr="C:\Users\1\Desktop\геолог\5B3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4032448" cy="3024966"/>
          </a:xfrm>
          <a:prstGeom prst="rect">
            <a:avLst/>
          </a:prstGeom>
          <a:noFill/>
        </p:spPr>
      </p:pic>
      <p:pic>
        <p:nvPicPr>
          <p:cNvPr id="27652" name="Picture 4" descr="C:\Users\1\Desktop\геолог\cab1230161b11881cdac377c7816466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064896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Геологи ходят в научные экспедиции и ищут залежи полезных ископаемых, которые находятся глубоко под землей.</a:t>
            </a:r>
          </a:p>
          <a:p>
            <a:pPr>
              <a:buNone/>
            </a:pPr>
            <a:r>
              <a:rPr lang="ru-RU" dirty="0" smtClean="0"/>
              <a:t> Полезными они называются потому, что приносят пользу людям.</a:t>
            </a:r>
            <a:endParaRPr lang="ru-RU" dirty="0"/>
          </a:p>
        </p:txBody>
      </p:sp>
      <p:pic>
        <p:nvPicPr>
          <p:cNvPr id="28674" name="Picture 2" descr="C:\Users\1\Desktop\геолог\5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6984776" cy="4163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3968" y="1412776"/>
            <a:ext cx="468052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Геолог знающий для нас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Найдёт в земле и нефть, и газ.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Укажет глубину буренья,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Объём всего месторожденья.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Геологической разведкой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Он минерал откроет редкий.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(О. </a:t>
            </a:r>
            <a:r>
              <a:rPr lang="ru-RU" dirty="0" err="1" smtClean="0">
                <a:solidFill>
                  <a:schemeClr val="accent2"/>
                </a:solidFill>
              </a:rPr>
              <a:t>Повещенко</a:t>
            </a:r>
            <a:r>
              <a:rPr lang="ru-RU" dirty="0" smtClean="0">
                <a:solidFill>
                  <a:schemeClr val="accent2"/>
                </a:solidFill>
              </a:rPr>
              <a:t> )</a:t>
            </a:r>
          </a:p>
          <a:p>
            <a:endParaRPr lang="ru-RU" dirty="0"/>
          </a:p>
        </p:txBody>
      </p:sp>
      <p:pic>
        <p:nvPicPr>
          <p:cNvPr id="29699" name="Picture 3" descr="C:\Users\1\Desktop\геолог\geologicheskiy-molotok-estwing-e3-14p-3-6653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879701" cy="58195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413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Геолог</vt:lpstr>
      <vt:lpstr>Цель: познакомить детей с профессией геолог.</vt:lpstr>
      <vt:lpstr>Слайд 3</vt:lpstr>
      <vt:lpstr>Слайд 4</vt:lpstr>
      <vt:lpstr>Как стать геологом?</vt:lpstr>
      <vt:lpstr>Инструменты геолога</vt:lpstr>
      <vt:lpstr>Инструменты геолога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Геолог – профессия мужественных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1</cp:lastModifiedBy>
  <cp:revision>32</cp:revision>
  <dcterms:created xsi:type="dcterms:W3CDTF">2016-12-04T17:30:34Z</dcterms:created>
  <dcterms:modified xsi:type="dcterms:W3CDTF">2021-08-20T23:58:52Z</dcterms:modified>
</cp:coreProperties>
</file>