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5" r:id="rId5"/>
    <p:sldId id="262" r:id="rId6"/>
    <p:sldId id="295" r:id="rId7"/>
    <p:sldId id="287" r:id="rId8"/>
    <p:sldId id="288" r:id="rId9"/>
    <p:sldId id="289" r:id="rId10"/>
    <p:sldId id="296" r:id="rId11"/>
    <p:sldId id="291" r:id="rId12"/>
    <p:sldId id="292" r:id="rId13"/>
    <p:sldId id="293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4000"/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0"/>
            <a:ext cx="7620000" cy="388620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0"/>
            <a:ext cx="71347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ПРОПАЛ?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4382654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en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95400"/>
            <a:ext cx="44958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ЗАПОМНИ!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82334c5862d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634632"/>
            <a:ext cx="3223368" cy="3223368"/>
          </a:xfrm>
          <a:prstGeom prst="rect">
            <a:avLst/>
          </a:prstGeom>
        </p:spPr>
      </p:pic>
      <p:pic>
        <p:nvPicPr>
          <p:cNvPr id="10" name="Рисунок 9" descr="1115094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914400"/>
            <a:ext cx="3012954" cy="3129353"/>
          </a:xfrm>
          <a:prstGeom prst="rect">
            <a:avLst/>
          </a:prstGeom>
        </p:spPr>
      </p:pic>
      <p:pic>
        <p:nvPicPr>
          <p:cNvPr id="11" name="Рисунок 10" descr="2768625_deta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762000"/>
            <a:ext cx="2278742" cy="312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5602797-12653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3" y="3992354"/>
            <a:ext cx="2396197" cy="298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96176764_dekoratsiya-nastennaya-mishka-500x5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505200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ello_html_2f2424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990430" cy="3223368"/>
          </a:xfrm>
          <a:prstGeom prst="rect">
            <a:avLst/>
          </a:prstGeom>
        </p:spPr>
      </p:pic>
      <p:pic>
        <p:nvPicPr>
          <p:cNvPr id="15" name="Рисунок 14" descr="hello_html_m5796b3a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304800"/>
            <a:ext cx="2162343" cy="283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           Закрой глаза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Кто пропал ?!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82334c5862d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634632"/>
            <a:ext cx="3223368" cy="3223368"/>
          </a:xfrm>
          <a:prstGeom prst="rect">
            <a:avLst/>
          </a:prstGeom>
        </p:spPr>
      </p:pic>
      <p:pic>
        <p:nvPicPr>
          <p:cNvPr id="11" name="Рисунок 10" descr="2768625_det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2000"/>
            <a:ext cx="2278742" cy="312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5602797-12653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3" y="3992354"/>
            <a:ext cx="2396197" cy="298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96176764_dekoratsiya-nastennaya-mishka-500x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505200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ello_html_2f24247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990430" cy="3223368"/>
          </a:xfrm>
          <a:prstGeom prst="rect">
            <a:avLst/>
          </a:prstGeom>
        </p:spPr>
      </p:pic>
      <p:pic>
        <p:nvPicPr>
          <p:cNvPr id="15" name="Рисунок 14" descr="hello_html_m5796b3a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304800"/>
            <a:ext cx="2162343" cy="283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5094_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00012"/>
            <a:ext cx="6410325" cy="665797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ЗАПОМНИ!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82334c5862d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634632"/>
            <a:ext cx="3223368" cy="3223368"/>
          </a:xfrm>
          <a:prstGeom prst="rect">
            <a:avLst/>
          </a:prstGeom>
        </p:spPr>
      </p:pic>
      <p:pic>
        <p:nvPicPr>
          <p:cNvPr id="10" name="Рисунок 9" descr="1115094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914400"/>
            <a:ext cx="3012954" cy="3129353"/>
          </a:xfrm>
          <a:prstGeom prst="rect">
            <a:avLst/>
          </a:prstGeom>
        </p:spPr>
      </p:pic>
      <p:pic>
        <p:nvPicPr>
          <p:cNvPr id="11" name="Рисунок 10" descr="2768625_deta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762000"/>
            <a:ext cx="2278742" cy="312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5602797-12653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3" y="3992354"/>
            <a:ext cx="2396197" cy="298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96176764_dekoratsiya-nastennaya-mishka-500x5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505200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ello_html_2f2424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990430" cy="3223368"/>
          </a:xfrm>
          <a:prstGeom prst="rect">
            <a:avLst/>
          </a:prstGeom>
        </p:spPr>
      </p:pic>
      <p:pic>
        <p:nvPicPr>
          <p:cNvPr id="15" name="Рисунок 14" descr="hello_html_m5796b3a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304800"/>
            <a:ext cx="2162343" cy="283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           Закрой глаза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Кто Пропал!?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1115094_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914400"/>
            <a:ext cx="3012954" cy="3129353"/>
          </a:xfrm>
          <a:prstGeom prst="rect">
            <a:avLst/>
          </a:prstGeom>
        </p:spPr>
      </p:pic>
      <p:pic>
        <p:nvPicPr>
          <p:cNvPr id="11" name="Рисунок 10" descr="2768625_det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2000"/>
            <a:ext cx="2278742" cy="312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5602797-12653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3" y="3992354"/>
            <a:ext cx="2396197" cy="298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96176764_dekoratsiya-nastennaya-mishka-500x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505200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ello_html_2f24247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990430" cy="3223368"/>
          </a:xfrm>
          <a:prstGeom prst="rect">
            <a:avLst/>
          </a:prstGeom>
        </p:spPr>
      </p:pic>
      <p:pic>
        <p:nvPicPr>
          <p:cNvPr id="15" name="Рисунок 14" descr="hello_html_m5796b3a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304800"/>
            <a:ext cx="2162343" cy="283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2334c5862d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57200"/>
            <a:ext cx="6400800" cy="6400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ЗАПОМНИ!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82334c5862d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634632"/>
            <a:ext cx="3223368" cy="3223368"/>
          </a:xfrm>
          <a:prstGeom prst="rect">
            <a:avLst/>
          </a:prstGeom>
        </p:spPr>
      </p:pic>
      <p:pic>
        <p:nvPicPr>
          <p:cNvPr id="10" name="Рисунок 9" descr="1115094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914400"/>
            <a:ext cx="3012954" cy="3129353"/>
          </a:xfrm>
          <a:prstGeom prst="rect">
            <a:avLst/>
          </a:prstGeom>
        </p:spPr>
      </p:pic>
      <p:pic>
        <p:nvPicPr>
          <p:cNvPr id="11" name="Рисунок 10" descr="2768625_deta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762000"/>
            <a:ext cx="2278742" cy="312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5602797-12653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3" y="3992354"/>
            <a:ext cx="2396197" cy="298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96176764_dekoratsiya-nastennaya-mishka-500x5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505200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ello_html_2f2424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990430" cy="3223368"/>
          </a:xfrm>
          <a:prstGeom prst="rect">
            <a:avLst/>
          </a:prstGeom>
        </p:spPr>
      </p:pic>
      <p:pic>
        <p:nvPicPr>
          <p:cNvPr id="15" name="Рисунок 14" descr="hello_html_m5796b3a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304800"/>
            <a:ext cx="2162343" cy="283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           Закрой глаза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Кто пропал?!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82334c5862d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634632"/>
            <a:ext cx="3223368" cy="3223368"/>
          </a:xfrm>
          <a:prstGeom prst="rect">
            <a:avLst/>
          </a:prstGeom>
        </p:spPr>
      </p:pic>
      <p:pic>
        <p:nvPicPr>
          <p:cNvPr id="10" name="Рисунок 9" descr="1115094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914400"/>
            <a:ext cx="3012954" cy="3129353"/>
          </a:xfrm>
          <a:prstGeom prst="rect">
            <a:avLst/>
          </a:prstGeom>
        </p:spPr>
      </p:pic>
      <p:pic>
        <p:nvPicPr>
          <p:cNvPr id="11" name="Рисунок 10" descr="2768625_deta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762000"/>
            <a:ext cx="2278742" cy="312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5602797-12653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3" y="3992354"/>
            <a:ext cx="2396197" cy="298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96176764_dekoratsiya-nastennaya-mishka-500x5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505200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ello_html_m5796b3a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304800"/>
            <a:ext cx="2162343" cy="283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2f24247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592" y="0"/>
            <a:ext cx="4234815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27</Words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ЗАПОМНИ!</vt:lpstr>
      <vt:lpstr>Слайд 3</vt:lpstr>
      <vt:lpstr>Кто Пропал!?</vt:lpstr>
      <vt:lpstr>Слайд 5</vt:lpstr>
      <vt:lpstr>ЗАПОМНИ!</vt:lpstr>
      <vt:lpstr>Слайд 7</vt:lpstr>
      <vt:lpstr>Кто пропал?!</vt:lpstr>
      <vt:lpstr>Слайд 9</vt:lpstr>
      <vt:lpstr>ЗАПОМНИ!</vt:lpstr>
      <vt:lpstr>Слайд 11</vt:lpstr>
      <vt:lpstr>Кто пропал ?!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Арут Азарян</dc:creator>
  <cp:lastModifiedBy>Пользователь Windows</cp:lastModifiedBy>
  <cp:revision>6</cp:revision>
  <dcterms:created xsi:type="dcterms:W3CDTF">2020-05-24T16:18:43Z</dcterms:created>
  <dcterms:modified xsi:type="dcterms:W3CDTF">2021-06-24T19:10:44Z</dcterms:modified>
</cp:coreProperties>
</file>