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7A3E-58D1-42C5-B71F-D82281063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6F9141-7A2B-4546-AFC2-4D5AF6D54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C6288-EE71-47CB-9C02-AF2D2DFF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F3212-BE9E-410A-A8B8-843776A5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262C1-75C8-41F8-BFBB-71BB008F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3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8F0A6-E2CB-472A-A105-6D65ABD2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C5A3A0-AC6B-4ADF-9781-80BAF7274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CDB897-E92A-4C75-9CB0-6636C3BE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449D36-DCB5-4BDB-BD46-41E2E25C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466DEA-58B0-4F84-9955-D2F93ED1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7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AEA4A9-2365-4DB0-BA61-10BA93E0F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0DDF92-DB25-45B3-90BC-35F8BFDA4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B2E74-17EA-483E-988A-BAD7FE46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E3C93-2903-4AB1-AA6D-29920F75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EA687-A01E-48C1-938C-77E89007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5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CFEFA-8D78-4F93-88CB-3BEBAC9F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5E25D-0B8D-4ACC-A353-6E6DF8DCC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484D0-77D2-46D7-A053-3F8202D1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07ADC-1A91-4366-8164-3F668A0D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98A32-E513-469F-9817-B9B5DABB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0D464-8E30-4034-B485-7C582717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9C0B5F-524D-4E98-A3C9-8A6654167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1381DF-B630-4E26-9A38-8A3FADFF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D0C9B-F83A-435D-A5D2-B26F5D74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18CA3-C062-40E8-96BD-CB438A89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6D0E2-EC5D-42AB-B68D-8E677F0E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036B5-3D1D-4FA9-91F4-700F5D0A8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DAAFAD-42BF-49C1-B56E-194AE9943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0E2207-D07B-4CAD-B94D-095ACD97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B24CFB-09E3-4AE5-919B-FAE02318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4865BD-BA3A-4A46-AF13-DFC844B1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4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6849D-2339-4357-B87F-7D7FCF36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A683E3-2026-47E6-B95D-8AC05338D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F176FD-14AB-44AD-83EA-8F9B1AC59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ACCC60-CB05-4FC2-8C16-D9988F037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2B46A2-4C70-4A5E-9941-738B725DC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A00E12-6831-4BA5-9148-907F52F0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67A1EF-2595-4669-984C-0EC31B55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ADD7A9-7D21-4C7B-985F-A81FC732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3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6D34D-F774-4938-BF53-3D1A9C51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4C1FEE-892F-43A5-AA7E-F4CEAA98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63C10-266D-4443-9246-DDDF4387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AFDE9F-CF36-456D-9A83-E3E4B3C7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4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5343F9-C6B1-4AAB-B447-E87B4849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676367-940A-4432-90C2-7C2E0EED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43B1F7-6443-44A2-B9AA-AC0DC118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1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5ECEE-40D8-489C-85A3-31CED35D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8FD0-AB7A-4859-8FA5-ED476E9D6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EB11B7-7A20-4BF5-9510-12FC0A31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45F1CC-A0CD-4EFC-B05F-5B9427DE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2B842E-B21F-40F5-B3FA-86379F71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B7000B-2375-4563-A5C8-F11FC792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5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6272B-BE02-4422-9D49-2FF83263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F7E5AD-E9AA-4A41-9E83-95DDA4392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77E826-F9FD-4725-A21D-F198C3E97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EE318-CFF6-4C83-BCE5-D8858BCA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513B36-AC3F-4F29-A983-0D3D4360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7F01E0-8C33-460B-BD56-A58590BC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9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004D6-75ED-4488-8618-5F03BD9F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721FE-1B90-4D28-892C-A45756A7E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03F161-6114-41A9-8577-0F06FA084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DD6A-23B9-4E74-BCE7-0B1797263C54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14D5-261F-4928-B85A-555783482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08AB-BFE2-451E-8DE1-5DCE88467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C49B-64AC-4621-B77A-379202C7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2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1ECEA0-F11B-4548-B54E-7175B8205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3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B5B768-FDF2-4A6C-AFBB-0FA0101A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2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43FEE4-93DE-44F1-A44E-8E6A33235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3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A44E80-9982-4EF8-AC86-B713D8B05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C1029A-F240-4337-8C75-6BE06078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856956-C81F-4C1F-9467-875FDE723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1E0472-614C-4193-8E51-D253B2C1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9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19324-BFE3-4924-9088-5D5C855C2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BA97CE-5D12-49CC-9BC1-F8BD1CD1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3033BC-5A36-46D8-A1BC-88233709A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45E39-ACFE-4E5B-802B-B07B282AA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178B9-2191-41C4-8AD8-41C29A3B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20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</cp:revision>
  <dcterms:created xsi:type="dcterms:W3CDTF">2021-05-30T13:50:32Z</dcterms:created>
  <dcterms:modified xsi:type="dcterms:W3CDTF">2021-05-30T13:57:07Z</dcterms:modified>
</cp:coreProperties>
</file>