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580-B179-458F-8866-4F67A3D0E300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BF90-17AF-4EFC-BA26-EEB50E6E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6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580-B179-458F-8866-4F67A3D0E300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BF90-17AF-4EFC-BA26-EEB50E6E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5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580-B179-458F-8866-4F67A3D0E300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BF90-17AF-4EFC-BA26-EEB50E6E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7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580-B179-458F-8866-4F67A3D0E300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BF90-17AF-4EFC-BA26-EEB50E6E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7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580-B179-458F-8866-4F67A3D0E300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BF90-17AF-4EFC-BA26-EEB50E6E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4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580-B179-458F-8866-4F67A3D0E300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BF90-17AF-4EFC-BA26-EEB50E6E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580-B179-458F-8866-4F67A3D0E300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BF90-17AF-4EFC-BA26-EEB50E6E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2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580-B179-458F-8866-4F67A3D0E300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BF90-17AF-4EFC-BA26-EEB50E6E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8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580-B179-458F-8866-4F67A3D0E300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BF90-17AF-4EFC-BA26-EEB50E6E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2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580-B179-458F-8866-4F67A3D0E300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BF90-17AF-4EFC-BA26-EEB50E6E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3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580-B179-458F-8866-4F67A3D0E300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BF90-17AF-4EFC-BA26-EEB50E6E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4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F0580-B179-458F-8866-4F67A3D0E300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0BF90-17AF-4EFC-BA26-EEB50E6E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39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9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12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20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0"/>
            <a:ext cx="91692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988840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</a:rPr>
              <a:t>Автоматизация звука «Р»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84368" y="5567033"/>
            <a:ext cx="864096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9456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7236" cy="6957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9807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Найди лишнюю картинку.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284984"/>
            <a:ext cx="3744416" cy="3222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88727"/>
            <a:ext cx="3129266" cy="2203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792661"/>
            <a:ext cx="1932904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45" y="3284984"/>
            <a:ext cx="3115713" cy="23898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05064"/>
            <a:ext cx="2672083" cy="2232248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17072" y="5674877"/>
            <a:ext cx="720080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6188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7236" cy="6957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9807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Найди лишнюю картинку.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284984"/>
            <a:ext cx="3744416" cy="3222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2" y="843662"/>
            <a:ext cx="3276364" cy="3276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020" y="2558438"/>
            <a:ext cx="1710444" cy="3123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59" y="902359"/>
            <a:ext cx="2527176" cy="3158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2" y="3853457"/>
            <a:ext cx="2523447" cy="2718440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28384" y="5823271"/>
            <a:ext cx="720080" cy="6842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261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7236" cy="6957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9807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Найди лишнюю картинку.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284984"/>
            <a:ext cx="3744416" cy="3222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93" y="1111969"/>
            <a:ext cx="3256158" cy="2173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33057"/>
            <a:ext cx="2717617" cy="25469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526" y="661321"/>
            <a:ext cx="3267400" cy="2551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34" y="3424202"/>
            <a:ext cx="2452048" cy="2924943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7949651" y="5715277"/>
            <a:ext cx="798813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3613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4" y="0"/>
            <a:ext cx="9156613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5104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Помоги Тигре сделать покупки. Выбери только те продукты, в которых слышится звук «Р».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94" y="1340768"/>
            <a:ext cx="5828430" cy="5321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05" y="1911717"/>
            <a:ext cx="2037209" cy="3425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14" y="3227794"/>
            <a:ext cx="2841842" cy="1547789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8118648" y="5877272"/>
            <a:ext cx="683568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75460"/>
            <a:ext cx="1211984" cy="8064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740000">
            <a:off x="3592962" y="2744041"/>
            <a:ext cx="1345859" cy="10998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63" y="4894764"/>
            <a:ext cx="1053117" cy="10059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07" y="2060592"/>
            <a:ext cx="864096" cy="8523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4102116"/>
            <a:ext cx="1211984" cy="9708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62" y="1888910"/>
            <a:ext cx="1473824" cy="8692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100000">
            <a:off x="2104777" y="4458954"/>
            <a:ext cx="1529031" cy="12279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94" y="4775583"/>
            <a:ext cx="2841842" cy="14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457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-7.03704E-6 C 0.05452 -0.01922 0.02205 -0.00857 0.15903 0.00393 C 0.16442 0.00439 0.15834 0.0236 0.16355 0.0243 C 0.17917 0.02661 0.17171 0.02546 0.18629 0.02823 C 0.22778 0.04745 0.27257 0.0486 0.31667 0.05046 C 0.35122 0.06018 0.38403 0.06296 0.41962 0.06458 C 0.43073 0.06828 0.4415 0.07268 0.45296 0.07476 C 0.4606 0.07615 0.47553 0.0787 0.47553 0.0787 C 0.48473 0.08495 0.4941 0.08865 0.50435 0.09097 C 0.5106 0.09629 0.51754 0.09791 0.5224 0.10509 C 0.52431 0.11203 0.52726 0.11828 0.52865 0.12522 C 0.53317 0.14953 0.52622 0.13425 0.53473 0.14953 C 0.53716 0.15902 0.54237 0.16434 0.54844 0.16967 C 0.55521 0.18286 0.55313 0.17731 0.55591 0.18587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18519E-6 C 0.0224 0.00093 0.04826 -0.00022 0.07118 0.00603 C 0.08437 0.00973 0.0941 0.02154 0.10608 0.02617 C 0.1276 0.0345 0.15069 0.04052 0.17274 0.04654 C 0.18194 0.05256 0.18802 0.0632 0.19549 0.07269 C 0.20104 0.07964 0.20833 0.0845 0.2151 0.0889 C 0.21892 0.09399 0.22378 0.09769 0.22726 0.10302 C 0.23281 0.11181 0.23767 0.11876 0.24392 0.12732 C 0.25104 0.13705 0.24809 0.12987 0.25451 0.13728 C 0.26545 0.15001 0.25781 0.14538 0.26667 0.14955 C 0.27031 0.15695 0.275 0.16251 0.27882 0.16968 C 0.28021 0.18867 0.28333 0.19538 0.28333 0.21413 " pathEditMode="relative" ptsTypes="fffffffffff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417 C 0.01215 -0.00949 0.02239 -0.00903 0.0342 -0.01019 C 0.04114 -0.02547 0.04861 -0.03681 0.0526 -0.05463 C 0.05503 -0.08102 0.05642 -0.10417 0.06128 -0.1294 C 0.06232 -0.13542 0.06319 -0.14445 0.06545 -0.14954 C 0.06736 -0.15371 0.07118 -0.16181 0.07118 -0.16158 C 0.07274 -0.16945 0.07361 -0.17547 0.07691 -0.18195 C 0.08159 -0.20348 0.07448 -0.17361 0.08107 -0.19213 C 0.08194 -0.19445 0.08177 -0.19769 0.08246 -0.2 C 0.08472 -0.20602 0.08836 -0.21065 0.09097 -0.21621 C 0.09288 -0.22014 0.09496 -0.22477 0.09826 -0.22639 C 0.10503 -0.22963 0.10104 -0.22732 0.10937 -0.23449 C 0.13819 -0.23148 0.16788 -0.22963 0.19618 -0.22037 C 0.20225 -0.21135 0.19757 -0.21667 0.21319 -0.21435 C 0.22465 -0.21273 0.23593 -0.20996 0.24722 -0.20625 C 0.25104 -0.20047 0.25538 -0.1963 0.26007 -0.19213 C 0.26093 -0.19005 0.2618 -0.18773 0.26284 -0.18588 C 0.26423 -0.1838 0.26597 -0.18218 0.26718 -0.17986 C 0.26805 -0.17801 0.26788 -0.1757 0.26857 -0.17385 C 0.27031 -0.16968 0.2743 -0.16181 0.2743 -0.16158 C 0.27864 -0.14144 0.27864 -0.12778 0.27864 -0.1051 " pathEditMode="relative" rAng="0" ptsTypes="ffffffffffffffffffff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1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C 0.004 -0.00139 0.00851 -0.00139 0.01216 -0.00393 C 0.01528 -0.00625 0.01632 -0.0125 0.0198 -0.01412 C 0.02136 -0.01481 0.02275 -0.01551 0.02431 -0.0162 C 0.05 -0.05046 0.02674 -0.0162 0.03785 -0.03842 C 0.04375 -0.05 0.05226 -0.05995 0.05903 -0.0706 C 0.06771 -0.08426 0.07518 -0.10023 0.08785 -0.10694 C 0.09618 -0.11805 0.10539 -0.12477 0.11511 -0.13333 C 0.11754 -0.13541 0.11858 -0.13981 0.12118 -0.14143 C 0.1257 -0.14444 0.13282 -0.14606 0.13785 -0.14745 C 0.15903 -0.14676 0.18039 -0.14791 0.20157 -0.14537 C 0.2158 -0.14375 0.229 -0.13287 0.24236 -0.12731 C 0.2533 -0.11273 0.26476 -0.0993 0.2757 -0.08472 C 0.27778 -0.08194 0.279 -0.07754 0.28177 -0.07662 C 0.28577 -0.07523 0.28993 -0.07407 0.29393 -0.07268 C 0.30139 -0.06597 0.30782 -0.05949 0.31372 -0.05046 C 0.32205 -0.03796 0.329 -0.02176 0.33941 -0.01203 C 0.34254 0.00463 0.33802 -0.01203 0.34705 0.00209 C 0.34844 0.0044 0.34879 0.00764 0.35 0.01019 C 0.35191 0.01435 0.35452 0.01783 0.35608 0.02222 C 0.36007 0.0331 0.36511 0.04236 0.3698 0.05255 C 0.37361 0.06065 0.37518 0.06597 0.38039 0.07269 C 0.38316 0.08542 0.38872 0.0956 0.39393 0.10718 C 0.39618 0.11227 0.39966 0.11597 0.40157 0.1213 C 0.40261 0.12408 0.40348 0.12685 0.40452 0.1294 C 0.40539 0.13148 0.40677 0.13334 0.40764 0.13542 C 0.40955 0.14051 0.41025 0.14653 0.41216 0.15162 C 0.41441 0.15787 0.41841 0.16019 0.42118 0.16574 C 0.42622 0.17593 0.42848 0.18797 0.43334 0.19815 C 0.43594 0.21181 0.44393 0.21852 0.44844 0.23033 C 0.45191 0.23959 0.44879 0.2419 0.45608 0.24861 C 0.46042 0.26551 0.45764 0.25255 0.45764 0.28889 " pathEditMode="relative" ptsTypes="fffffffffffffffffffffffffffffff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0.00625 C -0.01823 -0.01227 -0.01146 -0.00949 0.00243 -0.01597 C 0.01354 -0.02106 0.02343 -0.02847 0.0342 -0.03426 C 0.04097 -0.04282 0.0493 -0.04652 0.0585 -0.04838 C 0.06371 -0.05046 0.06822 -0.05486 0.07361 -0.05648 C 0.10798 -0.06643 0.14322 -0.06828 0.17812 -0.07245 C 0.19826 -0.08171 0.21909 -0.08287 0.24027 -0.08472 C 0.26649 -0.08981 0.2927 -0.09421 0.31909 -0.09676 C 0.33003 -0.10185 0.3427 -0.10162 0.35399 -0.10277 C 0.37326 -0.10717 0.396 -0.11365 0.41302 -0.09884 C 0.41458 -0.09282 0.41753 -0.08055 0.41753 -0.08032 C 0.41631 -0.06389 0.41631 -0.05347 0.40399 -0.04838 C 0.40954 -0.04583 0.41336 -0.04213 0.41909 -0.04027 C 0.42552 -0.03426 0.42725 -0.02407 0.43263 -0.01597 " pathEditMode="relative" rAng="0" ptsTypes="fffffffffffff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1" y="-5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0"/>
            <a:ext cx="9169225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01549"/>
            <a:ext cx="3096344" cy="4397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027" y="47667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Это Тигра. Он приготовил для тебя интересные задания.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Нажимай на кнопки и выполняй задания.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98784"/>
            <a:ext cx="1584176" cy="1386199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10" y="1898784"/>
            <a:ext cx="1566914" cy="1386199"/>
          </a:xfrm>
          <a:prstGeom prst="rect">
            <a:avLst/>
          </a:prstGeom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3136"/>
            <a:ext cx="1584176" cy="1296144"/>
          </a:xfrm>
          <a:prstGeom prst="rect">
            <a:avLst/>
          </a:prstGeom>
        </p:spPr>
      </p:pic>
      <p:pic>
        <p:nvPicPr>
          <p:cNvPr id="8" name="Рисунок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10" y="4653136"/>
            <a:ext cx="156691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5230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0"/>
            <a:ext cx="916922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Нажимай на стрелку и называй картинку,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четко проговаривая звук «Р»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380312" y="4767095"/>
            <a:ext cx="1266440" cy="6286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898351" y="5661248"/>
            <a:ext cx="734932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0101"/>
            <a:ext cx="2797324" cy="1815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17" y="1484784"/>
            <a:ext cx="2876015" cy="21442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10" y="1555108"/>
            <a:ext cx="2338759" cy="21081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1555108"/>
            <a:ext cx="2247899" cy="22478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70" y="4212823"/>
            <a:ext cx="2353022" cy="1737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80" y="1281636"/>
            <a:ext cx="2803724" cy="2655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1" y="4304779"/>
            <a:ext cx="3029402" cy="21211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22" y="1281636"/>
            <a:ext cx="2594679" cy="26551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53" y="4212823"/>
            <a:ext cx="3708363" cy="20012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2" y="1391763"/>
            <a:ext cx="2592338" cy="232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417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0"/>
            <a:ext cx="916922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398076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Помоги Тигре закончить предложения подходящими словами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Ра-</a:t>
            </a:r>
            <a:r>
              <a:rPr lang="ru-RU" sz="3200" b="1" dirty="0" err="1" smtClean="0">
                <a:solidFill>
                  <a:srgbClr val="002060"/>
                </a:solidFill>
              </a:rPr>
              <a:t>ра</a:t>
            </a:r>
            <a:r>
              <a:rPr lang="ru-RU" sz="3200" b="1" dirty="0" smtClean="0">
                <a:solidFill>
                  <a:srgbClr val="002060"/>
                </a:solidFill>
              </a:rPr>
              <a:t>-</a:t>
            </a:r>
            <a:r>
              <a:rPr lang="ru-RU" sz="3200" b="1" dirty="0" err="1" smtClean="0">
                <a:solidFill>
                  <a:srgbClr val="002060"/>
                </a:solidFill>
              </a:rPr>
              <a:t>ра</a:t>
            </a:r>
            <a:r>
              <a:rPr lang="ru-RU" sz="3200" b="1" dirty="0" smtClean="0">
                <a:solidFill>
                  <a:srgbClr val="002060"/>
                </a:solidFill>
              </a:rPr>
              <a:t> – мы поймали 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rgbClr val="002060"/>
                </a:solidFill>
              </a:rPr>
              <a:t>Ро-ро-ро</a:t>
            </a:r>
            <a:r>
              <a:rPr lang="ru-RU" sz="3200" b="1" dirty="0" smtClean="0">
                <a:solidFill>
                  <a:srgbClr val="002060"/>
                </a:solidFill>
              </a:rPr>
              <a:t> – несу желтое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rgbClr val="002060"/>
                </a:solidFill>
              </a:rPr>
              <a:t>Ры-ры-ры</a:t>
            </a:r>
            <a:r>
              <a:rPr lang="ru-RU" sz="3200" b="1" dirty="0" smtClean="0">
                <a:solidFill>
                  <a:srgbClr val="002060"/>
                </a:solidFill>
              </a:rPr>
              <a:t> – вот воздушные …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52397"/>
            <a:ext cx="2555776" cy="1912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26" y="4797152"/>
            <a:ext cx="1247705" cy="1380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4822595"/>
            <a:ext cx="1296144" cy="1286063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21697" y="5689260"/>
            <a:ext cx="864096" cy="7493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54" y="2480546"/>
            <a:ext cx="185769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1447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C 0.01806 -0.00347 0.02049 0.00717 0.03629 0.01412 C 0.06355 0.02616 0.0941 0.03102 0.12257 0.03426 C 0.1849 0.05555 0.25938 0.04745 0.32119 0.04838 C 0.39098 0.05116 0.46042 0.05023 0.53021 0.04444 C 0.56355 0.04167 0.59549 0.03171 0.62865 0.02824 C 0.64306 0.0243 0.65695 0.0206 0.67119 0.0162 C 0.67709 0.01227 0.68299 0.0088 0.68924 0.00602 C 0.69219 0.00231 0.69566 -0.00046 0.69844 -0.00417 C 0.70244 -0.00972 0.704 -0.01366 0.70903 -0.01829 C 0.71372 -0.02778 0.7198 -0.03658 0.7257 -0.04445 C 0.72674 -0.04722 0.72726 -0.05 0.72865 -0.05255 C 0.72987 -0.05486 0.7323 -0.05602 0.73334 -0.05857 C 0.73629 -0.06528 0.73629 -0.07732 0.73785 -0.08495 C 0.73837 -0.17315 0.73924 -0.26134 0.73924 -0.34954 C 0.73924 -0.49699 0.77535 -0.54607 0.6908 -0.55764 C 0.66962 -0.55695 0.64844 -0.55741 0.62726 -0.55556 C 0.61424 -0.5544 0.60313 -0.53958 0.5908 -0.53542 C 0.58403 -0.52593 0.59271 -0.53658 0.58178 -0.5294 C 0.5625 -0.5169 0.58073 -0.52408 0.56667 -0.51921 C 0.56233 -0.51366 0.55573 -0.50949 0.55 -0.50718 C 0.55504 -0.50486 0.55452 -0.50718 0.55452 -0.50301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67" y="-2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C 0.1059 -0.04884 0.22413 -0.00254 0.33628 -0.00393 C 0.36527 -0.00416 0.39513 -0.01782 0.42413 -0.02222 C 0.42951 -0.02569 0.43576 -0.02801 0.44079 -0.03241 C 0.44548 -0.03657 0.45017 -0.0419 0.45451 -0.04653 C 0.45607 -0.05185 0.45902 -0.05671 0.45902 -0.0625 C 0.45902 -0.08611 0.45833 -0.10972 0.45746 -0.13333 C 0.45729 -0.13912 0.45451 -0.14653 0.45295 -0.15139 C 0.45138 -0.15602 0.45086 -0.16157 0.44843 -0.16574 C 0.44618 -0.16944 0.44253 -0.17014 0.43941 -0.17176 C 0.42743 -0.17847 0.41406 -0.1794 0.40138 -0.18379 C 0.38784 -0.1831 0.37413 -0.18356 0.36059 -0.18171 C 0.36007 -0.18171 0.35486 -0.17407 0.35451 -0.17361 C 0.34618 -0.1625 0.34947 -0.16597 0.34236 -0.15949 C 0.34027 -0.13796 0.34201 -0.13866 0.32569 -0.14143 C 0.32257 -0.15 0.3217 -0.15254 0.3151 -0.15555 C 0.31458 -0.14953 0.31354 -0.13727 0.31354 -0.13703 L 0.31059 -0.14953 " pathEditMode="relative" rAng="0" ptsTypes="ffffffffffffffff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1" y="-9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C 0.01562 -0.00278 0.03125 -0.00532 0.04687 -0.0081 C 0.05347 -0.00926 0.06667 -0.01203 0.06667 -0.01203 C 0.07882 -0.02037 0.09149 -0.02824 0.10451 -0.03426 C 0.10903 -0.04028 0.11198 -0.04236 0.11823 -0.04444 C 0.12448 -0.05278 0.13351 -0.05972 0.14236 -0.0625 C 0.14618 -0.06366 0.15087 -0.06435 0.15451 -0.06666 C 0.16146 -0.07129 0.16649 -0.07477 0.17431 -0.07662 C 0.17986 -0.08055 0.18351 -0.08611 0.18941 -0.08889 C 0.19826 -0.09768 0.20833 -0.1044 0.21823 -0.11111 C 0.22031 -0.11435 0.22187 -0.11828 0.22431 -0.12106 C 0.22604 -0.12291 0.22847 -0.12338 0.23021 -0.12523 C 0.23212 -0.12754 0.23299 -0.13102 0.2349 -0.13333 C 0.23663 -0.13565 0.23889 -0.13727 0.24097 -0.13935 C 0.24427 -0.15879 0.23924 -0.13958 0.24687 -0.14953 C 0.24844 -0.15162 0.24896 -0.15486 0.25 -0.15741 C 0.25208 -0.17384 0.25608 -0.19051 0.26354 -0.20393 C 0.26424 -0.21574 0.26806 -0.24166 0.26215 -0.2544 C 0.25382 -0.27245 0.25885 -0.25717 0.25 -0.27268 C 0.24358 -0.28426 0.23993 -0.29537 0.22882 -0.29884 C 0.21354 -0.31134 0.20972 -0.31134 0.18941 -0.31296 C 0.15174 -0.32153 0.17726 -0.31736 0.11215 -0.31504 C 0.09809 -0.31227 0.08542 -0.30856 0.07118 -0.30694 C 0.06267 -0.30486 0.04514 -0.29745 0.03785 -0.29074 C 0.03594 -0.29352 0.03333 -0.2956 0.03177 -0.29884 C 0.0309 -0.30069 0.0309 -0.30301 0.03021 -0.30509 C 0.02726 -0.31319 0.02778 -0.30972 0.02274 -0.31504 C 0.0184 -0.31967 0.02135 -0.31921 0.01823 -0.31921 " pathEditMode="relative" ptsTypes="ffffffffffffffffffff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0"/>
            <a:ext cx="91692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442" y="406802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Ар-ар-ар – пыхтит толстый 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Ор-ор-ор – мы покрасили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rgbClr val="002060"/>
                </a:solidFill>
              </a:rPr>
              <a:t>Ыр-ыр-ыр</a:t>
            </a:r>
            <a:r>
              <a:rPr lang="ru-RU" sz="3200" b="1" dirty="0" smtClean="0">
                <a:solidFill>
                  <a:srgbClr val="002060"/>
                </a:solidFill>
              </a:rPr>
              <a:t> – на тарелке …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2947927"/>
            <a:ext cx="1674255" cy="2736304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043753" y="5721990"/>
            <a:ext cx="74705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30" y="4548423"/>
            <a:ext cx="1512168" cy="1519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6" y="4797152"/>
            <a:ext cx="1800200" cy="12711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98" y="4689416"/>
            <a:ext cx="2160240" cy="12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5226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2477 C 0.029 0.01829 0.05487 0.00533 0.08421 -0.00949 C 0.11563 -0.02523 0.15608 -0.04189 0.18421 -0.0662 C 0.21251 -0.09074 0.24306 -0.11759 0.2691 -0.14699 C 0.28386 -0.16365 0.29549 -0.18449 0.3099 -0.20138 C 0.32882 -0.22361 0.33334 -0.22268 0.34636 -0.24189 C 0.36771 -0.27338 0.38941 -0.30416 0.41146 -0.33472 C 0.42987 -0.36018 0.45244 -0.39236 0.47518 -0.41157 C 0.48872 -0.42291 0.50938 -0.44444 0.51441 -0.4662 C 0.51389 -0.47685 0.51546 -0.48819 0.51303 -0.49838 C 0.51164 -0.50393 0.50626 -0.50601 0.50382 -0.51064 C 0.49514 -0.52708 0.49619 -0.52708 0.48264 -0.53472 C 0.4658 -0.55763 0.4382 -0.57731 0.41754 -0.59537 C 0.40556 -0.61666 0.38837 -0.62754 0.3691 -0.63171 C 0.36598 -0.6324 0.36303 -0.6331 0.3599 -0.63379 C 0.35278 -0.63518 0.33872 -0.63796 0.33872 -0.63773 C 0.34063 -0.64166 0.34341 -0.64768 0.34636 -0.65 C 0.3481 -0.65138 0.35244 -0.65208 0.35244 -0.65185 " pathEditMode="relative" rAng="0" ptsTypes="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5" y="-33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6 0.01643 C 0.24305 0.01505 0.26093 0.02662 0.41909 0.01042 C 0.43437 0.0037 0.4493 -0.00556 0.46458 -0.01181 C 0.47013 -0.02245 0.47118 -0.01829 0.47517 -0.03218 C 0.47586 -0.04444 0.47413 -0.05764 0.47829 -0.06852 C 0.48437 -0.08495 0.49548 -0.09745 0.50694 -0.10671 C 0.51128 -0.11551 0.5118 -0.12037 0.51302 -0.13102 C 0.51128 -0.15857 0.51649 -0.175 0.50399 -0.19167 C 0.49878 -0.20949 0.49375 -0.23982 0.5085 -0.25023 " pathEditMode="relative" rAng="0" ptsTypes="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7" y="-1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2176 C 0.01528 0.00348 0.00608 -0.01666 -0.00642 -0.03263 C -0.01007 -0.04259 -0.01458 -0.05787 -0.02153 -0.06504 C -0.02413 -0.06782 -0.02795 -0.06828 -0.03055 -0.07106 C -0.03455 -0.07523 -0.03767 -0.08055 -0.04114 -0.08518 C -0.0467 -0.09259 -0.05017 -0.10324 -0.05486 -0.11157 C -0.05989 -0.12083 -0.06875 -0.13287 -0.07309 -0.14375 C -0.08003 -0.16088 -0.08142 -0.17986 -0.08507 -0.19838 C -0.08837 -0.21481 -0.09201 -0.23055 -0.09566 -0.24676 C -0.09601 -0.25 -0.09878 -0.28287 -0.09878 -0.28518 C -0.09878 -0.29606 -0.09896 -0.30694 -0.09722 -0.31759 C -0.08889 -0.37037 -0.03524 -0.36273 -0.00781 -0.36412 C 0.00278 -0.36458 0.01337 -0.36527 0.02396 -0.36597 C 0.02969 -0.37407 0.03559 -0.37546 0.04358 -0.37824 C 0.04844 -0.3831 0.05156 -0.38773 0.05729 -0.39027 C 0.06268 -0.39745 0.06684 -0.40324 0.07396 -0.40648 C 0.07986 -0.41435 0.08403 -0.42129 0.09219 -0.42453 C 0.09705 -0.42916 0.10504 -0.4412 0.09514 -0.44676 C 0.09288 -0.44814 0.09011 -0.44791 0.08768 -0.44884 C 0.07899 -0.45185 0.0724 -0.45694 0.06337 -0.45902 C 0.06077 -0.46041 0.05573 -0.46296 0.05573 -0.46273 " pathEditMode="relative" rAng="0" ptsTypes="ffffffffffffffffffff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-24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4" y="0"/>
            <a:ext cx="9156613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228" y="32336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Тигра предлагает сыграть в игру «Четвертый лишний». Найди лишнюю картинку.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3478696"/>
            <a:ext cx="356388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776"/>
            <a:ext cx="3162044" cy="2371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83" y="3057773"/>
            <a:ext cx="2243333" cy="33771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77524"/>
            <a:ext cx="2713595" cy="27430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65819"/>
            <a:ext cx="3031757" cy="2654544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86580" y="5710944"/>
            <a:ext cx="755576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6091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7236" cy="6957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9807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Найди лишнюю картинку.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284984"/>
            <a:ext cx="3744416" cy="3222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3056"/>
            <a:ext cx="3048565" cy="2488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00" y="3717032"/>
            <a:ext cx="3013064" cy="1948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68760"/>
            <a:ext cx="2582006" cy="1903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106" y="1335620"/>
            <a:ext cx="2592288" cy="2301484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40561" y="5752763"/>
            <a:ext cx="72008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400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7236" cy="6957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9807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Найди лишнюю картинку.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284984"/>
            <a:ext cx="3744416" cy="3222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860" y="3516280"/>
            <a:ext cx="2405059" cy="2318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79" y="1114047"/>
            <a:ext cx="3013689" cy="2398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860" y="1143747"/>
            <a:ext cx="2265859" cy="2141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70" y="3991245"/>
            <a:ext cx="2218245" cy="2246067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22695" y="5725090"/>
            <a:ext cx="825769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6105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7236" cy="6957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9807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Найди лишнюю картинку.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3284984"/>
            <a:ext cx="3744416" cy="3222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31589"/>
            <a:ext cx="1944216" cy="3314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270" y="3181732"/>
            <a:ext cx="457200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51" y="3266295"/>
            <a:ext cx="2493706" cy="3241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72" y="990672"/>
            <a:ext cx="2525266" cy="2525266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02624" y="5688008"/>
            <a:ext cx="827584" cy="8194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382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125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Ринат</dc:creator>
  <cp:lastModifiedBy>Ринат</cp:lastModifiedBy>
  <cp:revision>25</cp:revision>
  <dcterms:created xsi:type="dcterms:W3CDTF">2021-06-12T12:03:52Z</dcterms:created>
  <dcterms:modified xsi:type="dcterms:W3CDTF">2021-06-13T05:18:03Z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4928994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