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E45C-86C9-49D3-BE2E-2D0E824F5208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CBE4-C5A5-4F67-B1E2-23A9824F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93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E45C-86C9-49D3-BE2E-2D0E824F5208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CBE4-C5A5-4F67-B1E2-23A9824F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39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E45C-86C9-49D3-BE2E-2D0E824F5208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CBE4-C5A5-4F67-B1E2-23A9824F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4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E45C-86C9-49D3-BE2E-2D0E824F5208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CBE4-C5A5-4F67-B1E2-23A9824F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72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E45C-86C9-49D3-BE2E-2D0E824F5208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CBE4-C5A5-4F67-B1E2-23A9824F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97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E45C-86C9-49D3-BE2E-2D0E824F5208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CBE4-C5A5-4F67-B1E2-23A9824F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29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E45C-86C9-49D3-BE2E-2D0E824F5208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CBE4-C5A5-4F67-B1E2-23A9824F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08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E45C-86C9-49D3-BE2E-2D0E824F5208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CBE4-C5A5-4F67-B1E2-23A9824F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61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E45C-86C9-49D3-BE2E-2D0E824F5208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CBE4-C5A5-4F67-B1E2-23A9824F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1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E45C-86C9-49D3-BE2E-2D0E824F5208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CBE4-C5A5-4F67-B1E2-23A9824F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295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E45C-86C9-49D3-BE2E-2D0E824F5208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CBE4-C5A5-4F67-B1E2-23A9824F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83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0E45C-86C9-49D3-BE2E-2D0E824F5208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4CBE4-C5A5-4F67-B1E2-23A9824F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46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jpeg"/><Relationship Id="rId5" Type="http://schemas.openxmlformats.org/officeDocument/2006/relationships/image" Target="../media/image9.png"/><Relationship Id="rId10" Type="http://schemas.openxmlformats.org/officeDocument/2006/relationships/slide" Target="slide2.xml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slide" Target="slide2.xml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" y="0"/>
            <a:ext cx="916922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844824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</a:rPr>
              <a:t>Автоматизация </a:t>
            </a:r>
          </a:p>
          <a:p>
            <a:pPr algn="ctr"/>
            <a:r>
              <a:rPr lang="ru-RU" sz="8000" b="1" dirty="0" smtClean="0">
                <a:solidFill>
                  <a:srgbClr val="0070C0"/>
                </a:solidFill>
              </a:rPr>
              <a:t>звука «Ш»</a:t>
            </a:r>
            <a:endParaRPr lang="ru-RU" sz="8000" b="1" dirty="0">
              <a:solidFill>
                <a:srgbClr val="0070C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93988" y="5381720"/>
            <a:ext cx="864096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92471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25" y="-1"/>
            <a:ext cx="916922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39537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Выполни задания, которые приготовила для тебя Маша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2" y="1844824"/>
            <a:ext cx="4032448" cy="4072180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1656184" cy="1584176"/>
          </a:xfrm>
          <a:prstGeom prst="rect">
            <a:avLst/>
          </a:prstGeom>
        </p:spPr>
      </p:pic>
      <p:pic>
        <p:nvPicPr>
          <p:cNvPr id="6" name="Рисунок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844824"/>
            <a:ext cx="1551712" cy="1584175"/>
          </a:xfrm>
          <a:prstGeom prst="rect">
            <a:avLst/>
          </a:prstGeom>
        </p:spPr>
      </p:pic>
      <p:pic>
        <p:nvPicPr>
          <p:cNvPr id="7" name="Рисунок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365104"/>
            <a:ext cx="1656184" cy="1531296"/>
          </a:xfrm>
          <a:prstGeom prst="rect">
            <a:avLst/>
          </a:prstGeom>
        </p:spPr>
      </p:pic>
      <p:pic>
        <p:nvPicPr>
          <p:cNvPr id="8" name="Рисунок 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365104"/>
            <a:ext cx="1551712" cy="153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0971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9225" cy="69573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0049" y="379837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Нажимай на стрелку и называй картинки, четко проговаривая звук «Ш»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7352822" y="4869160"/>
            <a:ext cx="1345878" cy="6854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2088232" cy="22048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45686"/>
            <a:ext cx="2376264" cy="2117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132856"/>
            <a:ext cx="1961245" cy="20882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77072"/>
            <a:ext cx="3131840" cy="25850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98121"/>
            <a:ext cx="2564904" cy="25649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397871"/>
            <a:ext cx="3240358" cy="266672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84784"/>
            <a:ext cx="3672408" cy="2736304"/>
          </a:xfrm>
          <a:prstGeom prst="rect">
            <a:avLst/>
          </a:prstGeom>
        </p:spPr>
      </p:pic>
      <p:sp>
        <p:nvSpPr>
          <p:cNvPr id="16" name="Управляющая кнопка: домой 15">
            <a:hlinkClick r:id="rId10" action="ppaction://hlinksldjump" highlightClick="1"/>
          </p:cNvPr>
          <p:cNvSpPr/>
          <p:nvPr/>
        </p:nvSpPr>
        <p:spPr>
          <a:xfrm>
            <a:off x="7854634" y="5733256"/>
            <a:ext cx="794711" cy="7527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24" y="3968638"/>
            <a:ext cx="1907473" cy="248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541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" y="0"/>
            <a:ext cx="9169225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852936"/>
            <a:ext cx="3347864" cy="17777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1" y="1340375"/>
            <a:ext cx="4176464" cy="5162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8224" y="2517670"/>
            <a:ext cx="2659162" cy="28083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025" y="33265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Помоги Маше собрать только те игрушки,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в названии которых слышится звук «Ш»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42" y="3284984"/>
            <a:ext cx="1532017" cy="15320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54730"/>
            <a:ext cx="1329712" cy="15993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461" y="1569525"/>
            <a:ext cx="1677811" cy="15121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65" y="1713710"/>
            <a:ext cx="1835696" cy="12237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025" y="4803268"/>
            <a:ext cx="1613777" cy="14881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41" y="3211184"/>
            <a:ext cx="1397250" cy="13972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809" y="4608434"/>
            <a:ext cx="3240360" cy="1203753"/>
          </a:xfrm>
          <a:prstGeom prst="rect">
            <a:avLst/>
          </a:prstGeom>
        </p:spPr>
      </p:pic>
      <p:sp>
        <p:nvSpPr>
          <p:cNvPr id="15" name="Управляющая кнопка: домой 14">
            <a:hlinkClick r:id="rId14" action="ppaction://hlinksldjump" highlightClick="1"/>
          </p:cNvPr>
          <p:cNvSpPr/>
          <p:nvPr/>
        </p:nvSpPr>
        <p:spPr>
          <a:xfrm>
            <a:off x="7703840" y="5547345"/>
            <a:ext cx="864096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1442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C 0.00278 0.01042 0.00608 0.01158 0.01355 0.01829 C 0.02014 0.02431 0.02205 0.02963 0.03021 0.03241 C 0.0349 0.0382 0.03785 0.04375 0.04393 0.04653 C 0.05035 0.05972 0.04236 0.0456 0.05295 0.05648 C 0.06302 0.06667 0.06632 0.07847 0.07882 0.08287 C 0.08039 0.08426 0.08195 0.08519 0.08334 0.08681 C 0.08438 0.08797 0.08507 0.08982 0.08629 0.09097 C 0.09688 0.10047 0.11181 0.1051 0.12414 0.10903 C 0.13212 0.11621 0.14132 0.11644 0.15 0.1213 C 0.16945 0.13218 0.15486 0.12755 0.16962 0.13125 C 0.17795 0.13704 0.18646 0.13681 0.19549 0.13935 C 0.20504 0.14815 0.19566 0.14074 0.21511 0.14746 C 0.24289 0.15718 0.21615 0.15093 0.23941 0.15556 C 0.25816 0.16389 0.24827 0.16088 0.26962 0.16366 C 0.28855 0.16875 0.30643 0.17547 0.3257 0.17778 C 0.33976 0.18264 0.32292 0.17732 0.34844 0.18172 C 0.3632 0.18426 0.37605 0.1882 0.3908 0.18982 C 0.40747 0.19352 0.42414 0.19676 0.4408 0.2 C 0.44792 0.20139 0.46216 0.20394 0.46216 0.20417 C 0.49566 0.20185 0.5158 0.21736 0.5349 0.1919 C 0.53802 0.1831 0.55209 0.16158 0.55903 0.15556 C 0.56389 0.13982 0.5658 0.12199 0.55608 0.10903 C 0.55035 0.08681 0.53698 0.08519 0.52275 0.07871 C 0.50903 0.0794 0.49532 0.07824 0.48177 0.08079 C 0.48004 0.08102 0.47986 0.08496 0.47882 0.08681 C 0.4757 0.0919 0.47587 0.09097 0.47118 0.09283 C 0.46441 0.09005 0.46042 0.08426 0.45295 0.08287 C 0.44896 0.08218 0.4448 0.08287 0.4408 0.08287 " pathEditMode="relative" rAng="0" ptsTypes="fffffff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81" y="108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0.04167 C 0.01441 0.04491 0.01441 0.04861 0.01545 0.05162 C 0.01788 0.05926 0.02709 0.06343 0.03212 0.06782 C 0.03334 0.06898 0.03368 0.0713 0.03507 0.07199 C 0.0375 0.07338 0.04011 0.07315 0.04271 0.07384 C 0.05781 0.08773 0.07813 0.08982 0.09584 0.09213 C 0.1757 0.09097 0.25052 0.08565 0.32917 0.08194 C 0.35191 0.07662 0.37465 0.07269 0.39722 0.06574 C 0.40834 0.05857 0.42084 0.05718 0.43212 0.04977 C 0.43854 0.0456 0.44636 0.03866 0.4533 0.03542 C 0.46268 0.02616 0.47257 0.01759 0.48212 0.00926 C 0.48889 -0.00301 0.49792 -0.0088 0.50643 -0.01898 C 0.51754 -0.03241 0.52518 -0.03889 0.5382 -0.04931 C 0.54584 -0.05532 0.55209 -0.06296 0.55938 -0.06944 C 0.56476 -0.0794 0.56771 -0.08866 0.57309 -0.09792 C 0.5783 -0.11898 0.57639 -0.15509 0.56094 -0.16852 C 0.5566 -0.17685 0.55156 -0.1787 0.54584 -0.18472 C 0.53906 -0.1919 0.53802 -0.19745 0.53056 -0.20093 C 0.52396 -0.20023 0.51736 -0.20069 0.51094 -0.19884 C 0.50365 -0.19676 0.50486 -0.17014 0.50486 -0.16643 " pathEditMode="relative" rAng="0" ptsTypes="fffffffffffffffffff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12" y="-9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C 0.01771 -0.0007 0.03525 -0.00093 0.05295 -0.00209 C 0.06702 -0.00301 0.08177 -0.00926 0.09549 -0.01227 C 0.11927 -0.0176 0.11997 -0.01644 0.14688 -0.01829 C 0.15295 -0.01968 0.15903 -0.02107 0.16511 -0.02223 C 0.16858 -0.02292 0.1757 -0.02431 0.1757 -0.02431 C 0.20139 -0.02361 0.22848 -0.03125 0.25295 -0.02037 C 0.27153 -0.01204 0.24341 -0.01968 0.26823 -0.01412 C 0.28056 0.00231 0.2658 -0.01551 0.27726 -0.00625 C 0.28368 -0.00116 0.28941 0.0081 0.29549 0.01412 C 0.29653 0.0162 0.29723 0.01828 0.29844 0.02014 C 0.30087 0.02384 0.30608 0.03032 0.30608 0.03032 C 0.30868 0.04027 0.31962 0.05648 0.31962 0.05648 C 0.32292 0.07754 0.33073 0.09375 0.33785 0.11296 C 0.34219 0.1243 0.34254 0.13796 0.34688 0.1493 C 0.35261 0.16412 0.35556 0.17939 0.35764 0.19583 C 0.35625 0.21273 0.35313 0.22801 0.34393 0.24027 C 0.3408 0.25254 0.34462 0.23981 0.33785 0.25439 C 0.33664 0.25694 0.33577 0.25972 0.3349 0.2625 C 0.3342 0.26435 0.3342 0.26666 0.33334 0.26851 C 0.32986 0.27592 0.32309 0.28171 0.31962 0.28889 C 0.31632 0.2956 0.31511 0.30115 0.31354 0.30902 C 0.31528 0.35463 0.30782 0.35139 0.3349 0.35139 " pathEditMode="relative" ptsTypes="ffffffffffffffffffffff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" y="0"/>
            <a:ext cx="916922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337187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Нажимай на стрелку и называй картинку, четко проговаривая звук «Ш»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7401112" y="4734856"/>
            <a:ext cx="1266440" cy="70065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0" y="1512252"/>
            <a:ext cx="1959406" cy="22384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36" y="1268760"/>
            <a:ext cx="2259004" cy="28628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429000"/>
            <a:ext cx="2160240" cy="29523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4005064"/>
            <a:ext cx="2196244" cy="24500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533" y="1541596"/>
            <a:ext cx="2006910" cy="25899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61" y="2924944"/>
            <a:ext cx="3255550" cy="36252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05064"/>
            <a:ext cx="2740961" cy="24500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43" y="1067674"/>
            <a:ext cx="3527884" cy="3063904"/>
          </a:xfrm>
          <a:prstGeom prst="rect">
            <a:avLst/>
          </a:prstGeom>
        </p:spPr>
      </p:pic>
      <p:sp>
        <p:nvSpPr>
          <p:cNvPr id="15" name="Управляющая кнопка: домой 14">
            <a:hlinkClick r:id="rId11" action="ppaction://hlinksldjump" highlightClick="1"/>
          </p:cNvPr>
          <p:cNvSpPr/>
          <p:nvPr/>
        </p:nvSpPr>
        <p:spPr>
          <a:xfrm>
            <a:off x="7971006" y="5674956"/>
            <a:ext cx="735628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64783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" y="0"/>
            <a:ext cx="91692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64896"/>
            <a:ext cx="85689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Помоги Маше закончить предложения подходящими словами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Ши-ши-ши – вот играют 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6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b="1" dirty="0" err="1" smtClean="0">
                <a:solidFill>
                  <a:srgbClr val="002060"/>
                </a:solidFill>
              </a:rPr>
              <a:t>Уш-уш-уш</a:t>
            </a:r>
            <a:r>
              <a:rPr lang="ru-RU" sz="3600" b="1" dirty="0" smtClean="0">
                <a:solidFill>
                  <a:srgbClr val="002060"/>
                </a:solidFill>
              </a:rPr>
              <a:t> – я приму горячий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6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b="1" dirty="0" err="1" smtClean="0">
                <a:solidFill>
                  <a:srgbClr val="002060"/>
                </a:solidFill>
              </a:rPr>
              <a:t>Аш-аш-аш</a:t>
            </a:r>
            <a:r>
              <a:rPr lang="ru-RU" sz="3600" b="1" dirty="0" smtClean="0">
                <a:solidFill>
                  <a:srgbClr val="002060"/>
                </a:solidFill>
              </a:rPr>
              <a:t> – это синий …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31" y="5013176"/>
            <a:ext cx="1837978" cy="13886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280000">
            <a:off x="451021" y="4439898"/>
            <a:ext cx="2234587" cy="22345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039248"/>
            <a:ext cx="1800200" cy="1336549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794612" y="5637166"/>
            <a:ext cx="899592" cy="7647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45577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78 0.00069 C 0.16979 -0.00093 0.28594 -0.00556 0.40278 -0.01135 C 0.41823 -0.01482 0.44982 -0.01737 0.44982 -0.01713 C 0.4717 -0.02246 0.49913 -0.03195 0.521 -0.03357 C 0.53611 -0.03473 0.55139 -0.03496 0.56649 -0.03565 C 0.5816 -0.03866 0.59687 -0.0375 0.61198 -0.04167 C 0.61389 -0.04306 0.6158 -0.04468 0.61788 -0.04561 C 0.62135 -0.04723 0.62517 -0.04769 0.62864 -0.04977 C 0.63298 -0.05232 0.63646 -0.05695 0.64062 -0.05973 C 0.64826 -0.06991 0.65278 -0.08241 0.66198 -0.09005 C 0.66389 -0.09862 0.66649 -0.10649 0.66944 -0.11436 C 0.66892 -0.13264 0.66927 -0.15093 0.66788 -0.16899 C 0.66736 -0.17616 0.66111 -0.1801 0.65729 -0.18496 C 0.65017 -0.19422 0.64201 -0.20348 0.63316 -0.20926 C 0.59739 -0.20649 0.61198 -0.21575 0.60121 -0.19514 C 0.59878 -0.18473 0.59982 -0.19121 0.59982 -0.175 " pathEditMode="relative" rAng="0" ptsTypes="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33" y="-10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82 0.03912 C 0.10313 0.04004 0.125 0.04259 0.14861 0.04722 C 0.19549 0.04583 0.21754 0.04583 0.25608 0.03912 C 0.27049 0.02916 0.25365 0.03935 0.28333 0.03287 C 0.28715 0.03194 0.29028 0.02847 0.29392 0.02685 C 0.30642 0.02129 0.31771 0.01226 0.33038 0.00648 C 0.33715 -0.00255 0.34618 -0.00371 0.35469 -0.00949 C 0.3566 -0.01227 0.35833 -0.01528 0.36059 -0.0176 C 0.36233 -0.01945 0.36493 -0.01968 0.36667 -0.02153 C 0.37014 -0.02524 0.37587 -0.03403 0.37587 -0.03403 C 0.37795 -0.04306 0.38195 -0.04838 0.38646 -0.05602 C 0.3882 -0.06274 0.39392 -0.07408 0.39392 -0.07385 C 0.39809 -0.09584 0.40573 -0.11667 0.4092 -0.13866 C 0.41545 -0.17848 0.40868 -0.16274 0.41667 -0.17917 C 0.41892 -0.19121 0.42222 -0.19862 0.42882 -0.20741 C 0.43177 -0.2169 0.43212 -0.22014 0.43646 -0.22755 C 0.43872 -0.23149 0.44254 -0.23982 0.44254 -0.23959 C 0.4441 -0.24676 0.44705 -0.25278 0.44861 -0.25996 C 0.4533 -0.28241 0.45469 -0.30579 0.45608 -0.32871 C 0.45556 -0.35301 0.45556 -0.37709 0.45469 -0.40139 C 0.45469 -0.40348 0.45347 -0.40533 0.45313 -0.40741 C 0.45243 -0.41274 0.45295 -0.41852 0.45156 -0.42362 C 0.45035 -0.42824 0.44722 -0.43149 0.44549 -0.43565 C 0.4401 -0.44838 0.43299 -0.46598 0.42882 -0.4801 C 0.42465 -0.49399 0.41632 -0.53056 0.40608 -0.53866 C 0.3882 -0.55278 0.36458 -0.54074 0.34392 -0.54074 " pathEditMode="relative" rAng="0" ptsTypes="fffffffffffffffffffffffff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54" y="-29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85 0.02245 C 0.14896 0.01875 0.16285 0.01759 0.17257 0.00833 C 0.17639 0.00463 0.17986 0.00046 0.18333 -0.00371 C 0.18594 -0.00695 0.1908 -0.01389 0.1908 -0.01366 C 0.19444 -0.02824 0.18923 -0.01088 0.19687 -0.02593 C 0.19774 -0.02778 0.19757 -0.0301 0.19844 -0.03195 C 0.20312 -0.04144 0.20816 -0.04723 0.21198 -0.05834 C 0.21667 -0.07199 0.21736 -0.09028 0.22569 -0.1007 C 0.2283 -0.14213 0.23281 -0.17014 0.23923 -0.20973 C 0.24114 -0.22199 0.24271 -0.23287 0.24687 -0.24422 C 0.24861 -0.25787 0.25104 -0.27061 0.25295 -0.28449 C 0.25191 -0.29862 0.25121 -0.31297 0.25 -0.32709 C 0.24965 -0.33056 0.24982 -0.33426 0.24844 -0.33704 C 0.2441 -0.34607 0.22535 -0.34838 0.21805 -0.35116 C 0.20955 -0.34977 0.20035 -0.35162 0.19236 -0.34723 C 0.18941 -0.34561 0.19219 -0.33658 0.18923 -0.33519 C 0.18767 -0.33449 0.18628 -0.3338 0.18472 -0.33311 C 0.1783 -0.31991 0.16771 -0.32292 0.15746 -0.325 C 0.15642 -0.32709 0.15469 -0.32871 0.15451 -0.33102 C 0.15278 -0.34908 0.16996 -0.34699 0.17864 -0.35324 " pathEditMode="relative" rAng="0" ptsTypes="fffffffffffffffffff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" y="-187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3" y="0"/>
            <a:ext cx="9169225" cy="6957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015" y="669340"/>
            <a:ext cx="82809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dirty="0" err="1" smtClean="0">
                <a:solidFill>
                  <a:srgbClr val="002060"/>
                </a:solidFill>
              </a:rPr>
              <a:t>Ишни-ишни-ишни</a:t>
            </a:r>
            <a:r>
              <a:rPr lang="ru-RU" sz="3200" b="1" dirty="0" smtClean="0">
                <a:solidFill>
                  <a:srgbClr val="002060"/>
                </a:solidFill>
              </a:rPr>
              <a:t> – созревают 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200" b="1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Шок-шок-шок – разбудил нас 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200" b="1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dirty="0" err="1" smtClean="0">
                <a:solidFill>
                  <a:srgbClr val="002060"/>
                </a:solidFill>
              </a:rPr>
              <a:t>Иш-иш-иш</a:t>
            </a:r>
            <a:r>
              <a:rPr lang="ru-RU" sz="3200" b="1" dirty="0" smtClean="0">
                <a:solidFill>
                  <a:srgbClr val="002060"/>
                </a:solidFill>
              </a:rPr>
              <a:t> – бежит серенькая …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15" y="4512243"/>
            <a:ext cx="1767346" cy="17673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44" y="4639832"/>
            <a:ext cx="1623330" cy="1512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82" y="4437780"/>
            <a:ext cx="2448272" cy="2186862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869507" y="5749304"/>
            <a:ext cx="840196" cy="80539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73420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C 0.14167 0.03264 0.29462 -0.00162 0.4408 0.01019 C 0.46615 0.01458 0.48924 0.01875 0.51511 0.02014 C 0.56407 0.03704 0.62084 0.04583 0.66667 0.0162 C 0.66771 0.01481 0.66858 0.01319 0.66962 0.01204 C 0.67153 0.00995 0.67396 0.00833 0.6757 0.00602 C 0.68282 -0.00324 0.68559 -0.02037 0.68941 -0.03241 C 0.69028 -0.03519 0.69115 -0.03796 0.69236 -0.04051 C 0.69427 -0.04468 0.69844 -0.05255 0.69844 -0.05231 C 0.70105 -0.06597 0.70782 -0.07801 0.71216 -0.09097 C 0.7165 -0.10417 0.71875 -0.11644 0.72275 -0.1294 C 0.72639 -0.16065 0.72136 -0.12361 0.72726 -0.15162 C 0.72952 -0.16204 0.72969 -0.17315 0.73177 -0.1838 C 0.73004 -0.22662 0.72466 -0.275 0.74549 -0.31111 C 0.74879 -0.32685 0.75209 -0.34167 0.75452 -0.35764 C 0.754 -0.36435 0.75452 -0.3713 0.75296 -0.37778 C 0.75243 -0.38009 0.74966 -0.37986 0.74844 -0.38171 C 0.74705 -0.38403 0.74688 -0.3875 0.74549 -0.38981 C 0.73872 -0.40162 0.72066 -0.41968 0.71059 -0.42431 C 0.70677 -0.42894 0.70157 -0.43148 0.69688 -0.43426 C 0.69393 -0.43588 0.68785 -0.43843 0.68785 -0.43819 C 0.67709 -0.43356 0.69011 -0.43356 0.69393 -0.43241 C 0.69618 -0.4294 0.69879 -0.42315 0.70296 -0.43032 C 0.70417 -0.43241 0.70296 -0.43565 0.70296 -0.43843 " pathEditMode="relative" rAng="0" ptsTypes="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26" y="-19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79 0.02314 C 0.05295 0.03402 0.06319 0.04675 0.07361 0.05347 C 0.07951 0.0618 0.07344 0.05439 0.08576 0.06157 C 0.10017 0.0699 0.10017 0.07152 0.11753 0.07361 C 0.13073 0.07777 0.1434 0.07986 0.15694 0.08171 C 0.18802 0.09722 0.22274 0.09652 0.25538 0.10208 C 0.27917 0.10138 0.30278 0.10162 0.32656 0.1 C 0.34114 0.09907 0.35729 0.09398 0.37205 0.09189 C 0.38264 0.08819 0.39219 0.0831 0.40243 0.07777 C 0.40521 0.07615 0.40851 0.07685 0.41146 0.07569 C 0.42153 0.07199 0.4316 0.06736 0.44167 0.06365 C 0.45017 0.06041 0.45955 0.05648 0.46753 0.05138 C 0.4717 0.04884 0.47969 0.04328 0.47969 0.04351 C 0.48073 0.0412 0.48142 0.03912 0.48264 0.03726 C 0.48455 0.03425 0.48698 0.03217 0.48871 0.02916 C 0.49618 0.01574 0.48663 0.02523 0.49635 0.01713 C 0.51371 -0.01713 0.51962 -0.072 0.49635 -0.10417 C 0.49427 -0.11528 0.48976 -0.1257 0.48264 -0.13241 C 0.47587 -0.14746 0.47014 -0.16389 0.45989 -0.17477 C 0.45625 -0.18473 0.44948 -0.19514 0.44323 -0.20301 C 0.43837 -0.222 0.42969 -0.23426 0.42048 -0.24954 C 0.41823 -0.2625 0.41163 -0.27292 0.40833 -0.28588 C 0.40677 -0.2919 0.40087 -0.30209 0.40087 -0.30186 C 0.39844 -0.31667 0.39479 -0.32616 0.39323 -0.34051 C 0.3934 -0.3507 0.38524 -0.46158 0.40087 -0.50209 C 0.40417 -0.522 0.40885 -0.54098 0.42361 -0.55047 C 0.43281 -0.56343 0.44514 -0.57153 0.45382 -0.58496 C 0.45677 -0.58959 0.46007 -0.59422 0.46302 -0.59908 C 0.46528 -0.60278 0.4691 -0.61112 0.4691 -0.61088 C 0.47274 -0.62662 0.47274 -0.61922 0.47048 -0.63334 C 0.45434 -0.62917 0.45017 -0.6294 0.45833 -0.6294 " pathEditMode="relative" rAng="0" ptsTypes="ffffffffffffffffffffffffffffff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33" y="-2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8 0.0206 C -0.0066 0.02292 0.01146 0.02732 0.02761 0.03681 C 0.03125 0.03889 0.03438 0.04306 0.0382 0.04491 C 0.04844 0.04977 0.05955 0.05 0.07014 0.05301 C 0.1882 0.04908 0.17813 0.08912 0.21406 0.02269 C 0.21823 0.01482 0.22274 0.00926 0.22622 0.00046 C 0.22118 -0.07037 0.22952 -0.02268 0.21563 -0.06018 C 0.2125 -0.06875 0.21024 -0.07523 0.20486 -0.08241 C 0.20139 -0.11273 0.20399 -0.10023 0.19896 -0.12083 C 0.19636 -0.14467 0.18386 -0.1662 0.17309 -0.18542 C 0.17066 -0.18981 0.16267 -0.20417 0.15955 -0.20764 C 0.15452 -0.21319 0.14566 -0.21435 0.13976 -0.21574 C 0.12465 -0.21504 0.10938 -0.21528 0.09427 -0.21366 C 0.09271 -0.21342 0.0974 -0.21157 0.09896 -0.21157 C 0.10851 -0.21227 0.11806 -0.21435 0.12761 -0.21574 C 0.12969 -0.21643 0.13299 -0.21528 0.13368 -0.21782 C 0.1434 -0.25393 0.12761 -0.23704 0.13976 -0.24815 C 0.14531 -0.24676 0.15122 -0.24699 0.15642 -0.24398 C 0.15781 -0.24305 0.15799 -0.23796 0.15799 -0.23773 " pathEditMode="relative" rAng="0" ptsTypes="ffffffffffffffffff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-10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" y="-74523"/>
            <a:ext cx="9156612" cy="6957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48880"/>
            <a:ext cx="2388778" cy="4005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548680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</a:rPr>
              <a:t>Молодец!</a:t>
            </a:r>
            <a:endParaRPr lang="ru-RU" sz="8800" b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7812360" y="5589240"/>
            <a:ext cx="864096" cy="8640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27629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93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Ринат</dc:creator>
  <cp:lastModifiedBy>Ринат</cp:lastModifiedBy>
  <cp:revision>16</cp:revision>
  <dcterms:created xsi:type="dcterms:W3CDTF">2021-06-12T07:19:28Z</dcterms:created>
  <dcterms:modified xsi:type="dcterms:W3CDTF">2021-06-13T05:57:09Z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2318805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