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57" r:id="rId3"/>
    <p:sldId id="260" r:id="rId4"/>
    <p:sldId id="261" r:id="rId5"/>
    <p:sldId id="265" r:id="rId6"/>
    <p:sldId id="271" r:id="rId7"/>
    <p:sldId id="266" r:id="rId8"/>
    <p:sldId id="269" r:id="rId9"/>
    <p:sldId id="270" r:id="rId10"/>
    <p:sldId id="272" r:id="rId11"/>
    <p:sldId id="273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6D8487-855F-4CB0-855E-EDBD5031CB01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E7D829-6242-4BBD-99E7-1B3EA8E43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628800"/>
            <a:ext cx="58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«Развитие связной речи детей дошкольного возраста методом мнемотехники в условиях реализации ФГОС ДО»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202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мо\20200911_133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357562"/>
            <a:ext cx="4286280" cy="3214709"/>
          </a:xfrm>
          <a:prstGeom prst="rect">
            <a:avLst/>
          </a:prstGeom>
          <a:noFill/>
        </p:spPr>
      </p:pic>
      <p:pic>
        <p:nvPicPr>
          <p:cNvPr id="2051" name="Picture 3" descr="C:\Users\Admin\Desktop\мо\20200911_133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3905277" cy="2928958"/>
          </a:xfrm>
          <a:prstGeom prst="rect">
            <a:avLst/>
          </a:prstGeom>
          <a:noFill/>
        </p:spPr>
      </p:pic>
      <p:pic>
        <p:nvPicPr>
          <p:cNvPr id="2052" name="Picture 4" descr="C:\Users\Admin\Desktop\мо\20200911_134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04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мо\20210412_143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3200288" cy="2400216"/>
          </a:xfrm>
          <a:prstGeom prst="rect">
            <a:avLst/>
          </a:prstGeom>
          <a:noFill/>
        </p:spPr>
      </p:pic>
      <p:pic>
        <p:nvPicPr>
          <p:cNvPr id="3075" name="Picture 3" descr="C:\Users\Admin\Desktop\мо\теат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14356"/>
            <a:ext cx="3816195" cy="2428892"/>
          </a:xfrm>
          <a:prstGeom prst="rect">
            <a:avLst/>
          </a:prstGeom>
          <a:noFill/>
        </p:spPr>
      </p:pic>
      <p:pic>
        <p:nvPicPr>
          <p:cNvPr id="3076" name="Picture 4" descr="C:\Users\Admin\Desktop\мо\театр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71876"/>
            <a:ext cx="3500462" cy="2671405"/>
          </a:xfrm>
          <a:prstGeom prst="rect">
            <a:avLst/>
          </a:prstGeom>
          <a:noFill/>
        </p:spPr>
      </p:pic>
      <p:pic>
        <p:nvPicPr>
          <p:cNvPr id="3077" name="Picture 5" descr="C:\Users\Admin\Desktop\кравцова\20210401_094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429000"/>
            <a:ext cx="3581291" cy="2685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643866" cy="4525963"/>
          </a:xfrm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Мнемотехника - это не панацея от проблемы информационной загруженности детей. На мой взгляд, это удачная находка для взрослых, которые хотят развивать речь своих детей через игру, помочь запомнить и научить хранить и воспроизводить полученную информацию.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Систематическое использование  в своей работе образовательную технологию, помогло мне прийти к следующему о том, что у своих воспитанников: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расширился круг знаний об окружающем мире;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появилось желание пересказывать тексты, придумывать интересные истории;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появляется интерес к заучиванию стихов, скороговорок, загадок;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словарный запас моих воспитанников вышел на более высокий уровень;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начали преодолевать робость, застенчивость.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525963"/>
          </a:xfrm>
        </p:spPr>
        <p:txBody>
          <a:bodyPr/>
          <a:lstStyle/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мнемотехника ? 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Её актуальность.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система методов и приёмов, обеспечивающих успешное освоение детьми знаний об особенностях объектов природы, об окружающем мире, эффективное запоминание рассказа, сохранение и воспроизведение информации, и конечно, развитие речи. 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Актуальность мнемотехники для дошкольников 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можно использовать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143116"/>
            <a:ext cx="278608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обогащения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словарного запаса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0694" y="2071678"/>
            <a:ext cx="278608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пересказах художественной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3714752"/>
            <a:ext cx="278608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обучении составлению рассказов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3643314"/>
            <a:ext cx="278608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заучивании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5143512"/>
            <a:ext cx="278608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отгадывании и загадывании загадок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000232" y="1571612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143240" y="3286124"/>
            <a:ext cx="328614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286116" y="2357430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4143372" y="2357430"/>
            <a:ext cx="200026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72132" y="1571612"/>
            <a:ext cx="164307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184" y="785794"/>
            <a:ext cx="6400816" cy="79690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мнемотехники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(строиться от простого к сложному)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7224" y="1428736"/>
            <a:ext cx="292895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МНЕМОКВАДРАТЫ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8662" y="3214686"/>
            <a:ext cx="2786082" cy="119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00166" y="4929198"/>
            <a:ext cx="285752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1928794" y="2571744"/>
            <a:ext cx="642942" cy="6429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1643042" y="4357694"/>
            <a:ext cx="642942" cy="6429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\Desktop\мо\20210406_162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3116"/>
            <a:ext cx="435771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отображающие последовательность действий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МО 1\Новая папка\20210406_161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88537"/>
            <a:ext cx="3143272" cy="235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2857496"/>
            <a:ext cx="4429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составления рассказа о времени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МО 1\Новая папка\20210406_151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286280" cy="296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1643050"/>
            <a:ext cx="4143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Алгоритм рассказа о транспорте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мо\20191225_155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5"/>
            <a:ext cx="4192962" cy="2928958"/>
          </a:xfrm>
          <a:prstGeom prst="rect">
            <a:avLst/>
          </a:prstGeom>
          <a:noFill/>
        </p:spPr>
      </p:pic>
      <p:pic>
        <p:nvPicPr>
          <p:cNvPr id="1026" name="Picture 2" descr="C:\Users\Admin\Desktop\мо\IMG_20210224_162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071678"/>
            <a:ext cx="3179881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МО 1\Новая папка\IMG-cf7b54e1ddad60fc2438a8133bd92aa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1428736"/>
            <a:ext cx="4429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Стихотворение «Космонавт»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МО 1\Новая папка\20210406_173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00438"/>
            <a:ext cx="2857520" cy="3048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2714620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Стихотворение «Что мы Родиной зовем»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:\МО 1\Новая папка\20210406_170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00438"/>
            <a:ext cx="3356253" cy="251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F:\МО 1\Новая папка\IMG-d656a0681621e427d12e15f23e0b32e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57232"/>
            <a:ext cx="33337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Пересказ художественных текстов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F:\МО 1\Новая папка\IMG-ad092c096c8c0bf31c60c088fb0c71c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876"/>
            <a:ext cx="3451504" cy="258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000108"/>
            <a:ext cx="3214708" cy="24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 1\Новая папка\IMG-b221b620ed8d9be13eb1ecc803c323d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928670"/>
            <a:ext cx="33337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МО 1\Новая папка\20210406_152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F:\МО 1\Новая папка\IMG-8709dcfb6d3c396b83a09f27949d19f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786190"/>
            <a:ext cx="304802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Admin\Desktop\мо\20200911_160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857628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- 1</Template>
  <TotalTime>176</TotalTime>
  <Words>82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Wingdings</vt:lpstr>
      <vt:lpstr>1_Тема Office</vt:lpstr>
      <vt:lpstr>Презентация PowerPoint</vt:lpstr>
      <vt:lpstr>Что такое мнемотехника ?  Её актуальность.</vt:lpstr>
      <vt:lpstr>Где можно использовать мнемотаблицы?</vt:lpstr>
      <vt:lpstr>Структура мнемотехники  (строиться от простого к сложному) </vt:lpstr>
      <vt:lpstr>Мнемотаблицы , отображающие последовательность действий.</vt:lpstr>
      <vt:lpstr>Презентация PowerPoint</vt:lpstr>
      <vt:lpstr>Заучивание стихотворений</vt:lpstr>
      <vt:lpstr>Пересказ художественных текстов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www.rct38.ru</dc:creator>
  <cp:lastModifiedBy>Dexp</cp:lastModifiedBy>
  <cp:revision>22</cp:revision>
  <dcterms:created xsi:type="dcterms:W3CDTF">2021-01-31T08:03:51Z</dcterms:created>
  <dcterms:modified xsi:type="dcterms:W3CDTF">2021-05-22T06:20:20Z</dcterms:modified>
</cp:coreProperties>
</file>