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3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4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8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1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1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8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1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1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C3E61-2BB7-4795-9CAF-B75F04FCB5E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306C-7F9E-404B-9961-7A227EA85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5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8182" y="5108700"/>
            <a:ext cx="5985164" cy="1555337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Подготовил воспитатель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Сильченкова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Н.В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п. Толмачёво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ГБУ ЛО «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Толмачёвский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ресурсный центр»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57" y="3336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огородах уже завиваются кочаны капусты, сочно разрастается морковь, зреют </a:t>
            </a:r>
            <a:r>
              <a:rPr lang="ru-RU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бокастые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помидоры.</a:t>
            </a:r>
          </a:p>
        </p:txBody>
      </p:sp>
      <p:pic>
        <p:nvPicPr>
          <p:cNvPr id="4102" name="Picture 6" descr="http://f2.mylove.ru/MxsZCEzSDS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87" y="3643085"/>
            <a:ext cx="4078513" cy="30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umbs.gfycat.com/GratefulDeepArchaeocete-max-1m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43085"/>
            <a:ext cx="2801257" cy="28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ata12.proshkolu.ru/content/media/pic/std/7000000/6120000/6119564-260e420ba168eaf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7" y="0"/>
            <a:ext cx="5360108" cy="30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humbs.gfycat.com/AntiquePerkyDegu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1" y="2373766"/>
            <a:ext cx="238125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1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20229" y="29425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весною приходит лето. Его ждали и люди, и растения, и животные. Летом солнце днем стоит высоко в небе, светит ярко и греет - становится жарко. День длится долго, ночи короткие, светлые. 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8" name="Picture 4" descr="https://189131.selcdn.ru/leonardo/uploadsForSiteId/5171/texteditor/eb372ee0-b810-47df-bc7a-a32821daf1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85" y="2602576"/>
            <a:ext cx="441007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5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42857" y="4932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Нагревается вода в пруду, реке, озере, поэтому летом все с удовольствием купаются и загорают.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s://xoxma.org/uploads/posts/2020-03/1585676420_rossiyanam-uvelichat-strakhovku-v-turtsii__1_2014-05-20-22-56-0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3" y="3416479"/>
            <a:ext cx="1900464" cy="19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eekpng.com/png/detail/45-457325_people-beach-png-people-in-beach-pn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643086"/>
            <a:ext cx="1772329" cy="12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g-fotki.yandex.ru/get/5640/181450557.71/0_ab677_74bd6dfb_ori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771" y="3954270"/>
            <a:ext cx="1538513" cy="9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g1.liveinternet.ru/images/attach/c/4/122/737/122737993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485" y="4868587"/>
            <a:ext cx="2104571" cy="1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28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9657" y="106524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Летом часто бывают грозы. Летние грозовые тучи состоят из бесконечного количества капелек воды, заряженных электричеством. Между двумя такими тучами проскакивает электрический заряд большой мощности. Это и есть молния. 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4" name="Picture 2" descr="https://media.baamboozle.com/uploads/images/162312/1618801131_510815_gif-u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3" y="-1009392"/>
            <a:ext cx="3701143" cy="37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7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4000" y="1345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После дождя, когда сквозь густую завесу облаков проглядывает солнышко, на небе появляется красивая семицветная радуга. 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xn--96-vlchawpoc3g.ot7.ru/admin/uploads/2/2/3/%D0%9C%D0%B5%D1%80%D1%86%D0%B0%D1%8E%D1%89%D0%B8%D0%B5-%D0%BE%D1%82%D0%BA%D1%80%D1%8B%D1%82%D0%BA%D0%B8-%D1%81-%D0%B1%D0%B0%D0%B1%D0%BE%D1%87%D0%BA%D0%B0%D0%BC%D0%B8-%D0%9E%D1%82%D0%BA%D1%80%D1%8B%D1%82%D0%BA%D0%B8-%D1%81-%D0%BA%D1%80%D0%B0%D1%81%D0%B8%D0%B2%D1%8B%D0%BC%D0%B8-%D0%B1%D0%B0%D0%B1%D0%BE%D1%87%D0%BA%D0%B0%D0%BC%D0%B8-%D1%81%D0%BA%D0%B0%D1%87%D0%B0%D1%82%D1%8C-%D0%B1%D0%B5%D1%81%D0%BF%D0%BB%D0%B0%D1%82%D0%BD%D0%BE-183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32" y="2960913"/>
            <a:ext cx="3202214" cy="28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" y="2900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Летом можно увидеть много насекомых: бабочек, божьих коровок, мух, комаров, пчел, шмелей.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100" name="Picture 4" descr="https://acegif.com/wp-content/gifs/ladybug-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76" y="2067738"/>
            <a:ext cx="1704068" cy="17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kartinki.org/uploads/posts/2017-09/1506156469_3097-pchela-polze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44" y="3771806"/>
            <a:ext cx="1828801" cy="16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rs.mds.yandex.net/get-pdb/2731240/68716443-c02f-40b7-b3e0-d17edbeb27e6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5643"/>
            <a:ext cx="2321378" cy="17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otvet.imgsmail.ru/download/96720614_c730c88d70cfb4186e6f3a3b48485cb1_800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64" y="1205588"/>
            <a:ext cx="1188130" cy="11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1.bp.blogspot.com/-nMo9M0ApRXY/WCLKUF3v9JI/AAAAAAAAHKE/BcfBkvzyBEAux6yX9uTKa9CsuLpwtDoAACLcB/s1600/steps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10" y="4899586"/>
            <a:ext cx="1575592" cy="15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7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8409" y="4566906"/>
            <a:ext cx="88101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Собираясь в лес, необходимо правильно одеться. Одежда должна быть легкой, а обувь - высокой. Желательно чем- то прикрыть и шею. Ни в коем случае нельзя отправляться в лес в шортах, в майке без рукавов и без головного убора, поскольку укусы клещей очень опасны. Клещ опасен не только в лесу. 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otvet.imgsmail.ru/download/u_c00700228fe3710c13c45d69edc94725_8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014">
            <a:off x="10463358" y="463882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8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0" y="4497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Летом люди ухаживают за посевами на полях и огородах.</a:t>
            </a:r>
          </a:p>
        </p:txBody>
      </p:sp>
      <p:pic>
        <p:nvPicPr>
          <p:cNvPr id="2050" name="Picture 2" descr="https://i.gifer.com/3p1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58" y="2332653"/>
            <a:ext cx="5326742" cy="49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94399" y="1636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это время года надо бороться с сорняками, насекомыми- вредителями, поливать и подкармливать растения, рыхлить почву. </a:t>
            </a:r>
          </a:p>
        </p:txBody>
      </p:sp>
      <p:pic>
        <p:nvPicPr>
          <p:cNvPr id="3074" name="Picture 2" descr="https://img0.liveinternet.ru/images/attach/c/5/87/62/87062724_large_3D_Animashki_na_prozrachnom_fone__72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27" y="1422399"/>
            <a:ext cx="4530236" cy="4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174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2021-08-19T04:41:06Z</dcterms:created>
  <dcterms:modified xsi:type="dcterms:W3CDTF">2021-09-19T10:37:30Z</dcterms:modified>
</cp:coreProperties>
</file>