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8" r:id="rId3"/>
    <p:sldMasterId id="2147483690" r:id="rId4"/>
    <p:sldMasterId id="2147483702" r:id="rId5"/>
  </p:sldMasterIdLst>
  <p:notesMasterIdLst>
    <p:notesMasterId r:id="rId31"/>
  </p:notesMasterIdLst>
  <p:sldIdLst>
    <p:sldId id="257" r:id="rId6"/>
    <p:sldId id="264" r:id="rId7"/>
    <p:sldId id="268" r:id="rId8"/>
    <p:sldId id="269" r:id="rId9"/>
    <p:sldId id="258" r:id="rId10"/>
    <p:sldId id="259" r:id="rId11"/>
    <p:sldId id="260" r:id="rId12"/>
    <p:sldId id="261" r:id="rId13"/>
    <p:sldId id="262" r:id="rId14"/>
    <p:sldId id="263" r:id="rId15"/>
    <p:sldId id="265" r:id="rId16"/>
    <p:sldId id="266" r:id="rId17"/>
    <p:sldId id="272" r:id="rId18"/>
    <p:sldId id="273" r:id="rId19"/>
    <p:sldId id="271" r:id="rId20"/>
    <p:sldId id="270" r:id="rId21"/>
    <p:sldId id="274" r:id="rId22"/>
    <p:sldId id="276" r:id="rId23"/>
    <p:sldId id="285" r:id="rId24"/>
    <p:sldId id="278" r:id="rId25"/>
    <p:sldId id="280" r:id="rId26"/>
    <p:sldId id="283" r:id="rId27"/>
    <p:sldId id="284" r:id="rId28"/>
    <p:sldId id="287" r:id="rId29"/>
    <p:sldId id="286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1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741BB4-CAD5-457E-824F-60F701C9ABC6}" type="datetimeFigureOut">
              <a:rPr lang="ru-RU" smtClean="0"/>
              <a:t>19.12.2014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A33A49-505E-4BAA-ACC3-E69A7B1112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022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angel-rozhdestv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0"/>
            <a:ext cx="21717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 descr="novyj-god9.gif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7AB9F1"/>
              </a:clrFrom>
              <a:clrTo>
                <a:srgbClr val="7AB9F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49922" y="4581128"/>
            <a:ext cx="2294078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Группа 13"/>
          <p:cNvGrpSpPr>
            <a:grpSpLocks/>
          </p:cNvGrpSpPr>
          <p:nvPr/>
        </p:nvGrpSpPr>
        <p:grpSpPr bwMode="auto">
          <a:xfrm>
            <a:off x="250825" y="908050"/>
            <a:ext cx="6615113" cy="4968875"/>
            <a:chOff x="323528" y="332656"/>
            <a:chExt cx="6614936" cy="4968552"/>
          </a:xfrm>
        </p:grpSpPr>
        <p:pic>
          <p:nvPicPr>
            <p:cNvPr id="5" name="Рисунок 8" descr="novyj-god13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332656"/>
              <a:ext cx="6614936" cy="4968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683881" y="692996"/>
              <a:ext cx="5832319" cy="4247874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CBCBFF"/>
                </a:solidFill>
              </a:endParaRPr>
            </a:p>
          </p:txBody>
        </p:sp>
      </p:grpSp>
      <p:pic>
        <p:nvPicPr>
          <p:cNvPr id="7" name="Рисунок 10" descr="0_3c244_e09625b9_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282892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2" descr="7108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6032500"/>
            <a:ext cx="6875463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A0C79-62CA-48AD-8DAD-FA327CA051A7}" type="datetimeFigureOut">
              <a:rPr lang="ru-RU">
                <a:solidFill>
                  <a:srgbClr val="00007F">
                    <a:tint val="75000"/>
                  </a:srgbClr>
                </a:solidFill>
              </a:rPr>
              <a:pPr>
                <a:defRPr/>
              </a:pPr>
              <a:t>19.12.2014</a:t>
            </a:fld>
            <a:endParaRPr lang="ru-RU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2D73C-ECBB-4B83-BA56-5D85DADEF1DE}" type="slidenum">
              <a:rPr lang="ru-RU">
                <a:solidFill>
                  <a:srgbClr val="00007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812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B0C60-7B30-4664-AA42-A13BCAECB48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19.12.2014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4AF4F-44FC-420D-B5C3-0F001EC7A40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145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B0C60-7B30-4664-AA42-A13BCAECB48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19.12.2014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4AF4F-44FC-420D-B5C3-0F001EC7A40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568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B0C60-7B30-4664-AA42-A13BCAECB48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19.12.2014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4AF4F-44FC-420D-B5C3-0F001EC7A40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561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B0C60-7B30-4664-AA42-A13BCAECB48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19.12.2014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4AF4F-44FC-420D-B5C3-0F001EC7A40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642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B0C60-7B30-4664-AA42-A13BCAECB48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19.12.2014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4AF4F-44FC-420D-B5C3-0F001EC7A40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386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B0C60-7B30-4664-AA42-A13BCAECB48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19.12.2014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4AF4F-44FC-420D-B5C3-0F001EC7A40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670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B0C60-7B30-4664-AA42-A13BCAECB48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19.12.2014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4AF4F-44FC-420D-B5C3-0F001EC7A40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995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ltGray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3"/>
          <p:cNvSpPr/>
          <p:nvPr/>
        </p:nvSpPr>
        <p:spPr bwMode="ltGray">
          <a:xfrm>
            <a:off x="7223760" y="5410"/>
            <a:ext cx="1926890" cy="5929045"/>
          </a:xfrm>
          <a:custGeom>
            <a:avLst/>
            <a:gdLst>
              <a:gd name="connsiteX0" fmla="*/ 609600 w 1676400"/>
              <a:gd name="connsiteY0" fmla="*/ 0 h 5915025"/>
              <a:gd name="connsiteX1" fmla="*/ 0 w 1676400"/>
              <a:gd name="connsiteY1" fmla="*/ 714375 h 5915025"/>
              <a:gd name="connsiteX2" fmla="*/ 19050 w 1676400"/>
              <a:gd name="connsiteY2" fmla="*/ 1438275 h 5915025"/>
              <a:gd name="connsiteX3" fmla="*/ 971550 w 1676400"/>
              <a:gd name="connsiteY3" fmla="*/ 3086100 h 5915025"/>
              <a:gd name="connsiteX4" fmla="*/ 733425 w 1676400"/>
              <a:gd name="connsiteY4" fmla="*/ 4514850 h 5915025"/>
              <a:gd name="connsiteX5" fmla="*/ 1666875 w 1676400"/>
              <a:gd name="connsiteY5" fmla="*/ 5915025 h 5915025"/>
              <a:gd name="connsiteX6" fmla="*/ 1676400 w 1676400"/>
              <a:gd name="connsiteY6" fmla="*/ 0 h 5915025"/>
              <a:gd name="connsiteX7" fmla="*/ 609600 w 1676400"/>
              <a:gd name="connsiteY7" fmla="*/ 0 h 5915025"/>
              <a:gd name="connsiteX0" fmla="*/ 752475 w 1819275"/>
              <a:gd name="connsiteY0" fmla="*/ 0 h 5915025"/>
              <a:gd name="connsiteX1" fmla="*/ 142875 w 1819275"/>
              <a:gd name="connsiteY1" fmla="*/ 714375 h 5915025"/>
              <a:gd name="connsiteX2" fmla="*/ 161925 w 1819275"/>
              <a:gd name="connsiteY2" fmla="*/ 1438275 h 5915025"/>
              <a:gd name="connsiteX3" fmla="*/ 1114425 w 1819275"/>
              <a:gd name="connsiteY3" fmla="*/ 3086100 h 5915025"/>
              <a:gd name="connsiteX4" fmla="*/ 876300 w 1819275"/>
              <a:gd name="connsiteY4" fmla="*/ 4514850 h 5915025"/>
              <a:gd name="connsiteX5" fmla="*/ 1809750 w 1819275"/>
              <a:gd name="connsiteY5" fmla="*/ 5915025 h 5915025"/>
              <a:gd name="connsiteX6" fmla="*/ 1819275 w 1819275"/>
              <a:gd name="connsiteY6" fmla="*/ 0 h 5915025"/>
              <a:gd name="connsiteX7" fmla="*/ 752475 w 1819275"/>
              <a:gd name="connsiteY7" fmla="*/ 0 h 5915025"/>
              <a:gd name="connsiteX0" fmla="*/ 752475 w 1819275"/>
              <a:gd name="connsiteY0" fmla="*/ 0 h 5915025"/>
              <a:gd name="connsiteX1" fmla="*/ 142875 w 1819275"/>
              <a:gd name="connsiteY1" fmla="*/ 714375 h 5915025"/>
              <a:gd name="connsiteX2" fmla="*/ 161925 w 1819275"/>
              <a:gd name="connsiteY2" fmla="*/ 1438275 h 5915025"/>
              <a:gd name="connsiteX3" fmla="*/ 1114425 w 1819275"/>
              <a:gd name="connsiteY3" fmla="*/ 3086100 h 5915025"/>
              <a:gd name="connsiteX4" fmla="*/ 876300 w 1819275"/>
              <a:gd name="connsiteY4" fmla="*/ 4514850 h 5915025"/>
              <a:gd name="connsiteX5" fmla="*/ 1809750 w 1819275"/>
              <a:gd name="connsiteY5" fmla="*/ 5915025 h 5915025"/>
              <a:gd name="connsiteX6" fmla="*/ 1819275 w 1819275"/>
              <a:gd name="connsiteY6" fmla="*/ 0 h 5915025"/>
              <a:gd name="connsiteX7" fmla="*/ 752475 w 1819275"/>
              <a:gd name="connsiteY7" fmla="*/ 0 h 5915025"/>
              <a:gd name="connsiteX0" fmla="*/ 752475 w 1819275"/>
              <a:gd name="connsiteY0" fmla="*/ 0 h 6667500"/>
              <a:gd name="connsiteX1" fmla="*/ 142875 w 1819275"/>
              <a:gd name="connsiteY1" fmla="*/ 714375 h 6667500"/>
              <a:gd name="connsiteX2" fmla="*/ 161925 w 1819275"/>
              <a:gd name="connsiteY2" fmla="*/ 1438275 h 6667500"/>
              <a:gd name="connsiteX3" fmla="*/ 1114425 w 1819275"/>
              <a:gd name="connsiteY3" fmla="*/ 3086100 h 6667500"/>
              <a:gd name="connsiteX4" fmla="*/ 876300 w 1819275"/>
              <a:gd name="connsiteY4" fmla="*/ 4514850 h 6667500"/>
              <a:gd name="connsiteX5" fmla="*/ 1809750 w 1819275"/>
              <a:gd name="connsiteY5" fmla="*/ 5915025 h 6667500"/>
              <a:gd name="connsiteX6" fmla="*/ 1819275 w 1819275"/>
              <a:gd name="connsiteY6" fmla="*/ 0 h 6667500"/>
              <a:gd name="connsiteX7" fmla="*/ 752475 w 1819275"/>
              <a:gd name="connsiteY7" fmla="*/ 0 h 6667500"/>
              <a:gd name="connsiteX0" fmla="*/ 752475 w 1819275"/>
              <a:gd name="connsiteY0" fmla="*/ 0 h 6648220"/>
              <a:gd name="connsiteX1" fmla="*/ 142875 w 1819275"/>
              <a:gd name="connsiteY1" fmla="*/ 714375 h 6648220"/>
              <a:gd name="connsiteX2" fmla="*/ 161925 w 1819275"/>
              <a:gd name="connsiteY2" fmla="*/ 1438275 h 6648220"/>
              <a:gd name="connsiteX3" fmla="*/ 1114425 w 1819275"/>
              <a:gd name="connsiteY3" fmla="*/ 3086100 h 6648220"/>
              <a:gd name="connsiteX4" fmla="*/ 876300 w 1819275"/>
              <a:gd name="connsiteY4" fmla="*/ 4514850 h 6648220"/>
              <a:gd name="connsiteX5" fmla="*/ 1815258 w 1819275"/>
              <a:gd name="connsiteY5" fmla="*/ 5895745 h 6648220"/>
              <a:gd name="connsiteX6" fmla="*/ 1819275 w 1819275"/>
              <a:gd name="connsiteY6" fmla="*/ 0 h 6648220"/>
              <a:gd name="connsiteX7" fmla="*/ 752475 w 1819275"/>
              <a:gd name="connsiteY7" fmla="*/ 0 h 6648220"/>
              <a:gd name="connsiteX0" fmla="*/ 752475 w 1819275"/>
              <a:gd name="connsiteY0" fmla="*/ 0 h 6705140"/>
              <a:gd name="connsiteX1" fmla="*/ 142875 w 1819275"/>
              <a:gd name="connsiteY1" fmla="*/ 714375 h 6705140"/>
              <a:gd name="connsiteX2" fmla="*/ 161925 w 1819275"/>
              <a:gd name="connsiteY2" fmla="*/ 1438275 h 6705140"/>
              <a:gd name="connsiteX3" fmla="*/ 1114425 w 1819275"/>
              <a:gd name="connsiteY3" fmla="*/ 3086100 h 6705140"/>
              <a:gd name="connsiteX4" fmla="*/ 876300 w 1819275"/>
              <a:gd name="connsiteY4" fmla="*/ 4514850 h 6705140"/>
              <a:gd name="connsiteX5" fmla="*/ 1809750 w 1819275"/>
              <a:gd name="connsiteY5" fmla="*/ 5952665 h 6705140"/>
              <a:gd name="connsiteX6" fmla="*/ 1819275 w 1819275"/>
              <a:gd name="connsiteY6" fmla="*/ 0 h 6705140"/>
              <a:gd name="connsiteX7" fmla="*/ 752475 w 1819275"/>
              <a:gd name="connsiteY7" fmla="*/ 0 h 6705140"/>
              <a:gd name="connsiteX0" fmla="*/ 752475 w 1819275"/>
              <a:gd name="connsiteY0" fmla="*/ 0 h 5952665"/>
              <a:gd name="connsiteX1" fmla="*/ 142875 w 1819275"/>
              <a:gd name="connsiteY1" fmla="*/ 714375 h 5952665"/>
              <a:gd name="connsiteX2" fmla="*/ 161925 w 1819275"/>
              <a:gd name="connsiteY2" fmla="*/ 1438275 h 5952665"/>
              <a:gd name="connsiteX3" fmla="*/ 1114425 w 1819275"/>
              <a:gd name="connsiteY3" fmla="*/ 3086100 h 5952665"/>
              <a:gd name="connsiteX4" fmla="*/ 876300 w 1819275"/>
              <a:gd name="connsiteY4" fmla="*/ 4514850 h 5952665"/>
              <a:gd name="connsiteX5" fmla="*/ 1809750 w 1819275"/>
              <a:gd name="connsiteY5" fmla="*/ 5952665 h 5952665"/>
              <a:gd name="connsiteX6" fmla="*/ 1819275 w 1819275"/>
              <a:gd name="connsiteY6" fmla="*/ 0 h 5952665"/>
              <a:gd name="connsiteX7" fmla="*/ 752475 w 1819275"/>
              <a:gd name="connsiteY7" fmla="*/ 0 h 5952665"/>
              <a:gd name="connsiteX0" fmla="*/ 752475 w 1819275"/>
              <a:gd name="connsiteY0" fmla="*/ 0 h 5922369"/>
              <a:gd name="connsiteX1" fmla="*/ 142875 w 1819275"/>
              <a:gd name="connsiteY1" fmla="*/ 714375 h 5922369"/>
              <a:gd name="connsiteX2" fmla="*/ 161925 w 1819275"/>
              <a:gd name="connsiteY2" fmla="*/ 1438275 h 5922369"/>
              <a:gd name="connsiteX3" fmla="*/ 1114425 w 1819275"/>
              <a:gd name="connsiteY3" fmla="*/ 3086100 h 5922369"/>
              <a:gd name="connsiteX4" fmla="*/ 876300 w 1819275"/>
              <a:gd name="connsiteY4" fmla="*/ 4514850 h 5922369"/>
              <a:gd name="connsiteX5" fmla="*/ 1804242 w 1819275"/>
              <a:gd name="connsiteY5" fmla="*/ 5922369 h 5922369"/>
              <a:gd name="connsiteX6" fmla="*/ 1819275 w 1819275"/>
              <a:gd name="connsiteY6" fmla="*/ 0 h 5922369"/>
              <a:gd name="connsiteX7" fmla="*/ 752475 w 1819275"/>
              <a:gd name="connsiteY7" fmla="*/ 0 h 5922369"/>
              <a:gd name="connsiteX0" fmla="*/ 752934 w 1819734"/>
              <a:gd name="connsiteY0" fmla="*/ 0 h 5922369"/>
              <a:gd name="connsiteX1" fmla="*/ 143334 w 1819734"/>
              <a:gd name="connsiteY1" fmla="*/ 714375 h 5922369"/>
              <a:gd name="connsiteX2" fmla="*/ 162384 w 1819734"/>
              <a:gd name="connsiteY2" fmla="*/ 1438275 h 5922369"/>
              <a:gd name="connsiteX3" fmla="*/ 1117638 w 1819734"/>
              <a:gd name="connsiteY3" fmla="*/ 3392736 h 5922369"/>
              <a:gd name="connsiteX4" fmla="*/ 876759 w 1819734"/>
              <a:gd name="connsiteY4" fmla="*/ 4514850 h 5922369"/>
              <a:gd name="connsiteX5" fmla="*/ 1804701 w 1819734"/>
              <a:gd name="connsiteY5" fmla="*/ 5922369 h 5922369"/>
              <a:gd name="connsiteX6" fmla="*/ 1819734 w 1819734"/>
              <a:gd name="connsiteY6" fmla="*/ 0 h 5922369"/>
              <a:gd name="connsiteX7" fmla="*/ 752934 w 1819734"/>
              <a:gd name="connsiteY7" fmla="*/ 0 h 5922369"/>
              <a:gd name="connsiteX0" fmla="*/ 755688 w 1822488"/>
              <a:gd name="connsiteY0" fmla="*/ 0 h 5922369"/>
              <a:gd name="connsiteX1" fmla="*/ 146088 w 1822488"/>
              <a:gd name="connsiteY1" fmla="*/ 714375 h 5922369"/>
              <a:gd name="connsiteX2" fmla="*/ 165138 w 1822488"/>
              <a:gd name="connsiteY2" fmla="*/ 1438275 h 5922369"/>
              <a:gd name="connsiteX3" fmla="*/ 1136917 w 1822488"/>
              <a:gd name="connsiteY3" fmla="*/ 3389982 h 5922369"/>
              <a:gd name="connsiteX4" fmla="*/ 879513 w 1822488"/>
              <a:gd name="connsiteY4" fmla="*/ 4514850 h 5922369"/>
              <a:gd name="connsiteX5" fmla="*/ 1807455 w 1822488"/>
              <a:gd name="connsiteY5" fmla="*/ 5922369 h 5922369"/>
              <a:gd name="connsiteX6" fmla="*/ 1822488 w 1822488"/>
              <a:gd name="connsiteY6" fmla="*/ 0 h 5922369"/>
              <a:gd name="connsiteX7" fmla="*/ 755688 w 1822488"/>
              <a:gd name="connsiteY7" fmla="*/ 0 h 5922369"/>
              <a:gd name="connsiteX0" fmla="*/ 755688 w 1822488"/>
              <a:gd name="connsiteY0" fmla="*/ 0 h 5922369"/>
              <a:gd name="connsiteX1" fmla="*/ 146088 w 1822488"/>
              <a:gd name="connsiteY1" fmla="*/ 714375 h 5922369"/>
              <a:gd name="connsiteX2" fmla="*/ 165138 w 1822488"/>
              <a:gd name="connsiteY2" fmla="*/ 1438275 h 5922369"/>
              <a:gd name="connsiteX3" fmla="*/ 1136917 w 1822488"/>
              <a:gd name="connsiteY3" fmla="*/ 3389982 h 5922369"/>
              <a:gd name="connsiteX4" fmla="*/ 879513 w 1822488"/>
              <a:gd name="connsiteY4" fmla="*/ 4514850 h 5922369"/>
              <a:gd name="connsiteX5" fmla="*/ 1807455 w 1822488"/>
              <a:gd name="connsiteY5" fmla="*/ 5922369 h 5922369"/>
              <a:gd name="connsiteX6" fmla="*/ 1822488 w 1822488"/>
              <a:gd name="connsiteY6" fmla="*/ 0 h 5922369"/>
              <a:gd name="connsiteX7" fmla="*/ 755688 w 1822488"/>
              <a:gd name="connsiteY7" fmla="*/ 0 h 5922369"/>
              <a:gd name="connsiteX0" fmla="*/ 755688 w 1822488"/>
              <a:gd name="connsiteY0" fmla="*/ 0 h 5922369"/>
              <a:gd name="connsiteX1" fmla="*/ 146088 w 1822488"/>
              <a:gd name="connsiteY1" fmla="*/ 714375 h 5922369"/>
              <a:gd name="connsiteX2" fmla="*/ 165138 w 1822488"/>
              <a:gd name="connsiteY2" fmla="*/ 1438275 h 5922369"/>
              <a:gd name="connsiteX3" fmla="*/ 1136917 w 1822488"/>
              <a:gd name="connsiteY3" fmla="*/ 3389982 h 5922369"/>
              <a:gd name="connsiteX4" fmla="*/ 879513 w 1822488"/>
              <a:gd name="connsiteY4" fmla="*/ 4514850 h 5922369"/>
              <a:gd name="connsiteX5" fmla="*/ 1807455 w 1822488"/>
              <a:gd name="connsiteY5" fmla="*/ 5922369 h 5922369"/>
              <a:gd name="connsiteX6" fmla="*/ 1822488 w 1822488"/>
              <a:gd name="connsiteY6" fmla="*/ 0 h 5922369"/>
              <a:gd name="connsiteX7" fmla="*/ 755688 w 1822488"/>
              <a:gd name="connsiteY7" fmla="*/ 0 h 5922369"/>
              <a:gd name="connsiteX0" fmla="*/ 755688 w 1822488"/>
              <a:gd name="connsiteY0" fmla="*/ 0 h 5922369"/>
              <a:gd name="connsiteX1" fmla="*/ 146088 w 1822488"/>
              <a:gd name="connsiteY1" fmla="*/ 714375 h 5922369"/>
              <a:gd name="connsiteX2" fmla="*/ 165138 w 1822488"/>
              <a:gd name="connsiteY2" fmla="*/ 1438275 h 5922369"/>
              <a:gd name="connsiteX3" fmla="*/ 1136917 w 1822488"/>
              <a:gd name="connsiteY3" fmla="*/ 3389982 h 5922369"/>
              <a:gd name="connsiteX4" fmla="*/ 879513 w 1822488"/>
              <a:gd name="connsiteY4" fmla="*/ 4514850 h 5922369"/>
              <a:gd name="connsiteX5" fmla="*/ 1807455 w 1822488"/>
              <a:gd name="connsiteY5" fmla="*/ 5922369 h 5922369"/>
              <a:gd name="connsiteX6" fmla="*/ 1822488 w 1822488"/>
              <a:gd name="connsiteY6" fmla="*/ 0 h 5922369"/>
              <a:gd name="connsiteX7" fmla="*/ 755688 w 1822488"/>
              <a:gd name="connsiteY7" fmla="*/ 0 h 5922369"/>
              <a:gd name="connsiteX0" fmla="*/ 896153 w 1962953"/>
              <a:gd name="connsiteY0" fmla="*/ 0 h 5922369"/>
              <a:gd name="connsiteX1" fmla="*/ 286553 w 1962953"/>
              <a:gd name="connsiteY1" fmla="*/ 714375 h 5922369"/>
              <a:gd name="connsiteX2" fmla="*/ 305603 w 1962953"/>
              <a:gd name="connsiteY2" fmla="*/ 1438275 h 5922369"/>
              <a:gd name="connsiteX3" fmla="*/ 1277382 w 1962953"/>
              <a:gd name="connsiteY3" fmla="*/ 3389982 h 5922369"/>
              <a:gd name="connsiteX4" fmla="*/ 1019978 w 1962953"/>
              <a:gd name="connsiteY4" fmla="*/ 4514850 h 5922369"/>
              <a:gd name="connsiteX5" fmla="*/ 1947920 w 1962953"/>
              <a:gd name="connsiteY5" fmla="*/ 5922369 h 5922369"/>
              <a:gd name="connsiteX6" fmla="*/ 1962953 w 1962953"/>
              <a:gd name="connsiteY6" fmla="*/ 0 h 5922369"/>
              <a:gd name="connsiteX7" fmla="*/ 896153 w 1962953"/>
              <a:gd name="connsiteY7" fmla="*/ 0 h 5922369"/>
              <a:gd name="connsiteX0" fmla="*/ 896153 w 1962953"/>
              <a:gd name="connsiteY0" fmla="*/ 0 h 5922369"/>
              <a:gd name="connsiteX1" fmla="*/ 286553 w 1962953"/>
              <a:gd name="connsiteY1" fmla="*/ 714375 h 5922369"/>
              <a:gd name="connsiteX2" fmla="*/ 305603 w 1962953"/>
              <a:gd name="connsiteY2" fmla="*/ 1438275 h 5922369"/>
              <a:gd name="connsiteX3" fmla="*/ 1277382 w 1962953"/>
              <a:gd name="connsiteY3" fmla="*/ 3389982 h 5922369"/>
              <a:gd name="connsiteX4" fmla="*/ 1019978 w 1962953"/>
              <a:gd name="connsiteY4" fmla="*/ 4514850 h 5922369"/>
              <a:gd name="connsiteX5" fmla="*/ 1947920 w 1962953"/>
              <a:gd name="connsiteY5" fmla="*/ 5922369 h 5922369"/>
              <a:gd name="connsiteX6" fmla="*/ 1962953 w 1962953"/>
              <a:gd name="connsiteY6" fmla="*/ 0 h 5922369"/>
              <a:gd name="connsiteX7" fmla="*/ 896153 w 1962953"/>
              <a:gd name="connsiteY7" fmla="*/ 0 h 5922369"/>
              <a:gd name="connsiteX0" fmla="*/ 896153 w 1962953"/>
              <a:gd name="connsiteY0" fmla="*/ 0 h 5922369"/>
              <a:gd name="connsiteX1" fmla="*/ 286553 w 1962953"/>
              <a:gd name="connsiteY1" fmla="*/ 714375 h 5922369"/>
              <a:gd name="connsiteX2" fmla="*/ 305603 w 1962953"/>
              <a:gd name="connsiteY2" fmla="*/ 1438275 h 5922369"/>
              <a:gd name="connsiteX3" fmla="*/ 1277382 w 1962953"/>
              <a:gd name="connsiteY3" fmla="*/ 3389982 h 5922369"/>
              <a:gd name="connsiteX4" fmla="*/ 1019978 w 1962953"/>
              <a:gd name="connsiteY4" fmla="*/ 4514850 h 5922369"/>
              <a:gd name="connsiteX5" fmla="*/ 1947920 w 1962953"/>
              <a:gd name="connsiteY5" fmla="*/ 5922369 h 5922369"/>
              <a:gd name="connsiteX6" fmla="*/ 1962953 w 1962953"/>
              <a:gd name="connsiteY6" fmla="*/ 0 h 5922369"/>
              <a:gd name="connsiteX7" fmla="*/ 896153 w 1962953"/>
              <a:gd name="connsiteY7" fmla="*/ 0 h 5922369"/>
              <a:gd name="connsiteX0" fmla="*/ 896153 w 1962953"/>
              <a:gd name="connsiteY0" fmla="*/ 0 h 5922369"/>
              <a:gd name="connsiteX1" fmla="*/ 286553 w 1962953"/>
              <a:gd name="connsiteY1" fmla="*/ 714375 h 5922369"/>
              <a:gd name="connsiteX2" fmla="*/ 305603 w 1962953"/>
              <a:gd name="connsiteY2" fmla="*/ 1438275 h 5922369"/>
              <a:gd name="connsiteX3" fmla="*/ 1277382 w 1962953"/>
              <a:gd name="connsiteY3" fmla="*/ 3389982 h 5922369"/>
              <a:gd name="connsiteX4" fmla="*/ 1019978 w 1962953"/>
              <a:gd name="connsiteY4" fmla="*/ 4514850 h 5922369"/>
              <a:gd name="connsiteX5" fmla="*/ 1947920 w 1962953"/>
              <a:gd name="connsiteY5" fmla="*/ 5922369 h 5922369"/>
              <a:gd name="connsiteX6" fmla="*/ 1962953 w 1962953"/>
              <a:gd name="connsiteY6" fmla="*/ 0 h 5922369"/>
              <a:gd name="connsiteX7" fmla="*/ 896153 w 1962953"/>
              <a:gd name="connsiteY7" fmla="*/ 0 h 5922369"/>
              <a:gd name="connsiteX0" fmla="*/ 772290 w 1839090"/>
              <a:gd name="connsiteY0" fmla="*/ 0 h 5922369"/>
              <a:gd name="connsiteX1" fmla="*/ 128721 w 1839090"/>
              <a:gd name="connsiteY1" fmla="*/ 747426 h 5922369"/>
              <a:gd name="connsiteX2" fmla="*/ 181740 w 1839090"/>
              <a:gd name="connsiteY2" fmla="*/ 1438275 h 5922369"/>
              <a:gd name="connsiteX3" fmla="*/ 1153519 w 1839090"/>
              <a:gd name="connsiteY3" fmla="*/ 3389982 h 5922369"/>
              <a:gd name="connsiteX4" fmla="*/ 896115 w 1839090"/>
              <a:gd name="connsiteY4" fmla="*/ 4514850 h 5922369"/>
              <a:gd name="connsiteX5" fmla="*/ 1824057 w 1839090"/>
              <a:gd name="connsiteY5" fmla="*/ 5922369 h 5922369"/>
              <a:gd name="connsiteX6" fmla="*/ 1839090 w 1839090"/>
              <a:gd name="connsiteY6" fmla="*/ 0 h 5922369"/>
              <a:gd name="connsiteX7" fmla="*/ 772290 w 1839090"/>
              <a:gd name="connsiteY7" fmla="*/ 0 h 5922369"/>
              <a:gd name="connsiteX0" fmla="*/ 775044 w 1841844"/>
              <a:gd name="connsiteY0" fmla="*/ 0 h 5922369"/>
              <a:gd name="connsiteX1" fmla="*/ 131475 w 1841844"/>
              <a:gd name="connsiteY1" fmla="*/ 747426 h 5922369"/>
              <a:gd name="connsiteX2" fmla="*/ 184494 w 1841844"/>
              <a:gd name="connsiteY2" fmla="*/ 1438275 h 5922369"/>
              <a:gd name="connsiteX3" fmla="*/ 1156273 w 1841844"/>
              <a:gd name="connsiteY3" fmla="*/ 3389982 h 5922369"/>
              <a:gd name="connsiteX4" fmla="*/ 898869 w 1841844"/>
              <a:gd name="connsiteY4" fmla="*/ 4514850 h 5922369"/>
              <a:gd name="connsiteX5" fmla="*/ 1826811 w 1841844"/>
              <a:gd name="connsiteY5" fmla="*/ 5922369 h 5922369"/>
              <a:gd name="connsiteX6" fmla="*/ 1841844 w 1841844"/>
              <a:gd name="connsiteY6" fmla="*/ 0 h 5922369"/>
              <a:gd name="connsiteX7" fmla="*/ 775044 w 1841844"/>
              <a:gd name="connsiteY7" fmla="*/ 0 h 5922369"/>
              <a:gd name="connsiteX0" fmla="*/ 830205 w 1897005"/>
              <a:gd name="connsiteY0" fmla="*/ 0 h 5922369"/>
              <a:gd name="connsiteX1" fmla="*/ 186636 w 1897005"/>
              <a:gd name="connsiteY1" fmla="*/ 747426 h 5922369"/>
              <a:gd name="connsiteX2" fmla="*/ 239655 w 1897005"/>
              <a:gd name="connsiteY2" fmla="*/ 1438275 h 5922369"/>
              <a:gd name="connsiteX3" fmla="*/ 1211434 w 1897005"/>
              <a:gd name="connsiteY3" fmla="*/ 3389982 h 5922369"/>
              <a:gd name="connsiteX4" fmla="*/ 954030 w 1897005"/>
              <a:gd name="connsiteY4" fmla="*/ 4514850 h 5922369"/>
              <a:gd name="connsiteX5" fmla="*/ 1881972 w 1897005"/>
              <a:gd name="connsiteY5" fmla="*/ 5922369 h 5922369"/>
              <a:gd name="connsiteX6" fmla="*/ 1897005 w 1897005"/>
              <a:gd name="connsiteY6" fmla="*/ 0 h 5922369"/>
              <a:gd name="connsiteX7" fmla="*/ 830205 w 1897005"/>
              <a:gd name="connsiteY7" fmla="*/ 0 h 5922369"/>
              <a:gd name="connsiteX0" fmla="*/ 719654 w 1786454"/>
              <a:gd name="connsiteY0" fmla="*/ 0 h 5922369"/>
              <a:gd name="connsiteX1" fmla="*/ 76085 w 1786454"/>
              <a:gd name="connsiteY1" fmla="*/ 747426 h 5922369"/>
              <a:gd name="connsiteX2" fmla="*/ 263143 w 1786454"/>
              <a:gd name="connsiteY2" fmla="*/ 1560379 h 5922369"/>
              <a:gd name="connsiteX3" fmla="*/ 1100883 w 1786454"/>
              <a:gd name="connsiteY3" fmla="*/ 3389982 h 5922369"/>
              <a:gd name="connsiteX4" fmla="*/ 843479 w 1786454"/>
              <a:gd name="connsiteY4" fmla="*/ 4514850 h 5922369"/>
              <a:gd name="connsiteX5" fmla="*/ 1771421 w 1786454"/>
              <a:gd name="connsiteY5" fmla="*/ 5922369 h 5922369"/>
              <a:gd name="connsiteX6" fmla="*/ 1786454 w 1786454"/>
              <a:gd name="connsiteY6" fmla="*/ 0 h 5922369"/>
              <a:gd name="connsiteX7" fmla="*/ 719654 w 1786454"/>
              <a:gd name="connsiteY7" fmla="*/ 0 h 5922369"/>
              <a:gd name="connsiteX0" fmla="*/ 857747 w 1924547"/>
              <a:gd name="connsiteY0" fmla="*/ 0 h 5922369"/>
              <a:gd name="connsiteX1" fmla="*/ 214178 w 1924547"/>
              <a:gd name="connsiteY1" fmla="*/ 747426 h 5922369"/>
              <a:gd name="connsiteX2" fmla="*/ 401236 w 1924547"/>
              <a:gd name="connsiteY2" fmla="*/ 1560379 h 5922369"/>
              <a:gd name="connsiteX3" fmla="*/ 1238976 w 1924547"/>
              <a:gd name="connsiteY3" fmla="*/ 3389982 h 5922369"/>
              <a:gd name="connsiteX4" fmla="*/ 981572 w 1924547"/>
              <a:gd name="connsiteY4" fmla="*/ 4514850 h 5922369"/>
              <a:gd name="connsiteX5" fmla="*/ 1909514 w 1924547"/>
              <a:gd name="connsiteY5" fmla="*/ 5922369 h 5922369"/>
              <a:gd name="connsiteX6" fmla="*/ 1924547 w 1924547"/>
              <a:gd name="connsiteY6" fmla="*/ 0 h 5922369"/>
              <a:gd name="connsiteX7" fmla="*/ 857747 w 1924547"/>
              <a:gd name="connsiteY7" fmla="*/ 0 h 5922369"/>
              <a:gd name="connsiteX0" fmla="*/ 857747 w 1924547"/>
              <a:gd name="connsiteY0" fmla="*/ 0 h 5922369"/>
              <a:gd name="connsiteX1" fmla="*/ 214178 w 1924547"/>
              <a:gd name="connsiteY1" fmla="*/ 747426 h 5922369"/>
              <a:gd name="connsiteX2" fmla="*/ 401236 w 1924547"/>
              <a:gd name="connsiteY2" fmla="*/ 1560379 h 5922369"/>
              <a:gd name="connsiteX3" fmla="*/ 1238976 w 1924547"/>
              <a:gd name="connsiteY3" fmla="*/ 3389982 h 5922369"/>
              <a:gd name="connsiteX4" fmla="*/ 981572 w 1924547"/>
              <a:gd name="connsiteY4" fmla="*/ 4514850 h 5922369"/>
              <a:gd name="connsiteX5" fmla="*/ 1909514 w 1924547"/>
              <a:gd name="connsiteY5" fmla="*/ 5922369 h 5922369"/>
              <a:gd name="connsiteX6" fmla="*/ 1924547 w 1924547"/>
              <a:gd name="connsiteY6" fmla="*/ 0 h 5922369"/>
              <a:gd name="connsiteX7" fmla="*/ 857747 w 1924547"/>
              <a:gd name="connsiteY7" fmla="*/ 0 h 5922369"/>
              <a:gd name="connsiteX0" fmla="*/ 857747 w 1924547"/>
              <a:gd name="connsiteY0" fmla="*/ 0 h 5922369"/>
              <a:gd name="connsiteX1" fmla="*/ 214178 w 1924547"/>
              <a:gd name="connsiteY1" fmla="*/ 747426 h 5922369"/>
              <a:gd name="connsiteX2" fmla="*/ 401236 w 1924547"/>
              <a:gd name="connsiteY2" fmla="*/ 1560379 h 5922369"/>
              <a:gd name="connsiteX3" fmla="*/ 1238976 w 1924547"/>
              <a:gd name="connsiteY3" fmla="*/ 3389982 h 5922369"/>
              <a:gd name="connsiteX4" fmla="*/ 981572 w 1924547"/>
              <a:gd name="connsiteY4" fmla="*/ 4514850 h 5922369"/>
              <a:gd name="connsiteX5" fmla="*/ 1909514 w 1924547"/>
              <a:gd name="connsiteY5" fmla="*/ 5922369 h 5922369"/>
              <a:gd name="connsiteX6" fmla="*/ 1924547 w 1924547"/>
              <a:gd name="connsiteY6" fmla="*/ 0 h 5922369"/>
              <a:gd name="connsiteX7" fmla="*/ 857747 w 1924547"/>
              <a:gd name="connsiteY7" fmla="*/ 0 h 5922369"/>
              <a:gd name="connsiteX0" fmla="*/ 802663 w 1869463"/>
              <a:gd name="connsiteY0" fmla="*/ 0 h 5922369"/>
              <a:gd name="connsiteX1" fmla="*/ 159094 w 1869463"/>
              <a:gd name="connsiteY1" fmla="*/ 747426 h 5922369"/>
              <a:gd name="connsiteX2" fmla="*/ 346152 w 1869463"/>
              <a:gd name="connsiteY2" fmla="*/ 1560379 h 5922369"/>
              <a:gd name="connsiteX3" fmla="*/ 1183892 w 1869463"/>
              <a:gd name="connsiteY3" fmla="*/ 3389982 h 5922369"/>
              <a:gd name="connsiteX4" fmla="*/ 926488 w 1869463"/>
              <a:gd name="connsiteY4" fmla="*/ 4514850 h 5922369"/>
              <a:gd name="connsiteX5" fmla="*/ 1854430 w 1869463"/>
              <a:gd name="connsiteY5" fmla="*/ 5922369 h 5922369"/>
              <a:gd name="connsiteX6" fmla="*/ 1869463 w 1869463"/>
              <a:gd name="connsiteY6" fmla="*/ 0 h 5922369"/>
              <a:gd name="connsiteX7" fmla="*/ 802663 w 1869463"/>
              <a:gd name="connsiteY7" fmla="*/ 0 h 5922369"/>
              <a:gd name="connsiteX0" fmla="*/ 836000 w 1902800"/>
              <a:gd name="connsiteY0" fmla="*/ 0 h 5922369"/>
              <a:gd name="connsiteX1" fmla="*/ 192431 w 1902800"/>
              <a:gd name="connsiteY1" fmla="*/ 747426 h 5922369"/>
              <a:gd name="connsiteX2" fmla="*/ 346152 w 1902800"/>
              <a:gd name="connsiteY2" fmla="*/ 1543710 h 5922369"/>
              <a:gd name="connsiteX3" fmla="*/ 1217229 w 1902800"/>
              <a:gd name="connsiteY3" fmla="*/ 3389982 h 5922369"/>
              <a:gd name="connsiteX4" fmla="*/ 959825 w 1902800"/>
              <a:gd name="connsiteY4" fmla="*/ 4514850 h 5922369"/>
              <a:gd name="connsiteX5" fmla="*/ 1887767 w 1902800"/>
              <a:gd name="connsiteY5" fmla="*/ 5922369 h 5922369"/>
              <a:gd name="connsiteX6" fmla="*/ 1902800 w 1902800"/>
              <a:gd name="connsiteY6" fmla="*/ 0 h 5922369"/>
              <a:gd name="connsiteX7" fmla="*/ 836000 w 1902800"/>
              <a:gd name="connsiteY7" fmla="*/ 0 h 5922369"/>
              <a:gd name="connsiteX0" fmla="*/ 836000 w 1902800"/>
              <a:gd name="connsiteY0" fmla="*/ 0 h 5922369"/>
              <a:gd name="connsiteX1" fmla="*/ 192431 w 1902800"/>
              <a:gd name="connsiteY1" fmla="*/ 747426 h 5922369"/>
              <a:gd name="connsiteX2" fmla="*/ 346152 w 1902800"/>
              <a:gd name="connsiteY2" fmla="*/ 1543710 h 5922369"/>
              <a:gd name="connsiteX3" fmla="*/ 1217229 w 1902800"/>
              <a:gd name="connsiteY3" fmla="*/ 3389982 h 5922369"/>
              <a:gd name="connsiteX4" fmla="*/ 959825 w 1902800"/>
              <a:gd name="connsiteY4" fmla="*/ 4514850 h 5922369"/>
              <a:gd name="connsiteX5" fmla="*/ 1887767 w 1902800"/>
              <a:gd name="connsiteY5" fmla="*/ 5922369 h 5922369"/>
              <a:gd name="connsiteX6" fmla="*/ 1902800 w 1902800"/>
              <a:gd name="connsiteY6" fmla="*/ 0 h 5922369"/>
              <a:gd name="connsiteX7" fmla="*/ 836000 w 1902800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4750"/>
              <a:gd name="connsiteX1" fmla="*/ 221006 w 1931375"/>
              <a:gd name="connsiteY1" fmla="*/ 747426 h 5924750"/>
              <a:gd name="connsiteX2" fmla="*/ 346152 w 1931375"/>
              <a:gd name="connsiteY2" fmla="*/ 1505610 h 5924750"/>
              <a:gd name="connsiteX3" fmla="*/ 1245804 w 1931375"/>
              <a:gd name="connsiteY3" fmla="*/ 3389982 h 5924750"/>
              <a:gd name="connsiteX4" fmla="*/ 988400 w 1931375"/>
              <a:gd name="connsiteY4" fmla="*/ 4514850 h 5924750"/>
              <a:gd name="connsiteX5" fmla="*/ 1930630 w 1931375"/>
              <a:gd name="connsiteY5" fmla="*/ 5924750 h 5924750"/>
              <a:gd name="connsiteX6" fmla="*/ 1931375 w 1931375"/>
              <a:gd name="connsiteY6" fmla="*/ 0 h 5924750"/>
              <a:gd name="connsiteX7" fmla="*/ 864575 w 1931375"/>
              <a:gd name="connsiteY7" fmla="*/ 0 h 592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31375" h="5924750">
                <a:moveTo>
                  <a:pt x="864575" y="0"/>
                </a:moveTo>
                <a:cubicBezTo>
                  <a:pt x="711869" y="153950"/>
                  <a:pt x="355035" y="586979"/>
                  <a:pt x="221006" y="747426"/>
                </a:cubicBezTo>
                <a:cubicBezTo>
                  <a:pt x="86977" y="907873"/>
                  <a:pt x="0" y="1201976"/>
                  <a:pt x="346152" y="1505610"/>
                </a:cubicBezTo>
                <a:cubicBezTo>
                  <a:pt x="759156" y="1853434"/>
                  <a:pt x="1259322" y="2702395"/>
                  <a:pt x="1245804" y="3389982"/>
                </a:cubicBezTo>
                <a:cubicBezTo>
                  <a:pt x="1200843" y="4035078"/>
                  <a:pt x="1155254" y="4073497"/>
                  <a:pt x="988400" y="4514850"/>
                </a:cubicBezTo>
                <a:cubicBezTo>
                  <a:pt x="618440" y="5176871"/>
                  <a:pt x="1341974" y="5568194"/>
                  <a:pt x="1930630" y="5924750"/>
                </a:cubicBezTo>
                <a:cubicBezTo>
                  <a:pt x="1930878" y="3949833"/>
                  <a:pt x="1931127" y="1974917"/>
                  <a:pt x="1931375" y="0"/>
                </a:cubicBezTo>
                <a:lnTo>
                  <a:pt x="864575" y="0"/>
                </a:ln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81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21000000"/>
            </a:lightRig>
          </a:scene3d>
          <a:sp3d extrusionH="76200"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reeform 12"/>
          <p:cNvSpPr/>
          <p:nvPr/>
        </p:nvSpPr>
        <p:spPr bwMode="ltGray">
          <a:xfrm>
            <a:off x="742950" y="5362237"/>
            <a:ext cx="8401050" cy="1505288"/>
          </a:xfrm>
          <a:custGeom>
            <a:avLst/>
            <a:gdLst>
              <a:gd name="connsiteX0" fmla="*/ 0 w 8420100"/>
              <a:gd name="connsiteY0" fmla="*/ 1343025 h 1352550"/>
              <a:gd name="connsiteX1" fmla="*/ 1533525 w 8420100"/>
              <a:gd name="connsiteY1" fmla="*/ 428625 h 1352550"/>
              <a:gd name="connsiteX2" fmla="*/ 3810000 w 8420100"/>
              <a:gd name="connsiteY2" fmla="*/ 914400 h 1352550"/>
              <a:gd name="connsiteX3" fmla="*/ 6657975 w 8420100"/>
              <a:gd name="connsiteY3" fmla="*/ 85725 h 1352550"/>
              <a:gd name="connsiteX4" fmla="*/ 7286625 w 8420100"/>
              <a:gd name="connsiteY4" fmla="*/ 0 h 1352550"/>
              <a:gd name="connsiteX5" fmla="*/ 8420100 w 8420100"/>
              <a:gd name="connsiteY5" fmla="*/ 885825 h 1352550"/>
              <a:gd name="connsiteX6" fmla="*/ 8410575 w 8420100"/>
              <a:gd name="connsiteY6" fmla="*/ 1352550 h 1352550"/>
              <a:gd name="connsiteX7" fmla="*/ 0 w 8420100"/>
              <a:gd name="connsiteY7" fmla="*/ 1343025 h 1352550"/>
              <a:gd name="connsiteX0" fmla="*/ 0 w 8420100"/>
              <a:gd name="connsiteY0" fmla="*/ 1343025 h 1352550"/>
              <a:gd name="connsiteX1" fmla="*/ 1533525 w 8420100"/>
              <a:gd name="connsiteY1" fmla="*/ 428625 h 1352550"/>
              <a:gd name="connsiteX2" fmla="*/ 3810000 w 8420100"/>
              <a:gd name="connsiteY2" fmla="*/ 914400 h 1352550"/>
              <a:gd name="connsiteX3" fmla="*/ 6257925 w 8420100"/>
              <a:gd name="connsiteY3" fmla="*/ 333375 h 1352550"/>
              <a:gd name="connsiteX4" fmla="*/ 7286625 w 8420100"/>
              <a:gd name="connsiteY4" fmla="*/ 0 h 1352550"/>
              <a:gd name="connsiteX5" fmla="*/ 8420100 w 8420100"/>
              <a:gd name="connsiteY5" fmla="*/ 885825 h 1352550"/>
              <a:gd name="connsiteX6" fmla="*/ 8410575 w 8420100"/>
              <a:gd name="connsiteY6" fmla="*/ 1352550 h 1352550"/>
              <a:gd name="connsiteX7" fmla="*/ 0 w 8420100"/>
              <a:gd name="connsiteY7" fmla="*/ 1343025 h 1352550"/>
              <a:gd name="connsiteX0" fmla="*/ 1146175 w 9566275"/>
              <a:gd name="connsiteY0" fmla="*/ 1343025 h 1352550"/>
              <a:gd name="connsiteX1" fmla="*/ 2679700 w 9566275"/>
              <a:gd name="connsiteY1" fmla="*/ 428625 h 1352550"/>
              <a:gd name="connsiteX2" fmla="*/ 4956175 w 9566275"/>
              <a:gd name="connsiteY2" fmla="*/ 914400 h 1352550"/>
              <a:gd name="connsiteX3" fmla="*/ 7404100 w 9566275"/>
              <a:gd name="connsiteY3" fmla="*/ 333375 h 1352550"/>
              <a:gd name="connsiteX4" fmla="*/ 8432800 w 9566275"/>
              <a:gd name="connsiteY4" fmla="*/ 0 h 1352550"/>
              <a:gd name="connsiteX5" fmla="*/ 9566275 w 9566275"/>
              <a:gd name="connsiteY5" fmla="*/ 885825 h 1352550"/>
              <a:gd name="connsiteX6" fmla="*/ 9556750 w 9566275"/>
              <a:gd name="connsiteY6" fmla="*/ 1352550 h 1352550"/>
              <a:gd name="connsiteX7" fmla="*/ 1146175 w 9566275"/>
              <a:gd name="connsiteY7" fmla="*/ 1343025 h 1352550"/>
              <a:gd name="connsiteX0" fmla="*/ 1146175 w 9566275"/>
              <a:gd name="connsiteY0" fmla="*/ 1343025 h 1352550"/>
              <a:gd name="connsiteX1" fmla="*/ 2679700 w 9566275"/>
              <a:gd name="connsiteY1" fmla="*/ 428625 h 1352550"/>
              <a:gd name="connsiteX2" fmla="*/ 4956175 w 9566275"/>
              <a:gd name="connsiteY2" fmla="*/ 914400 h 1352550"/>
              <a:gd name="connsiteX3" fmla="*/ 7404100 w 9566275"/>
              <a:gd name="connsiteY3" fmla="*/ 333375 h 1352550"/>
              <a:gd name="connsiteX4" fmla="*/ 8432800 w 9566275"/>
              <a:gd name="connsiteY4" fmla="*/ 0 h 1352550"/>
              <a:gd name="connsiteX5" fmla="*/ 9566275 w 9566275"/>
              <a:gd name="connsiteY5" fmla="*/ 885825 h 1352550"/>
              <a:gd name="connsiteX6" fmla="*/ 9556750 w 9566275"/>
              <a:gd name="connsiteY6" fmla="*/ 1352550 h 1352550"/>
              <a:gd name="connsiteX7" fmla="*/ 1146175 w 9566275"/>
              <a:gd name="connsiteY7" fmla="*/ 1343025 h 1352550"/>
              <a:gd name="connsiteX0" fmla="*/ 1146175 w 9566275"/>
              <a:gd name="connsiteY0" fmla="*/ 1435100 h 1444625"/>
              <a:gd name="connsiteX1" fmla="*/ 2679700 w 9566275"/>
              <a:gd name="connsiteY1" fmla="*/ 520700 h 1444625"/>
              <a:gd name="connsiteX2" fmla="*/ 4956175 w 9566275"/>
              <a:gd name="connsiteY2" fmla="*/ 1006475 h 1444625"/>
              <a:gd name="connsiteX3" fmla="*/ 7404100 w 9566275"/>
              <a:gd name="connsiteY3" fmla="*/ 425450 h 1444625"/>
              <a:gd name="connsiteX4" fmla="*/ 8432800 w 9566275"/>
              <a:gd name="connsiteY4" fmla="*/ 92075 h 1444625"/>
              <a:gd name="connsiteX5" fmla="*/ 9566275 w 9566275"/>
              <a:gd name="connsiteY5" fmla="*/ 977900 h 1444625"/>
              <a:gd name="connsiteX6" fmla="*/ 9556750 w 9566275"/>
              <a:gd name="connsiteY6" fmla="*/ 1444625 h 1444625"/>
              <a:gd name="connsiteX7" fmla="*/ 1146175 w 9566275"/>
              <a:gd name="connsiteY7" fmla="*/ 1435100 h 1444625"/>
              <a:gd name="connsiteX0" fmla="*/ 1146175 w 9566275"/>
              <a:gd name="connsiteY0" fmla="*/ 1435100 h 1444625"/>
              <a:gd name="connsiteX1" fmla="*/ 2679700 w 9566275"/>
              <a:gd name="connsiteY1" fmla="*/ 520700 h 1444625"/>
              <a:gd name="connsiteX2" fmla="*/ 4956175 w 9566275"/>
              <a:gd name="connsiteY2" fmla="*/ 1006475 h 1444625"/>
              <a:gd name="connsiteX3" fmla="*/ 7404100 w 9566275"/>
              <a:gd name="connsiteY3" fmla="*/ 425450 h 1444625"/>
              <a:gd name="connsiteX4" fmla="*/ 8432800 w 9566275"/>
              <a:gd name="connsiteY4" fmla="*/ 92075 h 1444625"/>
              <a:gd name="connsiteX5" fmla="*/ 9566275 w 9566275"/>
              <a:gd name="connsiteY5" fmla="*/ 977900 h 1444625"/>
              <a:gd name="connsiteX6" fmla="*/ 9556750 w 9566275"/>
              <a:gd name="connsiteY6" fmla="*/ 1444625 h 1444625"/>
              <a:gd name="connsiteX7" fmla="*/ 1146175 w 9566275"/>
              <a:gd name="connsiteY7" fmla="*/ 1435100 h 1444625"/>
              <a:gd name="connsiteX0" fmla="*/ 1146175 w 9566275"/>
              <a:gd name="connsiteY0" fmla="*/ 1441758 h 1451283"/>
              <a:gd name="connsiteX1" fmla="*/ 2679700 w 9566275"/>
              <a:gd name="connsiteY1" fmla="*/ 527358 h 1451283"/>
              <a:gd name="connsiteX2" fmla="*/ 4956175 w 9566275"/>
              <a:gd name="connsiteY2" fmla="*/ 1013133 h 1451283"/>
              <a:gd name="connsiteX3" fmla="*/ 7404100 w 9566275"/>
              <a:gd name="connsiteY3" fmla="*/ 432108 h 1451283"/>
              <a:gd name="connsiteX4" fmla="*/ 8432800 w 9566275"/>
              <a:gd name="connsiteY4" fmla="*/ 98733 h 1451283"/>
              <a:gd name="connsiteX5" fmla="*/ 9566275 w 9566275"/>
              <a:gd name="connsiteY5" fmla="*/ 984558 h 1451283"/>
              <a:gd name="connsiteX6" fmla="*/ 9556750 w 9566275"/>
              <a:gd name="connsiteY6" fmla="*/ 1451283 h 1451283"/>
              <a:gd name="connsiteX7" fmla="*/ 1146175 w 9566275"/>
              <a:gd name="connsiteY7" fmla="*/ 1441758 h 1451283"/>
              <a:gd name="connsiteX0" fmla="*/ 1146175 w 9566275"/>
              <a:gd name="connsiteY0" fmla="*/ 1441758 h 1451283"/>
              <a:gd name="connsiteX1" fmla="*/ 2679700 w 9566275"/>
              <a:gd name="connsiteY1" fmla="*/ 527358 h 1451283"/>
              <a:gd name="connsiteX2" fmla="*/ 4932501 w 9566275"/>
              <a:gd name="connsiteY2" fmla="*/ 1001296 h 1451283"/>
              <a:gd name="connsiteX3" fmla="*/ 7404100 w 9566275"/>
              <a:gd name="connsiteY3" fmla="*/ 432108 h 1451283"/>
              <a:gd name="connsiteX4" fmla="*/ 8432800 w 9566275"/>
              <a:gd name="connsiteY4" fmla="*/ 98733 h 1451283"/>
              <a:gd name="connsiteX5" fmla="*/ 9566275 w 9566275"/>
              <a:gd name="connsiteY5" fmla="*/ 984558 h 1451283"/>
              <a:gd name="connsiteX6" fmla="*/ 9556750 w 9566275"/>
              <a:gd name="connsiteY6" fmla="*/ 1451283 h 1451283"/>
              <a:gd name="connsiteX7" fmla="*/ 1146175 w 9566275"/>
              <a:gd name="connsiteY7" fmla="*/ 1441758 h 1451283"/>
              <a:gd name="connsiteX0" fmla="*/ 1146175 w 9566275"/>
              <a:gd name="connsiteY0" fmla="*/ 1441758 h 1451283"/>
              <a:gd name="connsiteX1" fmla="*/ 2679700 w 9566275"/>
              <a:gd name="connsiteY1" fmla="*/ 527358 h 1451283"/>
              <a:gd name="connsiteX2" fmla="*/ 4932501 w 9566275"/>
              <a:gd name="connsiteY2" fmla="*/ 1001296 h 1451283"/>
              <a:gd name="connsiteX3" fmla="*/ 7404100 w 9566275"/>
              <a:gd name="connsiteY3" fmla="*/ 432108 h 1451283"/>
              <a:gd name="connsiteX4" fmla="*/ 8432800 w 9566275"/>
              <a:gd name="connsiteY4" fmla="*/ 98733 h 1451283"/>
              <a:gd name="connsiteX5" fmla="*/ 9566275 w 9566275"/>
              <a:gd name="connsiteY5" fmla="*/ 984558 h 1451283"/>
              <a:gd name="connsiteX6" fmla="*/ 9556750 w 9566275"/>
              <a:gd name="connsiteY6" fmla="*/ 1451283 h 1451283"/>
              <a:gd name="connsiteX7" fmla="*/ 1146175 w 9566275"/>
              <a:gd name="connsiteY7" fmla="*/ 1441758 h 1451283"/>
              <a:gd name="connsiteX0" fmla="*/ 1146175 w 9566275"/>
              <a:gd name="connsiteY0" fmla="*/ 1441758 h 1451283"/>
              <a:gd name="connsiteX1" fmla="*/ 2679700 w 9566275"/>
              <a:gd name="connsiteY1" fmla="*/ 527358 h 1451283"/>
              <a:gd name="connsiteX2" fmla="*/ 4932501 w 9566275"/>
              <a:gd name="connsiteY2" fmla="*/ 1001296 h 1451283"/>
              <a:gd name="connsiteX3" fmla="*/ 7404100 w 9566275"/>
              <a:gd name="connsiteY3" fmla="*/ 432108 h 1451283"/>
              <a:gd name="connsiteX4" fmla="*/ 8432800 w 9566275"/>
              <a:gd name="connsiteY4" fmla="*/ 98733 h 1451283"/>
              <a:gd name="connsiteX5" fmla="*/ 9566275 w 9566275"/>
              <a:gd name="connsiteY5" fmla="*/ 984558 h 1451283"/>
              <a:gd name="connsiteX6" fmla="*/ 9556750 w 9566275"/>
              <a:gd name="connsiteY6" fmla="*/ 1451283 h 1451283"/>
              <a:gd name="connsiteX7" fmla="*/ 1146175 w 9566275"/>
              <a:gd name="connsiteY7" fmla="*/ 1441758 h 1451283"/>
              <a:gd name="connsiteX0" fmla="*/ 1146175 w 9566275"/>
              <a:gd name="connsiteY0" fmla="*/ 1428441 h 1437966"/>
              <a:gd name="connsiteX1" fmla="*/ 2679700 w 9566275"/>
              <a:gd name="connsiteY1" fmla="*/ 514041 h 1437966"/>
              <a:gd name="connsiteX2" fmla="*/ 4932501 w 9566275"/>
              <a:gd name="connsiteY2" fmla="*/ 987979 h 1437966"/>
              <a:gd name="connsiteX3" fmla="*/ 7404100 w 9566275"/>
              <a:gd name="connsiteY3" fmla="*/ 418791 h 1437966"/>
              <a:gd name="connsiteX4" fmla="*/ 8432800 w 9566275"/>
              <a:gd name="connsiteY4" fmla="*/ 85416 h 1437966"/>
              <a:gd name="connsiteX5" fmla="*/ 9566275 w 9566275"/>
              <a:gd name="connsiteY5" fmla="*/ 971241 h 1437966"/>
              <a:gd name="connsiteX6" fmla="*/ 9556750 w 9566275"/>
              <a:gd name="connsiteY6" fmla="*/ 1437966 h 1437966"/>
              <a:gd name="connsiteX7" fmla="*/ 1146175 w 9566275"/>
              <a:gd name="connsiteY7" fmla="*/ 1428441 h 1437966"/>
              <a:gd name="connsiteX0" fmla="*/ 1146175 w 9566275"/>
              <a:gd name="connsiteY0" fmla="*/ 1428441 h 1437966"/>
              <a:gd name="connsiteX1" fmla="*/ 2679700 w 9566275"/>
              <a:gd name="connsiteY1" fmla="*/ 514041 h 1437966"/>
              <a:gd name="connsiteX2" fmla="*/ 4932501 w 9566275"/>
              <a:gd name="connsiteY2" fmla="*/ 987979 h 1437966"/>
              <a:gd name="connsiteX3" fmla="*/ 7404100 w 9566275"/>
              <a:gd name="connsiteY3" fmla="*/ 418791 h 1437966"/>
              <a:gd name="connsiteX4" fmla="*/ 8432800 w 9566275"/>
              <a:gd name="connsiteY4" fmla="*/ 85416 h 1437966"/>
              <a:gd name="connsiteX5" fmla="*/ 9566275 w 9566275"/>
              <a:gd name="connsiteY5" fmla="*/ 971241 h 1437966"/>
              <a:gd name="connsiteX6" fmla="*/ 9556750 w 9566275"/>
              <a:gd name="connsiteY6" fmla="*/ 1437966 h 1437966"/>
              <a:gd name="connsiteX7" fmla="*/ 1146175 w 9566275"/>
              <a:gd name="connsiteY7" fmla="*/ 1428441 h 1437966"/>
              <a:gd name="connsiteX0" fmla="*/ 1146175 w 9566275"/>
              <a:gd name="connsiteY0" fmla="*/ 1497243 h 1506768"/>
              <a:gd name="connsiteX1" fmla="*/ 2679700 w 9566275"/>
              <a:gd name="connsiteY1" fmla="*/ 582843 h 1506768"/>
              <a:gd name="connsiteX2" fmla="*/ 4932501 w 9566275"/>
              <a:gd name="connsiteY2" fmla="*/ 1056781 h 1506768"/>
              <a:gd name="connsiteX3" fmla="*/ 7404100 w 9566275"/>
              <a:gd name="connsiteY3" fmla="*/ 487593 h 1506768"/>
              <a:gd name="connsiteX4" fmla="*/ 8432800 w 9566275"/>
              <a:gd name="connsiteY4" fmla="*/ 154218 h 1506768"/>
              <a:gd name="connsiteX5" fmla="*/ 9566275 w 9566275"/>
              <a:gd name="connsiteY5" fmla="*/ 1040043 h 1506768"/>
              <a:gd name="connsiteX6" fmla="*/ 9556750 w 9566275"/>
              <a:gd name="connsiteY6" fmla="*/ 1506768 h 1506768"/>
              <a:gd name="connsiteX7" fmla="*/ 1146175 w 9566275"/>
              <a:gd name="connsiteY7" fmla="*/ 1497243 h 1506768"/>
              <a:gd name="connsiteX0" fmla="*/ 1146175 w 9566275"/>
              <a:gd name="connsiteY0" fmla="*/ 1497243 h 1506768"/>
              <a:gd name="connsiteX1" fmla="*/ 2679700 w 9566275"/>
              <a:gd name="connsiteY1" fmla="*/ 582843 h 1506768"/>
              <a:gd name="connsiteX2" fmla="*/ 4932501 w 9566275"/>
              <a:gd name="connsiteY2" fmla="*/ 1056781 h 1506768"/>
              <a:gd name="connsiteX3" fmla="*/ 7377467 w 9566275"/>
              <a:gd name="connsiteY3" fmla="*/ 455781 h 1506768"/>
              <a:gd name="connsiteX4" fmla="*/ 8432800 w 9566275"/>
              <a:gd name="connsiteY4" fmla="*/ 154218 h 1506768"/>
              <a:gd name="connsiteX5" fmla="*/ 9566275 w 9566275"/>
              <a:gd name="connsiteY5" fmla="*/ 1040043 h 1506768"/>
              <a:gd name="connsiteX6" fmla="*/ 9556750 w 9566275"/>
              <a:gd name="connsiteY6" fmla="*/ 1506768 h 1506768"/>
              <a:gd name="connsiteX7" fmla="*/ 1146175 w 9566275"/>
              <a:gd name="connsiteY7" fmla="*/ 1497243 h 1506768"/>
              <a:gd name="connsiteX0" fmla="*/ 1146175 w 9566275"/>
              <a:gd name="connsiteY0" fmla="*/ 1497243 h 1506768"/>
              <a:gd name="connsiteX1" fmla="*/ 2679700 w 9566275"/>
              <a:gd name="connsiteY1" fmla="*/ 582843 h 1506768"/>
              <a:gd name="connsiteX2" fmla="*/ 4932501 w 9566275"/>
              <a:gd name="connsiteY2" fmla="*/ 1056781 h 1506768"/>
              <a:gd name="connsiteX3" fmla="*/ 7377467 w 9566275"/>
              <a:gd name="connsiteY3" fmla="*/ 455781 h 1506768"/>
              <a:gd name="connsiteX4" fmla="*/ 8432800 w 9566275"/>
              <a:gd name="connsiteY4" fmla="*/ 154218 h 1506768"/>
              <a:gd name="connsiteX5" fmla="*/ 9566275 w 9566275"/>
              <a:gd name="connsiteY5" fmla="*/ 1040043 h 1506768"/>
              <a:gd name="connsiteX6" fmla="*/ 9556750 w 9566275"/>
              <a:gd name="connsiteY6" fmla="*/ 1506768 h 1506768"/>
              <a:gd name="connsiteX7" fmla="*/ 1146175 w 9566275"/>
              <a:gd name="connsiteY7" fmla="*/ 1497243 h 150676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77467 w 9566275"/>
              <a:gd name="connsiteY3" fmla="*/ 454301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90057 w 9566275"/>
              <a:gd name="connsiteY1" fmla="*/ 58284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90057 w 9566275"/>
              <a:gd name="connsiteY1" fmla="*/ 58284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0 w 8420100"/>
              <a:gd name="connsiteY0" fmla="*/ 1495763 h 1505288"/>
              <a:gd name="connsiteX1" fmla="*/ 1543882 w 8420100"/>
              <a:gd name="connsiteY1" fmla="*/ 582843 h 1505288"/>
              <a:gd name="connsiteX2" fmla="*/ 3786326 w 8420100"/>
              <a:gd name="connsiteY2" fmla="*/ 1055301 h 1505288"/>
              <a:gd name="connsiteX3" fmla="*/ 6189863 w 8420100"/>
              <a:gd name="connsiteY3" fmla="*/ 480934 h 1505288"/>
              <a:gd name="connsiteX4" fmla="*/ 7286625 w 8420100"/>
              <a:gd name="connsiteY4" fmla="*/ 152738 h 1505288"/>
              <a:gd name="connsiteX5" fmla="*/ 8420100 w 8420100"/>
              <a:gd name="connsiteY5" fmla="*/ 1038563 h 1505288"/>
              <a:gd name="connsiteX6" fmla="*/ 8410575 w 8420100"/>
              <a:gd name="connsiteY6" fmla="*/ 1505288 h 1505288"/>
              <a:gd name="connsiteX7" fmla="*/ 0 w 8420100"/>
              <a:gd name="connsiteY7" fmla="*/ 1495763 h 150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20100" h="1505288">
                <a:moveTo>
                  <a:pt x="0" y="1495763"/>
                </a:moveTo>
                <a:cubicBezTo>
                  <a:pt x="697865" y="716936"/>
                  <a:pt x="976451" y="306325"/>
                  <a:pt x="1543882" y="582843"/>
                </a:cubicBezTo>
                <a:cubicBezTo>
                  <a:pt x="2111313" y="859361"/>
                  <a:pt x="3010270" y="1072039"/>
                  <a:pt x="3786326" y="1055301"/>
                </a:cubicBezTo>
                <a:cubicBezTo>
                  <a:pt x="5170502" y="1056318"/>
                  <a:pt x="5860233" y="655035"/>
                  <a:pt x="6189863" y="480934"/>
                </a:cubicBezTo>
                <a:cubicBezTo>
                  <a:pt x="6499519" y="354920"/>
                  <a:pt x="6830089" y="0"/>
                  <a:pt x="7286625" y="152738"/>
                </a:cubicBezTo>
                <a:cubicBezTo>
                  <a:pt x="7626412" y="253910"/>
                  <a:pt x="8232035" y="841250"/>
                  <a:pt x="8420100" y="1038563"/>
                </a:cubicBezTo>
                <a:lnTo>
                  <a:pt x="8410575" y="1505288"/>
                </a:lnTo>
                <a:lnTo>
                  <a:pt x="0" y="1495763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7800000"/>
            </a:lightRig>
          </a:scene3d>
          <a:sp3d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reeform 11"/>
          <p:cNvSpPr/>
          <p:nvPr/>
        </p:nvSpPr>
        <p:spPr bwMode="ltGray">
          <a:xfrm>
            <a:off x="0" y="649224"/>
            <a:ext cx="1839834" cy="6200775"/>
          </a:xfrm>
          <a:custGeom>
            <a:avLst/>
            <a:gdLst>
              <a:gd name="connsiteX0" fmla="*/ 9525 w 1304925"/>
              <a:gd name="connsiteY0" fmla="*/ 0 h 6200775"/>
              <a:gd name="connsiteX1" fmla="*/ 990600 w 1304925"/>
              <a:gd name="connsiteY1" fmla="*/ 1381125 h 6200775"/>
              <a:gd name="connsiteX2" fmla="*/ 533400 w 1304925"/>
              <a:gd name="connsiteY2" fmla="*/ 2781300 h 6200775"/>
              <a:gd name="connsiteX3" fmla="*/ 1304925 w 1304925"/>
              <a:gd name="connsiteY3" fmla="*/ 4705350 h 6200775"/>
              <a:gd name="connsiteX4" fmla="*/ 428625 w 1304925"/>
              <a:gd name="connsiteY4" fmla="*/ 6200775 h 6200775"/>
              <a:gd name="connsiteX5" fmla="*/ 0 w 1304925"/>
              <a:gd name="connsiteY5" fmla="*/ 6200775 h 6200775"/>
              <a:gd name="connsiteX6" fmla="*/ 9525 w 1304925"/>
              <a:gd name="connsiteY6" fmla="*/ 0 h 6200775"/>
              <a:gd name="connsiteX0" fmla="*/ 9525 w 1304925"/>
              <a:gd name="connsiteY0" fmla="*/ 0 h 6200775"/>
              <a:gd name="connsiteX1" fmla="*/ 990600 w 1304925"/>
              <a:gd name="connsiteY1" fmla="*/ 1381125 h 6200775"/>
              <a:gd name="connsiteX2" fmla="*/ 533400 w 1304925"/>
              <a:gd name="connsiteY2" fmla="*/ 2781300 h 6200775"/>
              <a:gd name="connsiteX3" fmla="*/ 1304925 w 1304925"/>
              <a:gd name="connsiteY3" fmla="*/ 4705350 h 6200775"/>
              <a:gd name="connsiteX4" fmla="*/ 428625 w 1304925"/>
              <a:gd name="connsiteY4" fmla="*/ 6200775 h 6200775"/>
              <a:gd name="connsiteX5" fmla="*/ 0 w 1304925"/>
              <a:gd name="connsiteY5" fmla="*/ 6200775 h 6200775"/>
              <a:gd name="connsiteX6" fmla="*/ 9525 w 1304925"/>
              <a:gd name="connsiteY6" fmla="*/ 0 h 6200775"/>
              <a:gd name="connsiteX0" fmla="*/ 9525 w 1304925"/>
              <a:gd name="connsiteY0" fmla="*/ 803275 h 7004050"/>
              <a:gd name="connsiteX1" fmla="*/ 990600 w 1304925"/>
              <a:gd name="connsiteY1" fmla="*/ 2184400 h 7004050"/>
              <a:gd name="connsiteX2" fmla="*/ 533400 w 1304925"/>
              <a:gd name="connsiteY2" fmla="*/ 3584575 h 7004050"/>
              <a:gd name="connsiteX3" fmla="*/ 1304925 w 1304925"/>
              <a:gd name="connsiteY3" fmla="*/ 5508625 h 7004050"/>
              <a:gd name="connsiteX4" fmla="*/ 428625 w 1304925"/>
              <a:gd name="connsiteY4" fmla="*/ 7004050 h 7004050"/>
              <a:gd name="connsiteX5" fmla="*/ 0 w 1304925"/>
              <a:gd name="connsiteY5" fmla="*/ 7004050 h 7004050"/>
              <a:gd name="connsiteX6" fmla="*/ 9525 w 1304925"/>
              <a:gd name="connsiteY6" fmla="*/ 803275 h 7004050"/>
              <a:gd name="connsiteX0" fmla="*/ 9525 w 1322387"/>
              <a:gd name="connsiteY0" fmla="*/ 803275 h 7004050"/>
              <a:gd name="connsiteX1" fmla="*/ 990600 w 1322387"/>
              <a:gd name="connsiteY1" fmla="*/ 2184400 h 7004050"/>
              <a:gd name="connsiteX2" fmla="*/ 533400 w 1322387"/>
              <a:gd name="connsiteY2" fmla="*/ 3584575 h 7004050"/>
              <a:gd name="connsiteX3" fmla="*/ 1304925 w 1322387"/>
              <a:gd name="connsiteY3" fmla="*/ 5508625 h 7004050"/>
              <a:gd name="connsiteX4" fmla="*/ 428625 w 1322387"/>
              <a:gd name="connsiteY4" fmla="*/ 7004050 h 7004050"/>
              <a:gd name="connsiteX5" fmla="*/ 0 w 1322387"/>
              <a:gd name="connsiteY5" fmla="*/ 7004050 h 7004050"/>
              <a:gd name="connsiteX6" fmla="*/ 9525 w 1322387"/>
              <a:gd name="connsiteY6" fmla="*/ 803275 h 7004050"/>
              <a:gd name="connsiteX0" fmla="*/ 9525 w 1322387"/>
              <a:gd name="connsiteY0" fmla="*/ 803275 h 7004050"/>
              <a:gd name="connsiteX1" fmla="*/ 990600 w 1322387"/>
              <a:gd name="connsiteY1" fmla="*/ 2184400 h 7004050"/>
              <a:gd name="connsiteX2" fmla="*/ 533400 w 1322387"/>
              <a:gd name="connsiteY2" fmla="*/ 3584575 h 7004050"/>
              <a:gd name="connsiteX3" fmla="*/ 1304925 w 1322387"/>
              <a:gd name="connsiteY3" fmla="*/ 5508625 h 7004050"/>
              <a:gd name="connsiteX4" fmla="*/ 428625 w 1322387"/>
              <a:gd name="connsiteY4" fmla="*/ 7004050 h 7004050"/>
              <a:gd name="connsiteX5" fmla="*/ 0 w 1322387"/>
              <a:gd name="connsiteY5" fmla="*/ 7004050 h 7004050"/>
              <a:gd name="connsiteX6" fmla="*/ 9525 w 1322387"/>
              <a:gd name="connsiteY6" fmla="*/ 803275 h 7004050"/>
              <a:gd name="connsiteX0" fmla="*/ 9525 w 1322387"/>
              <a:gd name="connsiteY0" fmla="*/ 803275 h 7004050"/>
              <a:gd name="connsiteX1" fmla="*/ 990600 w 1322387"/>
              <a:gd name="connsiteY1" fmla="*/ 2184400 h 7004050"/>
              <a:gd name="connsiteX2" fmla="*/ 533400 w 1322387"/>
              <a:gd name="connsiteY2" fmla="*/ 3584575 h 7004050"/>
              <a:gd name="connsiteX3" fmla="*/ 1304925 w 1322387"/>
              <a:gd name="connsiteY3" fmla="*/ 5432425 h 7004050"/>
              <a:gd name="connsiteX4" fmla="*/ 428625 w 1322387"/>
              <a:gd name="connsiteY4" fmla="*/ 7004050 h 7004050"/>
              <a:gd name="connsiteX5" fmla="*/ 0 w 1322387"/>
              <a:gd name="connsiteY5" fmla="*/ 7004050 h 7004050"/>
              <a:gd name="connsiteX6" fmla="*/ 9525 w 1322387"/>
              <a:gd name="connsiteY6" fmla="*/ 803275 h 7004050"/>
              <a:gd name="connsiteX0" fmla="*/ 9525 w 1773273"/>
              <a:gd name="connsiteY0" fmla="*/ 803275 h 7004050"/>
              <a:gd name="connsiteX1" fmla="*/ 990600 w 1773273"/>
              <a:gd name="connsiteY1" fmla="*/ 2184400 h 7004050"/>
              <a:gd name="connsiteX2" fmla="*/ 533400 w 1773273"/>
              <a:gd name="connsiteY2" fmla="*/ 3584575 h 7004050"/>
              <a:gd name="connsiteX3" fmla="*/ 1304925 w 1773273"/>
              <a:gd name="connsiteY3" fmla="*/ 5432425 h 7004050"/>
              <a:gd name="connsiteX4" fmla="*/ 428625 w 1773273"/>
              <a:gd name="connsiteY4" fmla="*/ 7004050 h 7004050"/>
              <a:gd name="connsiteX5" fmla="*/ 0 w 1773273"/>
              <a:gd name="connsiteY5" fmla="*/ 7004050 h 7004050"/>
              <a:gd name="connsiteX6" fmla="*/ 9525 w 1773273"/>
              <a:gd name="connsiteY6" fmla="*/ 803275 h 7004050"/>
              <a:gd name="connsiteX0" fmla="*/ 9525 w 1742396"/>
              <a:gd name="connsiteY0" fmla="*/ 803275 h 7004050"/>
              <a:gd name="connsiteX1" fmla="*/ 990600 w 1742396"/>
              <a:gd name="connsiteY1" fmla="*/ 2184400 h 7004050"/>
              <a:gd name="connsiteX2" fmla="*/ 533400 w 1742396"/>
              <a:gd name="connsiteY2" fmla="*/ 3584575 h 7004050"/>
              <a:gd name="connsiteX3" fmla="*/ 1274048 w 1742396"/>
              <a:gd name="connsiteY3" fmla="*/ 5446872 h 7004050"/>
              <a:gd name="connsiteX4" fmla="*/ 428625 w 1742396"/>
              <a:gd name="connsiteY4" fmla="*/ 7004050 h 7004050"/>
              <a:gd name="connsiteX5" fmla="*/ 0 w 1742396"/>
              <a:gd name="connsiteY5" fmla="*/ 7004050 h 7004050"/>
              <a:gd name="connsiteX6" fmla="*/ 9525 w 1742396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3683 w 1825395"/>
              <a:gd name="connsiteY2" fmla="*/ 3626216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44164 w 1825395"/>
              <a:gd name="connsiteY2" fmla="*/ 3622958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7649 w 1825395"/>
              <a:gd name="connsiteY2" fmla="*/ 3660491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7649 w 1825395"/>
              <a:gd name="connsiteY2" fmla="*/ 3660491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15870"/>
              <a:gd name="connsiteY0" fmla="*/ 0 h 6200775"/>
              <a:gd name="connsiteX1" fmla="*/ 985784 w 1815870"/>
              <a:gd name="connsiteY1" fmla="*/ 1421774 h 6200775"/>
              <a:gd name="connsiteX2" fmla="*/ 537649 w 1815870"/>
              <a:gd name="connsiteY2" fmla="*/ 2857216 h 6200775"/>
              <a:gd name="connsiteX3" fmla="*/ 1274048 w 1815870"/>
              <a:gd name="connsiteY3" fmla="*/ 4643597 h 6200775"/>
              <a:gd name="connsiteX4" fmla="*/ 428625 w 1815870"/>
              <a:gd name="connsiteY4" fmla="*/ 6200775 h 6200775"/>
              <a:gd name="connsiteX5" fmla="*/ 0 w 1815870"/>
              <a:gd name="connsiteY5" fmla="*/ 6200775 h 6200775"/>
              <a:gd name="connsiteX6" fmla="*/ 9525 w 1815870"/>
              <a:gd name="connsiteY6" fmla="*/ 0 h 6200775"/>
              <a:gd name="connsiteX0" fmla="*/ 9525 w 1815870"/>
              <a:gd name="connsiteY0" fmla="*/ 0 h 6200775"/>
              <a:gd name="connsiteX1" fmla="*/ 985784 w 1815870"/>
              <a:gd name="connsiteY1" fmla="*/ 1421774 h 6200775"/>
              <a:gd name="connsiteX2" fmla="*/ 537649 w 1815870"/>
              <a:gd name="connsiteY2" fmla="*/ 2857216 h 6200775"/>
              <a:gd name="connsiteX3" fmla="*/ 1274048 w 1815870"/>
              <a:gd name="connsiteY3" fmla="*/ 4643597 h 6200775"/>
              <a:gd name="connsiteX4" fmla="*/ 428625 w 1815870"/>
              <a:gd name="connsiteY4" fmla="*/ 6200775 h 6200775"/>
              <a:gd name="connsiteX5" fmla="*/ 0 w 1815870"/>
              <a:gd name="connsiteY5" fmla="*/ 6200775 h 6200775"/>
              <a:gd name="connsiteX6" fmla="*/ 9525 w 1815870"/>
              <a:gd name="connsiteY6" fmla="*/ 0 h 6200775"/>
              <a:gd name="connsiteX0" fmla="*/ 9525 w 1824216"/>
              <a:gd name="connsiteY0" fmla="*/ 0 h 6200775"/>
              <a:gd name="connsiteX1" fmla="*/ 985784 w 1824216"/>
              <a:gd name="connsiteY1" fmla="*/ 1421774 h 6200775"/>
              <a:gd name="connsiteX2" fmla="*/ 537649 w 1824216"/>
              <a:gd name="connsiteY2" fmla="*/ 2857216 h 6200775"/>
              <a:gd name="connsiteX3" fmla="*/ 1282394 w 1824216"/>
              <a:gd name="connsiteY3" fmla="*/ 4636703 h 6200775"/>
              <a:gd name="connsiteX4" fmla="*/ 428625 w 1824216"/>
              <a:gd name="connsiteY4" fmla="*/ 6200775 h 6200775"/>
              <a:gd name="connsiteX5" fmla="*/ 0 w 1824216"/>
              <a:gd name="connsiteY5" fmla="*/ 6200775 h 6200775"/>
              <a:gd name="connsiteX6" fmla="*/ 9525 w 1824216"/>
              <a:gd name="connsiteY6" fmla="*/ 0 h 6200775"/>
              <a:gd name="connsiteX0" fmla="*/ 9525 w 1795187"/>
              <a:gd name="connsiteY0" fmla="*/ 0 h 6200775"/>
              <a:gd name="connsiteX1" fmla="*/ 985784 w 1795187"/>
              <a:gd name="connsiteY1" fmla="*/ 1421774 h 6200775"/>
              <a:gd name="connsiteX2" fmla="*/ 537649 w 1795187"/>
              <a:gd name="connsiteY2" fmla="*/ 2857216 h 6200775"/>
              <a:gd name="connsiteX3" fmla="*/ 1282394 w 1795187"/>
              <a:gd name="connsiteY3" fmla="*/ 4636703 h 6200775"/>
              <a:gd name="connsiteX4" fmla="*/ 428625 w 1795187"/>
              <a:gd name="connsiteY4" fmla="*/ 6200775 h 6200775"/>
              <a:gd name="connsiteX5" fmla="*/ 0 w 1795187"/>
              <a:gd name="connsiteY5" fmla="*/ 6200775 h 6200775"/>
              <a:gd name="connsiteX6" fmla="*/ 9525 w 1795187"/>
              <a:gd name="connsiteY6" fmla="*/ 0 h 6200775"/>
              <a:gd name="connsiteX0" fmla="*/ 9525 w 1806798"/>
              <a:gd name="connsiteY0" fmla="*/ 0 h 6200775"/>
              <a:gd name="connsiteX1" fmla="*/ 985784 w 1806798"/>
              <a:gd name="connsiteY1" fmla="*/ 1421774 h 6200775"/>
              <a:gd name="connsiteX2" fmla="*/ 537649 w 1806798"/>
              <a:gd name="connsiteY2" fmla="*/ 2857216 h 6200775"/>
              <a:gd name="connsiteX3" fmla="*/ 1282394 w 1806798"/>
              <a:gd name="connsiteY3" fmla="*/ 4636703 h 6200775"/>
              <a:gd name="connsiteX4" fmla="*/ 428625 w 1806798"/>
              <a:gd name="connsiteY4" fmla="*/ 6200775 h 6200775"/>
              <a:gd name="connsiteX5" fmla="*/ 0 w 1806798"/>
              <a:gd name="connsiteY5" fmla="*/ 6200775 h 6200775"/>
              <a:gd name="connsiteX6" fmla="*/ 9525 w 1806798"/>
              <a:gd name="connsiteY6" fmla="*/ 0 h 6200775"/>
              <a:gd name="connsiteX0" fmla="*/ 9525 w 1821675"/>
              <a:gd name="connsiteY0" fmla="*/ 0 h 6200775"/>
              <a:gd name="connsiteX1" fmla="*/ 985784 w 1821675"/>
              <a:gd name="connsiteY1" fmla="*/ 1421774 h 6200775"/>
              <a:gd name="connsiteX2" fmla="*/ 537649 w 1821675"/>
              <a:gd name="connsiteY2" fmla="*/ 2857216 h 6200775"/>
              <a:gd name="connsiteX3" fmla="*/ 1282394 w 1821675"/>
              <a:gd name="connsiteY3" fmla="*/ 4636703 h 6200775"/>
              <a:gd name="connsiteX4" fmla="*/ 428625 w 1821675"/>
              <a:gd name="connsiteY4" fmla="*/ 6200775 h 6200775"/>
              <a:gd name="connsiteX5" fmla="*/ 0 w 1821675"/>
              <a:gd name="connsiteY5" fmla="*/ 6200775 h 6200775"/>
              <a:gd name="connsiteX6" fmla="*/ 9525 w 1821675"/>
              <a:gd name="connsiteY6" fmla="*/ 0 h 6200775"/>
              <a:gd name="connsiteX0" fmla="*/ 9525 w 1821675"/>
              <a:gd name="connsiteY0" fmla="*/ 0 h 6200775"/>
              <a:gd name="connsiteX1" fmla="*/ 985784 w 1821675"/>
              <a:gd name="connsiteY1" fmla="*/ 1421774 h 6200775"/>
              <a:gd name="connsiteX2" fmla="*/ 537649 w 1821675"/>
              <a:gd name="connsiteY2" fmla="*/ 2857216 h 6200775"/>
              <a:gd name="connsiteX3" fmla="*/ 1282394 w 1821675"/>
              <a:gd name="connsiteY3" fmla="*/ 4636703 h 6200775"/>
              <a:gd name="connsiteX4" fmla="*/ 428625 w 1821675"/>
              <a:gd name="connsiteY4" fmla="*/ 6200775 h 6200775"/>
              <a:gd name="connsiteX5" fmla="*/ 0 w 1821675"/>
              <a:gd name="connsiteY5" fmla="*/ 6200775 h 6200775"/>
              <a:gd name="connsiteX6" fmla="*/ 9525 w 1821675"/>
              <a:gd name="connsiteY6" fmla="*/ 0 h 6200775"/>
              <a:gd name="connsiteX0" fmla="*/ 9525 w 1850746"/>
              <a:gd name="connsiteY0" fmla="*/ 0 h 6200775"/>
              <a:gd name="connsiteX1" fmla="*/ 985784 w 1850746"/>
              <a:gd name="connsiteY1" fmla="*/ 1421774 h 6200775"/>
              <a:gd name="connsiteX2" fmla="*/ 537649 w 1850746"/>
              <a:gd name="connsiteY2" fmla="*/ 2857216 h 6200775"/>
              <a:gd name="connsiteX3" fmla="*/ 1282394 w 1850746"/>
              <a:gd name="connsiteY3" fmla="*/ 4636703 h 6200775"/>
              <a:gd name="connsiteX4" fmla="*/ 428625 w 1850746"/>
              <a:gd name="connsiteY4" fmla="*/ 6200775 h 6200775"/>
              <a:gd name="connsiteX5" fmla="*/ 0 w 1850746"/>
              <a:gd name="connsiteY5" fmla="*/ 6200775 h 6200775"/>
              <a:gd name="connsiteX6" fmla="*/ 9525 w 185074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37649 w 1400916"/>
              <a:gd name="connsiteY2" fmla="*/ 2857216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792705"/>
              <a:gd name="connsiteY0" fmla="*/ 0 h 6200775"/>
              <a:gd name="connsiteX1" fmla="*/ 985784 w 1792705"/>
              <a:gd name="connsiteY1" fmla="*/ 1421774 h 6200775"/>
              <a:gd name="connsiteX2" fmla="*/ 540732 w 1792705"/>
              <a:gd name="connsiteY2" fmla="*/ 2856335 h 6200775"/>
              <a:gd name="connsiteX3" fmla="*/ 1282394 w 1792705"/>
              <a:gd name="connsiteY3" fmla="*/ 4636703 h 6200775"/>
              <a:gd name="connsiteX4" fmla="*/ 428625 w 1792705"/>
              <a:gd name="connsiteY4" fmla="*/ 6200775 h 6200775"/>
              <a:gd name="connsiteX5" fmla="*/ 0 w 1792705"/>
              <a:gd name="connsiteY5" fmla="*/ 6200775 h 6200775"/>
              <a:gd name="connsiteX6" fmla="*/ 9525 w 1792705"/>
              <a:gd name="connsiteY6" fmla="*/ 0 h 6200775"/>
              <a:gd name="connsiteX0" fmla="*/ 9525 w 1792705"/>
              <a:gd name="connsiteY0" fmla="*/ 0 h 6200775"/>
              <a:gd name="connsiteX1" fmla="*/ 985784 w 1792705"/>
              <a:gd name="connsiteY1" fmla="*/ 1421774 h 6200775"/>
              <a:gd name="connsiteX2" fmla="*/ 540732 w 1792705"/>
              <a:gd name="connsiteY2" fmla="*/ 2856335 h 6200775"/>
              <a:gd name="connsiteX3" fmla="*/ 1282394 w 1792705"/>
              <a:gd name="connsiteY3" fmla="*/ 4636703 h 6200775"/>
              <a:gd name="connsiteX4" fmla="*/ 428625 w 1792705"/>
              <a:gd name="connsiteY4" fmla="*/ 6200775 h 6200775"/>
              <a:gd name="connsiteX5" fmla="*/ 0 w 1792705"/>
              <a:gd name="connsiteY5" fmla="*/ 6200775 h 6200775"/>
              <a:gd name="connsiteX6" fmla="*/ 9525 w 1792705"/>
              <a:gd name="connsiteY6" fmla="*/ 0 h 6200775"/>
              <a:gd name="connsiteX0" fmla="*/ 9525 w 1821335"/>
              <a:gd name="connsiteY0" fmla="*/ 0 h 6200775"/>
              <a:gd name="connsiteX1" fmla="*/ 985784 w 1821335"/>
              <a:gd name="connsiteY1" fmla="*/ 1421774 h 6200775"/>
              <a:gd name="connsiteX2" fmla="*/ 540732 w 1821335"/>
              <a:gd name="connsiteY2" fmla="*/ 2856335 h 6200775"/>
              <a:gd name="connsiteX3" fmla="*/ 1282394 w 1821335"/>
              <a:gd name="connsiteY3" fmla="*/ 4636703 h 6200775"/>
              <a:gd name="connsiteX4" fmla="*/ 428625 w 1821335"/>
              <a:gd name="connsiteY4" fmla="*/ 6200775 h 6200775"/>
              <a:gd name="connsiteX5" fmla="*/ 0 w 1821335"/>
              <a:gd name="connsiteY5" fmla="*/ 6200775 h 6200775"/>
              <a:gd name="connsiteX6" fmla="*/ 9525 w 1821335"/>
              <a:gd name="connsiteY6" fmla="*/ 0 h 6200775"/>
              <a:gd name="connsiteX0" fmla="*/ 9525 w 1821335"/>
              <a:gd name="connsiteY0" fmla="*/ 0 h 6200775"/>
              <a:gd name="connsiteX1" fmla="*/ 985784 w 1821335"/>
              <a:gd name="connsiteY1" fmla="*/ 1421774 h 6200775"/>
              <a:gd name="connsiteX2" fmla="*/ 540732 w 1821335"/>
              <a:gd name="connsiteY2" fmla="*/ 2856335 h 6200775"/>
              <a:gd name="connsiteX3" fmla="*/ 1282394 w 1821335"/>
              <a:gd name="connsiteY3" fmla="*/ 4636703 h 6200775"/>
              <a:gd name="connsiteX4" fmla="*/ 428625 w 1821335"/>
              <a:gd name="connsiteY4" fmla="*/ 6200775 h 6200775"/>
              <a:gd name="connsiteX5" fmla="*/ 0 w 1821335"/>
              <a:gd name="connsiteY5" fmla="*/ 6200775 h 6200775"/>
              <a:gd name="connsiteX6" fmla="*/ 9525 w 1821335"/>
              <a:gd name="connsiteY6" fmla="*/ 0 h 6200775"/>
              <a:gd name="connsiteX0" fmla="*/ 9525 w 1839834"/>
              <a:gd name="connsiteY0" fmla="*/ 0 h 6200775"/>
              <a:gd name="connsiteX1" fmla="*/ 985784 w 1839834"/>
              <a:gd name="connsiteY1" fmla="*/ 1421774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5784 w 1839834"/>
              <a:gd name="connsiteY1" fmla="*/ 1421774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5784 w 1839834"/>
              <a:gd name="connsiteY1" fmla="*/ 1421774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9834" h="6200775">
                <a:moveTo>
                  <a:pt x="9525" y="0"/>
                </a:moveTo>
                <a:cubicBezTo>
                  <a:pt x="416295" y="284690"/>
                  <a:pt x="1425142" y="897762"/>
                  <a:pt x="980939" y="1433666"/>
                </a:cubicBezTo>
                <a:cubicBezTo>
                  <a:pt x="844467" y="1707707"/>
                  <a:pt x="539821" y="2296069"/>
                  <a:pt x="540732" y="2856335"/>
                </a:cubicBezTo>
                <a:cubicBezTo>
                  <a:pt x="541643" y="3416601"/>
                  <a:pt x="743453" y="3982394"/>
                  <a:pt x="1282394" y="4636703"/>
                </a:cubicBezTo>
                <a:cubicBezTo>
                  <a:pt x="1839834" y="5180015"/>
                  <a:pt x="543317" y="6072427"/>
                  <a:pt x="428625" y="6200775"/>
                </a:cubicBezTo>
                <a:lnTo>
                  <a:pt x="0" y="6200775"/>
                </a:lnTo>
                <a:lnTo>
                  <a:pt x="9525" y="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60000"/>
                  <a:lumOff val="40000"/>
                  <a:alpha val="63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balanced" dir="t">
              <a:rot lat="0" lon="0" rev="10800000"/>
            </a:lightRig>
          </a:scene3d>
          <a:sp3d prstMaterial="plastic">
            <a:bevelT w="1016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Oval 7"/>
          <p:cNvSpPr/>
          <p:nvPr/>
        </p:nvSpPr>
        <p:spPr bwMode="ltGray">
          <a:xfrm>
            <a:off x="621792" y="594360"/>
            <a:ext cx="7790688" cy="5788152"/>
          </a:xfrm>
          <a:prstGeom prst="ellipse">
            <a:avLst/>
          </a:prstGeom>
          <a:gradFill>
            <a:gsLst>
              <a:gs pos="0">
                <a:schemeClr val="bg2">
                  <a:lumMod val="60000"/>
                  <a:lumOff val="40000"/>
                </a:schemeClr>
              </a:gs>
              <a:gs pos="69000">
                <a:schemeClr val="bg2">
                  <a:shade val="67500"/>
                  <a:satMod val="115000"/>
                </a:schemeClr>
              </a:gs>
              <a:gs pos="100000">
                <a:schemeClr val="bg2">
                  <a:lumMod val="75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  <a:scene3d>
            <a:camera prst="orthographicFront"/>
            <a:lightRig rig="soft" dir="t">
              <a:rot lat="0" lon="0" rev="16200000"/>
            </a:lightRig>
          </a:scene3d>
          <a:sp3d prstMaterial="plastic">
            <a:bevelT w="101600" h="12700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reeform 8"/>
          <p:cNvSpPr/>
          <p:nvPr/>
        </p:nvSpPr>
        <p:spPr bwMode="ltGray">
          <a:xfrm>
            <a:off x="6954" y="2705"/>
            <a:ext cx="7708296" cy="1619808"/>
          </a:xfrm>
          <a:custGeom>
            <a:avLst/>
            <a:gdLst>
              <a:gd name="connsiteX0" fmla="*/ 0 w 7724775"/>
              <a:gd name="connsiteY0" fmla="*/ 0 h 1304925"/>
              <a:gd name="connsiteX1" fmla="*/ 7724775 w 7724775"/>
              <a:gd name="connsiteY1" fmla="*/ 0 h 1304925"/>
              <a:gd name="connsiteX2" fmla="*/ 7219950 w 7724775"/>
              <a:gd name="connsiteY2" fmla="*/ 685800 h 1304925"/>
              <a:gd name="connsiteX3" fmla="*/ 6600825 w 7724775"/>
              <a:gd name="connsiteY3" fmla="*/ 876300 h 1304925"/>
              <a:gd name="connsiteX4" fmla="*/ 4314825 w 7724775"/>
              <a:gd name="connsiteY4" fmla="*/ 504825 h 1304925"/>
              <a:gd name="connsiteX5" fmla="*/ 1781175 w 7724775"/>
              <a:gd name="connsiteY5" fmla="*/ 1304925 h 1304925"/>
              <a:gd name="connsiteX6" fmla="*/ 9525 w 7724775"/>
              <a:gd name="connsiteY6" fmla="*/ 400050 h 1304925"/>
              <a:gd name="connsiteX7" fmla="*/ 0 w 7724775"/>
              <a:gd name="connsiteY7" fmla="*/ 0 h 1304925"/>
              <a:gd name="connsiteX0" fmla="*/ 0 w 7724775"/>
              <a:gd name="connsiteY0" fmla="*/ 0 h 1322387"/>
              <a:gd name="connsiteX1" fmla="*/ 7724775 w 7724775"/>
              <a:gd name="connsiteY1" fmla="*/ 0 h 1322387"/>
              <a:gd name="connsiteX2" fmla="*/ 7219950 w 7724775"/>
              <a:gd name="connsiteY2" fmla="*/ 685800 h 1322387"/>
              <a:gd name="connsiteX3" fmla="*/ 6600825 w 7724775"/>
              <a:gd name="connsiteY3" fmla="*/ 876300 h 1322387"/>
              <a:gd name="connsiteX4" fmla="*/ 4314825 w 7724775"/>
              <a:gd name="connsiteY4" fmla="*/ 504825 h 1322387"/>
              <a:gd name="connsiteX5" fmla="*/ 1781175 w 7724775"/>
              <a:gd name="connsiteY5" fmla="*/ 1304925 h 1322387"/>
              <a:gd name="connsiteX6" fmla="*/ 9525 w 7724775"/>
              <a:gd name="connsiteY6" fmla="*/ 400050 h 1322387"/>
              <a:gd name="connsiteX7" fmla="*/ 0 w 7724775"/>
              <a:gd name="connsiteY7" fmla="*/ 0 h 1322387"/>
              <a:gd name="connsiteX0" fmla="*/ 0 w 7724775"/>
              <a:gd name="connsiteY0" fmla="*/ 0 h 1322387"/>
              <a:gd name="connsiteX1" fmla="*/ 7724775 w 7724775"/>
              <a:gd name="connsiteY1" fmla="*/ 0 h 1322387"/>
              <a:gd name="connsiteX2" fmla="*/ 7219950 w 7724775"/>
              <a:gd name="connsiteY2" fmla="*/ 685800 h 1322387"/>
              <a:gd name="connsiteX3" fmla="*/ 6600825 w 7724775"/>
              <a:gd name="connsiteY3" fmla="*/ 876300 h 1322387"/>
              <a:gd name="connsiteX4" fmla="*/ 4314825 w 7724775"/>
              <a:gd name="connsiteY4" fmla="*/ 504825 h 1322387"/>
              <a:gd name="connsiteX5" fmla="*/ 1781175 w 7724775"/>
              <a:gd name="connsiteY5" fmla="*/ 1304925 h 1322387"/>
              <a:gd name="connsiteX6" fmla="*/ 9525 w 7724775"/>
              <a:gd name="connsiteY6" fmla="*/ 400050 h 1322387"/>
              <a:gd name="connsiteX7" fmla="*/ 0 w 7724775"/>
              <a:gd name="connsiteY7" fmla="*/ 0 h 1322387"/>
              <a:gd name="connsiteX0" fmla="*/ 0 w 7724775"/>
              <a:gd name="connsiteY0" fmla="*/ 0 h 1322387"/>
              <a:gd name="connsiteX1" fmla="*/ 7724775 w 7724775"/>
              <a:gd name="connsiteY1" fmla="*/ 0 h 1322387"/>
              <a:gd name="connsiteX2" fmla="*/ 7219950 w 7724775"/>
              <a:gd name="connsiteY2" fmla="*/ 685800 h 1322387"/>
              <a:gd name="connsiteX3" fmla="*/ 6600825 w 7724775"/>
              <a:gd name="connsiteY3" fmla="*/ 876300 h 1322387"/>
              <a:gd name="connsiteX4" fmla="*/ 4314825 w 7724775"/>
              <a:gd name="connsiteY4" fmla="*/ 504825 h 1322387"/>
              <a:gd name="connsiteX5" fmla="*/ 1781175 w 7724775"/>
              <a:gd name="connsiteY5" fmla="*/ 1304925 h 1322387"/>
              <a:gd name="connsiteX6" fmla="*/ 9525 w 7724775"/>
              <a:gd name="connsiteY6" fmla="*/ 400050 h 1322387"/>
              <a:gd name="connsiteX7" fmla="*/ 0 w 7724775"/>
              <a:gd name="connsiteY7" fmla="*/ 0 h 1322387"/>
              <a:gd name="connsiteX0" fmla="*/ 0 w 7724775"/>
              <a:gd name="connsiteY0" fmla="*/ 0 h 1541463"/>
              <a:gd name="connsiteX1" fmla="*/ 7724775 w 7724775"/>
              <a:gd name="connsiteY1" fmla="*/ 0 h 1541463"/>
              <a:gd name="connsiteX2" fmla="*/ 7219950 w 7724775"/>
              <a:gd name="connsiteY2" fmla="*/ 685800 h 1541463"/>
              <a:gd name="connsiteX3" fmla="*/ 6600825 w 7724775"/>
              <a:gd name="connsiteY3" fmla="*/ 876300 h 1541463"/>
              <a:gd name="connsiteX4" fmla="*/ 4314825 w 7724775"/>
              <a:gd name="connsiteY4" fmla="*/ 504825 h 1541463"/>
              <a:gd name="connsiteX5" fmla="*/ 1781175 w 7724775"/>
              <a:gd name="connsiteY5" fmla="*/ 1304925 h 1541463"/>
              <a:gd name="connsiteX6" fmla="*/ 9525 w 7724775"/>
              <a:gd name="connsiteY6" fmla="*/ 400050 h 1541463"/>
              <a:gd name="connsiteX7" fmla="*/ 0 w 7724775"/>
              <a:gd name="connsiteY7" fmla="*/ 0 h 1541463"/>
              <a:gd name="connsiteX0" fmla="*/ 0 w 7724775"/>
              <a:gd name="connsiteY0" fmla="*/ 0 h 1600206"/>
              <a:gd name="connsiteX1" fmla="*/ 7724775 w 7724775"/>
              <a:gd name="connsiteY1" fmla="*/ 0 h 1600206"/>
              <a:gd name="connsiteX2" fmla="*/ 7219950 w 7724775"/>
              <a:gd name="connsiteY2" fmla="*/ 685800 h 1600206"/>
              <a:gd name="connsiteX3" fmla="*/ 6600825 w 7724775"/>
              <a:gd name="connsiteY3" fmla="*/ 876300 h 1600206"/>
              <a:gd name="connsiteX4" fmla="*/ 4314825 w 7724775"/>
              <a:gd name="connsiteY4" fmla="*/ 504825 h 1600206"/>
              <a:gd name="connsiteX5" fmla="*/ 1781175 w 7724775"/>
              <a:gd name="connsiteY5" fmla="*/ 1304925 h 1600206"/>
              <a:gd name="connsiteX6" fmla="*/ 9525 w 7724775"/>
              <a:gd name="connsiteY6" fmla="*/ 400050 h 1600206"/>
              <a:gd name="connsiteX7" fmla="*/ 0 w 7724775"/>
              <a:gd name="connsiteY7" fmla="*/ 0 h 1600206"/>
              <a:gd name="connsiteX0" fmla="*/ 0 w 7724775"/>
              <a:gd name="connsiteY0" fmla="*/ 0 h 1600206"/>
              <a:gd name="connsiteX1" fmla="*/ 7724775 w 7724775"/>
              <a:gd name="connsiteY1" fmla="*/ 0 h 1600206"/>
              <a:gd name="connsiteX2" fmla="*/ 7219950 w 7724775"/>
              <a:gd name="connsiteY2" fmla="*/ 685800 h 1600206"/>
              <a:gd name="connsiteX3" fmla="*/ 6600825 w 7724775"/>
              <a:gd name="connsiteY3" fmla="*/ 876300 h 1600206"/>
              <a:gd name="connsiteX4" fmla="*/ 4314825 w 7724775"/>
              <a:gd name="connsiteY4" fmla="*/ 504825 h 1600206"/>
              <a:gd name="connsiteX5" fmla="*/ 1781175 w 7724775"/>
              <a:gd name="connsiteY5" fmla="*/ 1304925 h 1600206"/>
              <a:gd name="connsiteX6" fmla="*/ 9525 w 7724775"/>
              <a:gd name="connsiteY6" fmla="*/ 400050 h 1600206"/>
              <a:gd name="connsiteX7" fmla="*/ 0 w 7724775"/>
              <a:gd name="connsiteY7" fmla="*/ 0 h 1600206"/>
              <a:gd name="connsiteX0" fmla="*/ 0 w 7724775"/>
              <a:gd name="connsiteY0" fmla="*/ 0 h 1600206"/>
              <a:gd name="connsiteX1" fmla="*/ 7724775 w 7724775"/>
              <a:gd name="connsiteY1" fmla="*/ 0 h 1600206"/>
              <a:gd name="connsiteX2" fmla="*/ 7219950 w 7724775"/>
              <a:gd name="connsiteY2" fmla="*/ 685800 h 1600206"/>
              <a:gd name="connsiteX3" fmla="*/ 6600825 w 7724775"/>
              <a:gd name="connsiteY3" fmla="*/ 876300 h 1600206"/>
              <a:gd name="connsiteX4" fmla="*/ 4314825 w 7724775"/>
              <a:gd name="connsiteY4" fmla="*/ 504825 h 1600206"/>
              <a:gd name="connsiteX5" fmla="*/ 1781175 w 7724775"/>
              <a:gd name="connsiteY5" fmla="*/ 1304925 h 1600206"/>
              <a:gd name="connsiteX6" fmla="*/ 9525 w 7724775"/>
              <a:gd name="connsiteY6" fmla="*/ 400050 h 1600206"/>
              <a:gd name="connsiteX7" fmla="*/ 0 w 7724775"/>
              <a:gd name="connsiteY7" fmla="*/ 0 h 1600206"/>
              <a:gd name="connsiteX0" fmla="*/ 0 w 7724775"/>
              <a:gd name="connsiteY0" fmla="*/ 0 h 1600206"/>
              <a:gd name="connsiteX1" fmla="*/ 7724775 w 7724775"/>
              <a:gd name="connsiteY1" fmla="*/ 0 h 1600206"/>
              <a:gd name="connsiteX2" fmla="*/ 7219950 w 7724775"/>
              <a:gd name="connsiteY2" fmla="*/ 685800 h 1600206"/>
              <a:gd name="connsiteX3" fmla="*/ 6600825 w 7724775"/>
              <a:gd name="connsiteY3" fmla="*/ 876300 h 1600206"/>
              <a:gd name="connsiteX4" fmla="*/ 4314825 w 7724775"/>
              <a:gd name="connsiteY4" fmla="*/ 504825 h 1600206"/>
              <a:gd name="connsiteX5" fmla="*/ 1781175 w 7724775"/>
              <a:gd name="connsiteY5" fmla="*/ 1304925 h 1600206"/>
              <a:gd name="connsiteX6" fmla="*/ 2875 w 7724775"/>
              <a:gd name="connsiteY6" fmla="*/ 379961 h 1600206"/>
              <a:gd name="connsiteX7" fmla="*/ 0 w 7724775"/>
              <a:gd name="connsiteY7" fmla="*/ 0 h 1600206"/>
              <a:gd name="connsiteX0" fmla="*/ 0 w 7724775"/>
              <a:gd name="connsiteY0" fmla="*/ 0 h 1602700"/>
              <a:gd name="connsiteX1" fmla="*/ 7724775 w 7724775"/>
              <a:gd name="connsiteY1" fmla="*/ 0 h 1602700"/>
              <a:gd name="connsiteX2" fmla="*/ 7219950 w 7724775"/>
              <a:gd name="connsiteY2" fmla="*/ 685800 h 1602700"/>
              <a:gd name="connsiteX3" fmla="*/ 6600825 w 7724775"/>
              <a:gd name="connsiteY3" fmla="*/ 876300 h 1602700"/>
              <a:gd name="connsiteX4" fmla="*/ 4314825 w 7724775"/>
              <a:gd name="connsiteY4" fmla="*/ 504825 h 1602700"/>
              <a:gd name="connsiteX5" fmla="*/ 1781175 w 7724775"/>
              <a:gd name="connsiteY5" fmla="*/ 1304925 h 1602700"/>
              <a:gd name="connsiteX6" fmla="*/ 2875 w 7724775"/>
              <a:gd name="connsiteY6" fmla="*/ 379961 h 1602700"/>
              <a:gd name="connsiteX7" fmla="*/ 0 w 7724775"/>
              <a:gd name="connsiteY7" fmla="*/ 0 h 1602700"/>
              <a:gd name="connsiteX0" fmla="*/ 0 w 7724775"/>
              <a:gd name="connsiteY0" fmla="*/ 0 h 1545342"/>
              <a:gd name="connsiteX1" fmla="*/ 7724775 w 7724775"/>
              <a:gd name="connsiteY1" fmla="*/ 0 h 1545342"/>
              <a:gd name="connsiteX2" fmla="*/ 7219950 w 7724775"/>
              <a:gd name="connsiteY2" fmla="*/ 685800 h 1545342"/>
              <a:gd name="connsiteX3" fmla="*/ 6600825 w 7724775"/>
              <a:gd name="connsiteY3" fmla="*/ 876300 h 1545342"/>
              <a:gd name="connsiteX4" fmla="*/ 4314825 w 7724775"/>
              <a:gd name="connsiteY4" fmla="*/ 504825 h 1545342"/>
              <a:gd name="connsiteX5" fmla="*/ 1781175 w 7724775"/>
              <a:gd name="connsiteY5" fmla="*/ 1304925 h 1545342"/>
              <a:gd name="connsiteX6" fmla="*/ 2875 w 7724775"/>
              <a:gd name="connsiteY6" fmla="*/ 379961 h 1545342"/>
              <a:gd name="connsiteX7" fmla="*/ 0 w 7724775"/>
              <a:gd name="connsiteY7" fmla="*/ 0 h 154534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00825 w 7724775"/>
              <a:gd name="connsiteY3" fmla="*/ 876300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00825 w 7724775"/>
              <a:gd name="connsiteY3" fmla="*/ 876300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00825 w 7724775"/>
              <a:gd name="connsiteY3" fmla="*/ 876300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24775" h="1622512">
                <a:moveTo>
                  <a:pt x="0" y="0"/>
                </a:moveTo>
                <a:lnTo>
                  <a:pt x="7724775" y="0"/>
                </a:lnTo>
                <a:cubicBezTo>
                  <a:pt x="7556500" y="228600"/>
                  <a:pt x="7398477" y="462188"/>
                  <a:pt x="7219950" y="685800"/>
                </a:cubicBezTo>
                <a:cubicBezTo>
                  <a:pt x="7117969" y="811622"/>
                  <a:pt x="7010059" y="974488"/>
                  <a:pt x="6613156" y="881149"/>
                </a:cubicBezTo>
                <a:cubicBezTo>
                  <a:pt x="6073551" y="698725"/>
                  <a:pt x="5118770" y="460658"/>
                  <a:pt x="4314825" y="504825"/>
                </a:cubicBezTo>
                <a:cubicBezTo>
                  <a:pt x="3510880" y="548992"/>
                  <a:pt x="2429591" y="850086"/>
                  <a:pt x="1781175" y="1304925"/>
                </a:cubicBezTo>
                <a:cubicBezTo>
                  <a:pt x="1239128" y="1622512"/>
                  <a:pt x="218826" y="516953"/>
                  <a:pt x="2875" y="379961"/>
                </a:cubicBezTo>
                <a:cubicBezTo>
                  <a:pt x="1917" y="253307"/>
                  <a:pt x="958" y="126654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balanced" dir="t"/>
          </a:scene3d>
          <a:sp3d extrusionH="76200">
            <a:bevelT w="101600" h="127000"/>
            <a:bevelB w="0" h="0" prst="angle"/>
            <a:extrusionClr>
              <a:schemeClr val="bg2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685800" y="2130425"/>
            <a:ext cx="7772400" cy="1470025"/>
          </a:xfrm>
        </p:spPr>
        <p:txBody>
          <a:bodyPr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800" b="1" kern="1200" smtClean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1371600" y="3886200"/>
            <a:ext cx="6400800" cy="121615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>
            <a:lvl1pPr>
              <a:defRPr/>
            </a:lvl1pPr>
          </a:lstStyle>
          <a:p>
            <a:pPr>
              <a:defRPr/>
            </a:pPr>
            <a:fld id="{CE95F079-4F33-42FD-A641-C12297F0B1FB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12/19/2014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>
            <a:lvl1pPr>
              <a:defRPr/>
            </a:lvl1pPr>
          </a:lstStyle>
          <a:p>
            <a:pPr>
              <a:defRPr/>
            </a:pPr>
            <a:fld id="{B425D38F-AC8B-4C7A-BEC6-3CA35572C08F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63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/>
          <p:nvPr/>
        </p:nvSpPr>
        <p:spPr bwMode="ltGray">
          <a:xfrm>
            <a:off x="74998" y="1"/>
            <a:ext cx="2930695" cy="753517"/>
          </a:xfrm>
          <a:custGeom>
            <a:avLst/>
            <a:gdLst>
              <a:gd name="connsiteX0" fmla="*/ 0 w 2930695"/>
              <a:gd name="connsiteY0" fmla="*/ 0 h 559601"/>
              <a:gd name="connsiteX1" fmla="*/ 2930695 w 2930695"/>
              <a:gd name="connsiteY1" fmla="*/ 0 h 559601"/>
              <a:gd name="connsiteX2" fmla="*/ 1511500 w 2930695"/>
              <a:gd name="connsiteY2" fmla="*/ 559601 h 559601"/>
              <a:gd name="connsiteX3" fmla="*/ 556717 w 2930695"/>
              <a:gd name="connsiteY3" fmla="*/ 522102 h 559601"/>
              <a:gd name="connsiteX4" fmla="*/ 0 w 2930695"/>
              <a:gd name="connsiteY4" fmla="*/ 0 h 559601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395663 w 3578275"/>
              <a:gd name="connsiteY0" fmla="*/ 0 h 646618"/>
              <a:gd name="connsiteX1" fmla="*/ 3326358 w 3578275"/>
              <a:gd name="connsiteY1" fmla="*/ 0 h 646618"/>
              <a:gd name="connsiteX2" fmla="*/ 1907163 w 3578275"/>
              <a:gd name="connsiteY2" fmla="*/ 559601 h 646618"/>
              <a:gd name="connsiteX3" fmla="*/ 952380 w 3578275"/>
              <a:gd name="connsiteY3" fmla="*/ 522102 h 646618"/>
              <a:gd name="connsiteX4" fmla="*/ 395663 w 3578275"/>
              <a:gd name="connsiteY4" fmla="*/ 0 h 646618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0 w 3182612"/>
              <a:gd name="connsiteY0" fmla="*/ 0 h 735921"/>
              <a:gd name="connsiteX1" fmla="*/ 2930695 w 3182612"/>
              <a:gd name="connsiteY1" fmla="*/ 0 h 735921"/>
              <a:gd name="connsiteX2" fmla="*/ 1511500 w 3182612"/>
              <a:gd name="connsiteY2" fmla="*/ 559601 h 735921"/>
              <a:gd name="connsiteX3" fmla="*/ 556717 w 3182612"/>
              <a:gd name="connsiteY3" fmla="*/ 522102 h 735921"/>
              <a:gd name="connsiteX4" fmla="*/ 0 w 3182612"/>
              <a:gd name="connsiteY4" fmla="*/ 0 h 735921"/>
              <a:gd name="connsiteX0" fmla="*/ 0 w 3182612"/>
              <a:gd name="connsiteY0" fmla="*/ 0 h 753517"/>
              <a:gd name="connsiteX1" fmla="*/ 2930695 w 3182612"/>
              <a:gd name="connsiteY1" fmla="*/ 0 h 753517"/>
              <a:gd name="connsiteX2" fmla="*/ 1511500 w 3182612"/>
              <a:gd name="connsiteY2" fmla="*/ 559601 h 753517"/>
              <a:gd name="connsiteX3" fmla="*/ 556717 w 3182612"/>
              <a:gd name="connsiteY3" fmla="*/ 522102 h 753517"/>
              <a:gd name="connsiteX4" fmla="*/ 0 w 3182612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0695" h="753517">
                <a:moveTo>
                  <a:pt x="0" y="0"/>
                </a:moveTo>
                <a:lnTo>
                  <a:pt x="2930695" y="0"/>
                </a:lnTo>
                <a:cubicBezTo>
                  <a:pt x="2322114" y="140439"/>
                  <a:pt x="1849014" y="365685"/>
                  <a:pt x="1511500" y="559601"/>
                </a:cubicBezTo>
                <a:cubicBezTo>
                  <a:pt x="1173986" y="753517"/>
                  <a:pt x="812721" y="735921"/>
                  <a:pt x="556717" y="522102"/>
                </a:cubicBezTo>
                <a:cubicBezTo>
                  <a:pt x="300713" y="308283"/>
                  <a:pt x="260981" y="254968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balanced" dir="t"/>
          </a:scene3d>
          <a:sp3d extrusionH="76200">
            <a:bevelT w="101600" h="127000"/>
            <a:bevelB w="0" h="0" prst="angle"/>
            <a:extrusionClr>
              <a:schemeClr val="bg2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reeform 7"/>
          <p:cNvSpPr/>
          <p:nvPr/>
        </p:nvSpPr>
        <p:spPr bwMode="ltGray">
          <a:xfrm>
            <a:off x="0" y="146304"/>
            <a:ext cx="873394" cy="1945287"/>
          </a:xfrm>
          <a:custGeom>
            <a:avLst/>
            <a:gdLst>
              <a:gd name="connsiteX0" fmla="*/ 0 w 600891"/>
              <a:gd name="connsiteY0" fmla="*/ 0 h 1867989"/>
              <a:gd name="connsiteX1" fmla="*/ 0 w 600891"/>
              <a:gd name="connsiteY1" fmla="*/ 1867989 h 1867989"/>
              <a:gd name="connsiteX2" fmla="*/ 600891 w 600891"/>
              <a:gd name="connsiteY2" fmla="*/ 1120140 h 1867989"/>
              <a:gd name="connsiteX3" fmla="*/ 0 w 600891"/>
              <a:gd name="connsiteY3" fmla="*/ 0 h 1867989"/>
              <a:gd name="connsiteX0" fmla="*/ 0 w 600891"/>
              <a:gd name="connsiteY0" fmla="*/ 124641 h 2179320"/>
              <a:gd name="connsiteX1" fmla="*/ 0 w 600891"/>
              <a:gd name="connsiteY1" fmla="*/ 1992630 h 2179320"/>
              <a:gd name="connsiteX2" fmla="*/ 600891 w 600891"/>
              <a:gd name="connsiteY2" fmla="*/ 1244781 h 2179320"/>
              <a:gd name="connsiteX3" fmla="*/ 0 w 600891"/>
              <a:gd name="connsiteY3" fmla="*/ 124641 h 2179320"/>
              <a:gd name="connsiteX0" fmla="*/ 0 w 600891"/>
              <a:gd name="connsiteY0" fmla="*/ 0 h 2054679"/>
              <a:gd name="connsiteX1" fmla="*/ 0 w 600891"/>
              <a:gd name="connsiteY1" fmla="*/ 1867989 h 2054679"/>
              <a:gd name="connsiteX2" fmla="*/ 600891 w 600891"/>
              <a:gd name="connsiteY2" fmla="*/ 1120140 h 2054679"/>
              <a:gd name="connsiteX3" fmla="*/ 0 w 600891"/>
              <a:gd name="connsiteY3" fmla="*/ 0 h 2054679"/>
              <a:gd name="connsiteX0" fmla="*/ 0 w 600891"/>
              <a:gd name="connsiteY0" fmla="*/ 0 h 1867989"/>
              <a:gd name="connsiteX1" fmla="*/ 0 w 600891"/>
              <a:gd name="connsiteY1" fmla="*/ 1867989 h 1867989"/>
              <a:gd name="connsiteX2" fmla="*/ 600891 w 600891"/>
              <a:gd name="connsiteY2" fmla="*/ 1120140 h 1867989"/>
              <a:gd name="connsiteX3" fmla="*/ 0 w 600891"/>
              <a:gd name="connsiteY3" fmla="*/ 0 h 1867989"/>
              <a:gd name="connsiteX0" fmla="*/ 0 w 874222"/>
              <a:gd name="connsiteY0" fmla="*/ 0 h 1867989"/>
              <a:gd name="connsiteX1" fmla="*/ 0 w 874222"/>
              <a:gd name="connsiteY1" fmla="*/ 1867989 h 1867989"/>
              <a:gd name="connsiteX2" fmla="*/ 600891 w 874222"/>
              <a:gd name="connsiteY2" fmla="*/ 1120140 h 1867989"/>
              <a:gd name="connsiteX3" fmla="*/ 0 w 874222"/>
              <a:gd name="connsiteY3" fmla="*/ 0 h 1867989"/>
              <a:gd name="connsiteX0" fmla="*/ 0 w 874222"/>
              <a:gd name="connsiteY0" fmla="*/ 0 h 1867989"/>
              <a:gd name="connsiteX1" fmla="*/ 0 w 874222"/>
              <a:gd name="connsiteY1" fmla="*/ 1867989 h 1867989"/>
              <a:gd name="connsiteX2" fmla="*/ 600891 w 874222"/>
              <a:gd name="connsiteY2" fmla="*/ 1120140 h 1867989"/>
              <a:gd name="connsiteX3" fmla="*/ 0 w 874222"/>
              <a:gd name="connsiteY3" fmla="*/ 0 h 1867989"/>
              <a:gd name="connsiteX0" fmla="*/ 0 w 874222"/>
              <a:gd name="connsiteY0" fmla="*/ 0 h 1867989"/>
              <a:gd name="connsiteX1" fmla="*/ 0 w 874222"/>
              <a:gd name="connsiteY1" fmla="*/ 1867989 h 1867989"/>
              <a:gd name="connsiteX2" fmla="*/ 600891 w 874222"/>
              <a:gd name="connsiteY2" fmla="*/ 1120140 h 1867989"/>
              <a:gd name="connsiteX3" fmla="*/ 0 w 874222"/>
              <a:gd name="connsiteY3" fmla="*/ 0 h 1867989"/>
              <a:gd name="connsiteX0" fmla="*/ 0 w 874222"/>
              <a:gd name="connsiteY0" fmla="*/ 0 h 1867989"/>
              <a:gd name="connsiteX1" fmla="*/ 0 w 874222"/>
              <a:gd name="connsiteY1" fmla="*/ 1867989 h 1867989"/>
              <a:gd name="connsiteX2" fmla="*/ 600891 w 874222"/>
              <a:gd name="connsiteY2" fmla="*/ 1120140 h 1867989"/>
              <a:gd name="connsiteX3" fmla="*/ 0 w 874222"/>
              <a:gd name="connsiteY3" fmla="*/ 0 h 1867989"/>
              <a:gd name="connsiteX0" fmla="*/ 2959 w 604343"/>
              <a:gd name="connsiteY0" fmla="*/ 0 h 1945287"/>
              <a:gd name="connsiteX1" fmla="*/ 0 w 604343"/>
              <a:gd name="connsiteY1" fmla="*/ 1945287 h 1945287"/>
              <a:gd name="connsiteX2" fmla="*/ 603850 w 604343"/>
              <a:gd name="connsiteY2" fmla="*/ 1120140 h 1945287"/>
              <a:gd name="connsiteX3" fmla="*/ 2959 w 604343"/>
              <a:gd name="connsiteY3" fmla="*/ 0 h 1945287"/>
              <a:gd name="connsiteX0" fmla="*/ 2959 w 873394"/>
              <a:gd name="connsiteY0" fmla="*/ 0 h 1945287"/>
              <a:gd name="connsiteX1" fmla="*/ 0 w 873394"/>
              <a:gd name="connsiteY1" fmla="*/ 1945287 h 1945287"/>
              <a:gd name="connsiteX2" fmla="*/ 603850 w 873394"/>
              <a:gd name="connsiteY2" fmla="*/ 1120140 h 1945287"/>
              <a:gd name="connsiteX3" fmla="*/ 2959 w 873394"/>
              <a:gd name="connsiteY3" fmla="*/ 0 h 1945287"/>
              <a:gd name="connsiteX0" fmla="*/ 2959 w 873394"/>
              <a:gd name="connsiteY0" fmla="*/ 0 h 1945287"/>
              <a:gd name="connsiteX1" fmla="*/ 0 w 873394"/>
              <a:gd name="connsiteY1" fmla="*/ 1945287 h 1945287"/>
              <a:gd name="connsiteX2" fmla="*/ 603850 w 873394"/>
              <a:gd name="connsiteY2" fmla="*/ 1120140 h 1945287"/>
              <a:gd name="connsiteX3" fmla="*/ 2959 w 873394"/>
              <a:gd name="connsiteY3" fmla="*/ 0 h 1945287"/>
              <a:gd name="connsiteX0" fmla="*/ 2959 w 873394"/>
              <a:gd name="connsiteY0" fmla="*/ 0 h 1945287"/>
              <a:gd name="connsiteX1" fmla="*/ 0 w 873394"/>
              <a:gd name="connsiteY1" fmla="*/ 1945287 h 1945287"/>
              <a:gd name="connsiteX2" fmla="*/ 603850 w 873394"/>
              <a:gd name="connsiteY2" fmla="*/ 1120140 h 1945287"/>
              <a:gd name="connsiteX3" fmla="*/ 2959 w 873394"/>
              <a:gd name="connsiteY3" fmla="*/ 0 h 194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3394" h="1945287">
                <a:moveTo>
                  <a:pt x="2959" y="0"/>
                </a:moveTo>
                <a:cubicBezTo>
                  <a:pt x="1973" y="648429"/>
                  <a:pt x="986" y="1296858"/>
                  <a:pt x="0" y="1945287"/>
                </a:cubicBezTo>
                <a:cubicBezTo>
                  <a:pt x="357103" y="1330754"/>
                  <a:pt x="302614" y="1474615"/>
                  <a:pt x="603850" y="1120140"/>
                </a:cubicBezTo>
                <a:cubicBezTo>
                  <a:pt x="873394" y="743495"/>
                  <a:pt x="557975" y="492846"/>
                  <a:pt x="2959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10800000"/>
            </a:lightRig>
          </a:scene3d>
          <a:sp3d extrusionH="76200"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reeform 8"/>
          <p:cNvSpPr/>
          <p:nvPr/>
        </p:nvSpPr>
        <p:spPr bwMode="ltGray">
          <a:xfrm flipH="1">
            <a:off x="6251595" y="2"/>
            <a:ext cx="2774989" cy="697912"/>
          </a:xfrm>
          <a:custGeom>
            <a:avLst/>
            <a:gdLst>
              <a:gd name="connsiteX0" fmla="*/ 0 w 2930695"/>
              <a:gd name="connsiteY0" fmla="*/ 0 h 559601"/>
              <a:gd name="connsiteX1" fmla="*/ 2930695 w 2930695"/>
              <a:gd name="connsiteY1" fmla="*/ 0 h 559601"/>
              <a:gd name="connsiteX2" fmla="*/ 1511500 w 2930695"/>
              <a:gd name="connsiteY2" fmla="*/ 559601 h 559601"/>
              <a:gd name="connsiteX3" fmla="*/ 556717 w 2930695"/>
              <a:gd name="connsiteY3" fmla="*/ 522102 h 559601"/>
              <a:gd name="connsiteX4" fmla="*/ 0 w 2930695"/>
              <a:gd name="connsiteY4" fmla="*/ 0 h 559601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395663 w 3578275"/>
              <a:gd name="connsiteY0" fmla="*/ 0 h 646618"/>
              <a:gd name="connsiteX1" fmla="*/ 3326358 w 3578275"/>
              <a:gd name="connsiteY1" fmla="*/ 0 h 646618"/>
              <a:gd name="connsiteX2" fmla="*/ 1907163 w 3578275"/>
              <a:gd name="connsiteY2" fmla="*/ 559601 h 646618"/>
              <a:gd name="connsiteX3" fmla="*/ 952380 w 3578275"/>
              <a:gd name="connsiteY3" fmla="*/ 522102 h 646618"/>
              <a:gd name="connsiteX4" fmla="*/ 395663 w 3578275"/>
              <a:gd name="connsiteY4" fmla="*/ 0 h 646618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0 w 3182612"/>
              <a:gd name="connsiteY0" fmla="*/ 0 h 735921"/>
              <a:gd name="connsiteX1" fmla="*/ 2930695 w 3182612"/>
              <a:gd name="connsiteY1" fmla="*/ 0 h 735921"/>
              <a:gd name="connsiteX2" fmla="*/ 1511500 w 3182612"/>
              <a:gd name="connsiteY2" fmla="*/ 559601 h 735921"/>
              <a:gd name="connsiteX3" fmla="*/ 556717 w 3182612"/>
              <a:gd name="connsiteY3" fmla="*/ 522102 h 735921"/>
              <a:gd name="connsiteX4" fmla="*/ 0 w 3182612"/>
              <a:gd name="connsiteY4" fmla="*/ 0 h 735921"/>
              <a:gd name="connsiteX0" fmla="*/ 0 w 3182612"/>
              <a:gd name="connsiteY0" fmla="*/ 0 h 753517"/>
              <a:gd name="connsiteX1" fmla="*/ 2930695 w 3182612"/>
              <a:gd name="connsiteY1" fmla="*/ 0 h 753517"/>
              <a:gd name="connsiteX2" fmla="*/ 1511500 w 3182612"/>
              <a:gd name="connsiteY2" fmla="*/ 559601 h 753517"/>
              <a:gd name="connsiteX3" fmla="*/ 556717 w 3182612"/>
              <a:gd name="connsiteY3" fmla="*/ 522102 h 753517"/>
              <a:gd name="connsiteX4" fmla="*/ 0 w 3182612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  <a:gd name="connsiteX0" fmla="*/ 0 w 2930695"/>
              <a:gd name="connsiteY0" fmla="*/ 0 h 759635"/>
              <a:gd name="connsiteX1" fmla="*/ 2930695 w 2930695"/>
              <a:gd name="connsiteY1" fmla="*/ 0 h 759635"/>
              <a:gd name="connsiteX2" fmla="*/ 1557041 w 2930695"/>
              <a:gd name="connsiteY2" fmla="*/ 565720 h 759635"/>
              <a:gd name="connsiteX3" fmla="*/ 556717 w 2930695"/>
              <a:gd name="connsiteY3" fmla="*/ 522102 h 759635"/>
              <a:gd name="connsiteX4" fmla="*/ 0 w 2930695"/>
              <a:gd name="connsiteY4" fmla="*/ 0 h 759635"/>
              <a:gd name="connsiteX0" fmla="*/ 0 w 2930695"/>
              <a:gd name="connsiteY0" fmla="*/ 0 h 759636"/>
              <a:gd name="connsiteX1" fmla="*/ 2930695 w 2930695"/>
              <a:gd name="connsiteY1" fmla="*/ 0 h 759636"/>
              <a:gd name="connsiteX2" fmla="*/ 1557041 w 2930695"/>
              <a:gd name="connsiteY2" fmla="*/ 565720 h 759636"/>
              <a:gd name="connsiteX3" fmla="*/ 556717 w 2930695"/>
              <a:gd name="connsiteY3" fmla="*/ 522102 h 759636"/>
              <a:gd name="connsiteX4" fmla="*/ 0 w 2930695"/>
              <a:gd name="connsiteY4" fmla="*/ 0 h 759636"/>
              <a:gd name="connsiteX0" fmla="*/ 0 w 2930695"/>
              <a:gd name="connsiteY0" fmla="*/ 0 h 659258"/>
              <a:gd name="connsiteX1" fmla="*/ 2930695 w 2930695"/>
              <a:gd name="connsiteY1" fmla="*/ 0 h 659258"/>
              <a:gd name="connsiteX2" fmla="*/ 1557041 w 2930695"/>
              <a:gd name="connsiteY2" fmla="*/ 565720 h 659258"/>
              <a:gd name="connsiteX3" fmla="*/ 704243 w 2930695"/>
              <a:gd name="connsiteY3" fmla="*/ 561230 h 659258"/>
              <a:gd name="connsiteX4" fmla="*/ 0 w 2930695"/>
              <a:gd name="connsiteY4" fmla="*/ 0 h 659258"/>
              <a:gd name="connsiteX0" fmla="*/ 0 w 2930695"/>
              <a:gd name="connsiteY0" fmla="*/ 0 h 659709"/>
              <a:gd name="connsiteX1" fmla="*/ 2930695 w 2930695"/>
              <a:gd name="connsiteY1" fmla="*/ 0 h 659709"/>
              <a:gd name="connsiteX2" fmla="*/ 1557041 w 2930695"/>
              <a:gd name="connsiteY2" fmla="*/ 565720 h 659709"/>
              <a:gd name="connsiteX3" fmla="*/ 739391 w 2930695"/>
              <a:gd name="connsiteY3" fmla="*/ 563932 h 659709"/>
              <a:gd name="connsiteX4" fmla="*/ 0 w 2930695"/>
              <a:gd name="connsiteY4" fmla="*/ 0 h 659709"/>
              <a:gd name="connsiteX0" fmla="*/ 0 w 2930695"/>
              <a:gd name="connsiteY0" fmla="*/ 0 h 736437"/>
              <a:gd name="connsiteX1" fmla="*/ 2930695 w 2930695"/>
              <a:gd name="connsiteY1" fmla="*/ 0 h 736437"/>
              <a:gd name="connsiteX2" fmla="*/ 1557041 w 2930695"/>
              <a:gd name="connsiteY2" fmla="*/ 565720 h 736437"/>
              <a:gd name="connsiteX3" fmla="*/ 739391 w 2930695"/>
              <a:gd name="connsiteY3" fmla="*/ 563932 h 736437"/>
              <a:gd name="connsiteX4" fmla="*/ 0 w 2930695"/>
              <a:gd name="connsiteY4" fmla="*/ 0 h 736437"/>
              <a:gd name="connsiteX0" fmla="*/ 0 w 2930695"/>
              <a:gd name="connsiteY0" fmla="*/ 0 h 736437"/>
              <a:gd name="connsiteX1" fmla="*/ 2930695 w 2930695"/>
              <a:gd name="connsiteY1" fmla="*/ 0 h 736437"/>
              <a:gd name="connsiteX2" fmla="*/ 1557041 w 2930695"/>
              <a:gd name="connsiteY2" fmla="*/ 565720 h 736437"/>
              <a:gd name="connsiteX3" fmla="*/ 739391 w 2930695"/>
              <a:gd name="connsiteY3" fmla="*/ 563932 h 736437"/>
              <a:gd name="connsiteX4" fmla="*/ 0 w 2930695"/>
              <a:gd name="connsiteY4" fmla="*/ 0 h 736437"/>
              <a:gd name="connsiteX0" fmla="*/ 0 w 2930695"/>
              <a:gd name="connsiteY0" fmla="*/ 0 h 761578"/>
              <a:gd name="connsiteX1" fmla="*/ 2930695 w 2930695"/>
              <a:gd name="connsiteY1" fmla="*/ 0 h 761578"/>
              <a:gd name="connsiteX2" fmla="*/ 1557041 w 2930695"/>
              <a:gd name="connsiteY2" fmla="*/ 565720 h 761578"/>
              <a:gd name="connsiteX3" fmla="*/ 739391 w 2930695"/>
              <a:gd name="connsiteY3" fmla="*/ 563932 h 761578"/>
              <a:gd name="connsiteX4" fmla="*/ 0 w 2930695"/>
              <a:gd name="connsiteY4" fmla="*/ 0 h 761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0695" h="761578">
                <a:moveTo>
                  <a:pt x="0" y="0"/>
                </a:moveTo>
                <a:lnTo>
                  <a:pt x="2930695" y="0"/>
                </a:lnTo>
                <a:cubicBezTo>
                  <a:pt x="2369316" y="163133"/>
                  <a:pt x="1889023" y="369862"/>
                  <a:pt x="1557041" y="565720"/>
                </a:cubicBezTo>
                <a:cubicBezTo>
                  <a:pt x="1225059" y="761578"/>
                  <a:pt x="970499" y="736437"/>
                  <a:pt x="739391" y="563932"/>
                </a:cubicBezTo>
                <a:cubicBezTo>
                  <a:pt x="508283" y="391427"/>
                  <a:pt x="293677" y="225613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78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reeform 9"/>
          <p:cNvSpPr/>
          <p:nvPr/>
        </p:nvSpPr>
        <p:spPr bwMode="ltGray">
          <a:xfrm>
            <a:off x="8303961" y="118997"/>
            <a:ext cx="840211" cy="1938933"/>
          </a:xfrm>
          <a:custGeom>
            <a:avLst/>
            <a:gdLst>
              <a:gd name="connsiteX0" fmla="*/ 554276 w 560540"/>
              <a:gd name="connsiteY0" fmla="*/ 0 h 1869510"/>
              <a:gd name="connsiteX1" fmla="*/ 560540 w 560540"/>
              <a:gd name="connsiteY1" fmla="*/ 1869510 h 1869510"/>
              <a:gd name="connsiteX2" fmla="*/ 0 w 560540"/>
              <a:gd name="connsiteY2" fmla="*/ 1168052 h 1869510"/>
              <a:gd name="connsiteX3" fmla="*/ 6263 w 560540"/>
              <a:gd name="connsiteY3" fmla="*/ 466595 h 1869510"/>
              <a:gd name="connsiteX4" fmla="*/ 554276 w 56054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0211" h="1938933">
                <a:moveTo>
                  <a:pt x="836906" y="0"/>
                </a:moveTo>
                <a:cubicBezTo>
                  <a:pt x="838008" y="646311"/>
                  <a:pt x="839109" y="1292622"/>
                  <a:pt x="840211" y="1938933"/>
                </a:cubicBezTo>
                <a:cubicBezTo>
                  <a:pt x="716023" y="1663542"/>
                  <a:pt x="469477" y="1401871"/>
                  <a:pt x="282630" y="1168052"/>
                </a:cubicBezTo>
                <a:cubicBezTo>
                  <a:pt x="176409" y="1037236"/>
                  <a:pt x="0" y="767777"/>
                  <a:pt x="288893" y="466595"/>
                </a:cubicBezTo>
                <a:lnTo>
                  <a:pt x="836906" y="0"/>
                </a:ln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78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reeform 10"/>
          <p:cNvSpPr/>
          <p:nvPr/>
        </p:nvSpPr>
        <p:spPr bwMode="ltGray">
          <a:xfrm flipV="1">
            <a:off x="8404381" y="4828139"/>
            <a:ext cx="739620" cy="1798505"/>
          </a:xfrm>
          <a:custGeom>
            <a:avLst/>
            <a:gdLst>
              <a:gd name="connsiteX0" fmla="*/ 554276 w 560540"/>
              <a:gd name="connsiteY0" fmla="*/ 0 h 1869510"/>
              <a:gd name="connsiteX1" fmla="*/ 560540 w 560540"/>
              <a:gd name="connsiteY1" fmla="*/ 1869510 h 1869510"/>
              <a:gd name="connsiteX2" fmla="*/ 0 w 560540"/>
              <a:gd name="connsiteY2" fmla="*/ 1168052 h 1869510"/>
              <a:gd name="connsiteX3" fmla="*/ 6263 w 560540"/>
              <a:gd name="connsiteY3" fmla="*/ 466595 h 1869510"/>
              <a:gd name="connsiteX4" fmla="*/ 554276 w 56054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799654 w 802959"/>
              <a:gd name="connsiteY0" fmla="*/ 0 h 1938933"/>
              <a:gd name="connsiteX1" fmla="*/ 802959 w 802959"/>
              <a:gd name="connsiteY1" fmla="*/ 1938933 h 1938933"/>
              <a:gd name="connsiteX2" fmla="*/ 245378 w 802959"/>
              <a:gd name="connsiteY2" fmla="*/ 1168052 h 1938933"/>
              <a:gd name="connsiteX3" fmla="*/ 288894 w 802959"/>
              <a:gd name="connsiteY3" fmla="*/ 488988 h 1938933"/>
              <a:gd name="connsiteX4" fmla="*/ 799654 w 802959"/>
              <a:gd name="connsiteY4" fmla="*/ 0 h 1938933"/>
              <a:gd name="connsiteX0" fmla="*/ 799653 w 802958"/>
              <a:gd name="connsiteY0" fmla="*/ 0 h 1938933"/>
              <a:gd name="connsiteX1" fmla="*/ 802958 w 802958"/>
              <a:gd name="connsiteY1" fmla="*/ 1938933 h 1938933"/>
              <a:gd name="connsiteX2" fmla="*/ 245377 w 802958"/>
              <a:gd name="connsiteY2" fmla="*/ 1168052 h 1938933"/>
              <a:gd name="connsiteX3" fmla="*/ 288893 w 802958"/>
              <a:gd name="connsiteY3" fmla="*/ 488988 h 1938933"/>
              <a:gd name="connsiteX4" fmla="*/ 799653 w 802958"/>
              <a:gd name="connsiteY4" fmla="*/ 0 h 193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958" h="1938933">
                <a:moveTo>
                  <a:pt x="799653" y="0"/>
                </a:moveTo>
                <a:cubicBezTo>
                  <a:pt x="800755" y="646311"/>
                  <a:pt x="801856" y="1292622"/>
                  <a:pt x="802958" y="1938933"/>
                </a:cubicBezTo>
                <a:cubicBezTo>
                  <a:pt x="678770" y="1663542"/>
                  <a:pt x="432224" y="1401871"/>
                  <a:pt x="245377" y="1168052"/>
                </a:cubicBezTo>
                <a:cubicBezTo>
                  <a:pt x="139156" y="1037236"/>
                  <a:pt x="0" y="790170"/>
                  <a:pt x="288893" y="488988"/>
                </a:cubicBezTo>
                <a:cubicBezTo>
                  <a:pt x="459146" y="325992"/>
                  <a:pt x="566272" y="205579"/>
                  <a:pt x="799653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78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Freeform 11"/>
          <p:cNvSpPr/>
          <p:nvPr/>
        </p:nvSpPr>
        <p:spPr bwMode="ltGray">
          <a:xfrm flipH="1" flipV="1">
            <a:off x="5959494" y="5930042"/>
            <a:ext cx="3030580" cy="927957"/>
          </a:xfrm>
          <a:custGeom>
            <a:avLst/>
            <a:gdLst>
              <a:gd name="connsiteX0" fmla="*/ 0 w 2930695"/>
              <a:gd name="connsiteY0" fmla="*/ 0 h 559601"/>
              <a:gd name="connsiteX1" fmla="*/ 2930695 w 2930695"/>
              <a:gd name="connsiteY1" fmla="*/ 0 h 559601"/>
              <a:gd name="connsiteX2" fmla="*/ 1511500 w 2930695"/>
              <a:gd name="connsiteY2" fmla="*/ 559601 h 559601"/>
              <a:gd name="connsiteX3" fmla="*/ 556717 w 2930695"/>
              <a:gd name="connsiteY3" fmla="*/ 522102 h 559601"/>
              <a:gd name="connsiteX4" fmla="*/ 0 w 2930695"/>
              <a:gd name="connsiteY4" fmla="*/ 0 h 559601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395663 w 3578275"/>
              <a:gd name="connsiteY0" fmla="*/ 0 h 646618"/>
              <a:gd name="connsiteX1" fmla="*/ 3326358 w 3578275"/>
              <a:gd name="connsiteY1" fmla="*/ 0 h 646618"/>
              <a:gd name="connsiteX2" fmla="*/ 1907163 w 3578275"/>
              <a:gd name="connsiteY2" fmla="*/ 559601 h 646618"/>
              <a:gd name="connsiteX3" fmla="*/ 952380 w 3578275"/>
              <a:gd name="connsiteY3" fmla="*/ 522102 h 646618"/>
              <a:gd name="connsiteX4" fmla="*/ 395663 w 3578275"/>
              <a:gd name="connsiteY4" fmla="*/ 0 h 646618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0 w 3182612"/>
              <a:gd name="connsiteY0" fmla="*/ 0 h 735921"/>
              <a:gd name="connsiteX1" fmla="*/ 2930695 w 3182612"/>
              <a:gd name="connsiteY1" fmla="*/ 0 h 735921"/>
              <a:gd name="connsiteX2" fmla="*/ 1511500 w 3182612"/>
              <a:gd name="connsiteY2" fmla="*/ 559601 h 735921"/>
              <a:gd name="connsiteX3" fmla="*/ 556717 w 3182612"/>
              <a:gd name="connsiteY3" fmla="*/ 522102 h 735921"/>
              <a:gd name="connsiteX4" fmla="*/ 0 w 3182612"/>
              <a:gd name="connsiteY4" fmla="*/ 0 h 735921"/>
              <a:gd name="connsiteX0" fmla="*/ 0 w 3182612"/>
              <a:gd name="connsiteY0" fmla="*/ 0 h 753517"/>
              <a:gd name="connsiteX1" fmla="*/ 2930695 w 3182612"/>
              <a:gd name="connsiteY1" fmla="*/ 0 h 753517"/>
              <a:gd name="connsiteX2" fmla="*/ 1511500 w 3182612"/>
              <a:gd name="connsiteY2" fmla="*/ 559601 h 753517"/>
              <a:gd name="connsiteX3" fmla="*/ 556717 w 3182612"/>
              <a:gd name="connsiteY3" fmla="*/ 522102 h 753517"/>
              <a:gd name="connsiteX4" fmla="*/ 0 w 3182612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  <a:gd name="connsiteX0" fmla="*/ 0 w 2930695"/>
              <a:gd name="connsiteY0" fmla="*/ 0 h 759635"/>
              <a:gd name="connsiteX1" fmla="*/ 2930695 w 2930695"/>
              <a:gd name="connsiteY1" fmla="*/ 0 h 759635"/>
              <a:gd name="connsiteX2" fmla="*/ 1557041 w 2930695"/>
              <a:gd name="connsiteY2" fmla="*/ 565720 h 759635"/>
              <a:gd name="connsiteX3" fmla="*/ 556717 w 2930695"/>
              <a:gd name="connsiteY3" fmla="*/ 522102 h 759635"/>
              <a:gd name="connsiteX4" fmla="*/ 0 w 2930695"/>
              <a:gd name="connsiteY4" fmla="*/ 0 h 759635"/>
              <a:gd name="connsiteX0" fmla="*/ 0 w 2930695"/>
              <a:gd name="connsiteY0" fmla="*/ 0 h 759636"/>
              <a:gd name="connsiteX1" fmla="*/ 2930695 w 2930695"/>
              <a:gd name="connsiteY1" fmla="*/ 0 h 759636"/>
              <a:gd name="connsiteX2" fmla="*/ 1557041 w 2930695"/>
              <a:gd name="connsiteY2" fmla="*/ 565720 h 759636"/>
              <a:gd name="connsiteX3" fmla="*/ 556717 w 2930695"/>
              <a:gd name="connsiteY3" fmla="*/ 522102 h 759636"/>
              <a:gd name="connsiteX4" fmla="*/ 0 w 2930695"/>
              <a:gd name="connsiteY4" fmla="*/ 0 h 759636"/>
              <a:gd name="connsiteX0" fmla="*/ 0 w 2930695"/>
              <a:gd name="connsiteY0" fmla="*/ 0 h 659258"/>
              <a:gd name="connsiteX1" fmla="*/ 2930695 w 2930695"/>
              <a:gd name="connsiteY1" fmla="*/ 0 h 659258"/>
              <a:gd name="connsiteX2" fmla="*/ 1557041 w 2930695"/>
              <a:gd name="connsiteY2" fmla="*/ 565720 h 659258"/>
              <a:gd name="connsiteX3" fmla="*/ 704243 w 2930695"/>
              <a:gd name="connsiteY3" fmla="*/ 561230 h 659258"/>
              <a:gd name="connsiteX4" fmla="*/ 0 w 2930695"/>
              <a:gd name="connsiteY4" fmla="*/ 0 h 659258"/>
              <a:gd name="connsiteX0" fmla="*/ 0 w 2930695"/>
              <a:gd name="connsiteY0" fmla="*/ 0 h 659709"/>
              <a:gd name="connsiteX1" fmla="*/ 2930695 w 2930695"/>
              <a:gd name="connsiteY1" fmla="*/ 0 h 659709"/>
              <a:gd name="connsiteX2" fmla="*/ 1557041 w 2930695"/>
              <a:gd name="connsiteY2" fmla="*/ 565720 h 659709"/>
              <a:gd name="connsiteX3" fmla="*/ 739391 w 2930695"/>
              <a:gd name="connsiteY3" fmla="*/ 563932 h 659709"/>
              <a:gd name="connsiteX4" fmla="*/ 0 w 2930695"/>
              <a:gd name="connsiteY4" fmla="*/ 0 h 659709"/>
              <a:gd name="connsiteX0" fmla="*/ 0 w 2930695"/>
              <a:gd name="connsiteY0" fmla="*/ 0 h 736437"/>
              <a:gd name="connsiteX1" fmla="*/ 2930695 w 2930695"/>
              <a:gd name="connsiteY1" fmla="*/ 0 h 736437"/>
              <a:gd name="connsiteX2" fmla="*/ 1557041 w 2930695"/>
              <a:gd name="connsiteY2" fmla="*/ 565720 h 736437"/>
              <a:gd name="connsiteX3" fmla="*/ 739391 w 2930695"/>
              <a:gd name="connsiteY3" fmla="*/ 563932 h 736437"/>
              <a:gd name="connsiteX4" fmla="*/ 0 w 2930695"/>
              <a:gd name="connsiteY4" fmla="*/ 0 h 736437"/>
              <a:gd name="connsiteX0" fmla="*/ 0 w 2930695"/>
              <a:gd name="connsiteY0" fmla="*/ 0 h 736437"/>
              <a:gd name="connsiteX1" fmla="*/ 2930695 w 2930695"/>
              <a:gd name="connsiteY1" fmla="*/ 0 h 736437"/>
              <a:gd name="connsiteX2" fmla="*/ 1557041 w 2930695"/>
              <a:gd name="connsiteY2" fmla="*/ 565720 h 736437"/>
              <a:gd name="connsiteX3" fmla="*/ 739391 w 2930695"/>
              <a:gd name="connsiteY3" fmla="*/ 563932 h 736437"/>
              <a:gd name="connsiteX4" fmla="*/ 0 w 2930695"/>
              <a:gd name="connsiteY4" fmla="*/ 0 h 736437"/>
              <a:gd name="connsiteX0" fmla="*/ 0 w 2930695"/>
              <a:gd name="connsiteY0" fmla="*/ 0 h 761578"/>
              <a:gd name="connsiteX1" fmla="*/ 2930695 w 2930695"/>
              <a:gd name="connsiteY1" fmla="*/ 0 h 761578"/>
              <a:gd name="connsiteX2" fmla="*/ 1557041 w 2930695"/>
              <a:gd name="connsiteY2" fmla="*/ 565720 h 761578"/>
              <a:gd name="connsiteX3" fmla="*/ 739391 w 2930695"/>
              <a:gd name="connsiteY3" fmla="*/ 563932 h 761578"/>
              <a:gd name="connsiteX4" fmla="*/ 0 w 2930695"/>
              <a:gd name="connsiteY4" fmla="*/ 0 h 761578"/>
              <a:gd name="connsiteX0" fmla="*/ 0 w 2930695"/>
              <a:gd name="connsiteY0" fmla="*/ 0 h 938664"/>
              <a:gd name="connsiteX1" fmla="*/ 2930695 w 2930695"/>
              <a:gd name="connsiteY1" fmla="*/ 0 h 938664"/>
              <a:gd name="connsiteX2" fmla="*/ 1557041 w 2930695"/>
              <a:gd name="connsiteY2" fmla="*/ 565720 h 938664"/>
              <a:gd name="connsiteX3" fmla="*/ 640049 w 2930695"/>
              <a:gd name="connsiteY3" fmla="*/ 766159 h 938664"/>
              <a:gd name="connsiteX4" fmla="*/ 0 w 2930695"/>
              <a:gd name="connsiteY4" fmla="*/ 0 h 938664"/>
              <a:gd name="connsiteX0" fmla="*/ 0 w 2930695"/>
              <a:gd name="connsiteY0" fmla="*/ 0 h 938664"/>
              <a:gd name="connsiteX1" fmla="*/ 2930695 w 2930695"/>
              <a:gd name="connsiteY1" fmla="*/ 0 h 938664"/>
              <a:gd name="connsiteX2" fmla="*/ 1557041 w 2930695"/>
              <a:gd name="connsiteY2" fmla="*/ 565720 h 938664"/>
              <a:gd name="connsiteX3" fmla="*/ 640049 w 2930695"/>
              <a:gd name="connsiteY3" fmla="*/ 766159 h 938664"/>
              <a:gd name="connsiteX4" fmla="*/ 0 w 2930695"/>
              <a:gd name="connsiteY4" fmla="*/ 0 h 938664"/>
              <a:gd name="connsiteX0" fmla="*/ 0 w 2930695"/>
              <a:gd name="connsiteY0" fmla="*/ 0 h 939560"/>
              <a:gd name="connsiteX1" fmla="*/ 2930695 w 2930695"/>
              <a:gd name="connsiteY1" fmla="*/ 0 h 939560"/>
              <a:gd name="connsiteX2" fmla="*/ 1557041 w 2930695"/>
              <a:gd name="connsiteY2" fmla="*/ 565720 h 939560"/>
              <a:gd name="connsiteX3" fmla="*/ 640049 w 2930695"/>
              <a:gd name="connsiteY3" fmla="*/ 766159 h 939560"/>
              <a:gd name="connsiteX4" fmla="*/ 0 w 2930695"/>
              <a:gd name="connsiteY4" fmla="*/ 0 h 939560"/>
              <a:gd name="connsiteX0" fmla="*/ 0 w 2930695"/>
              <a:gd name="connsiteY0" fmla="*/ 0 h 940456"/>
              <a:gd name="connsiteX1" fmla="*/ 2930695 w 2930695"/>
              <a:gd name="connsiteY1" fmla="*/ 0 h 940456"/>
              <a:gd name="connsiteX2" fmla="*/ 1557041 w 2930695"/>
              <a:gd name="connsiteY2" fmla="*/ 565720 h 940456"/>
              <a:gd name="connsiteX3" fmla="*/ 640049 w 2930695"/>
              <a:gd name="connsiteY3" fmla="*/ 766159 h 940456"/>
              <a:gd name="connsiteX4" fmla="*/ 0 w 2930695"/>
              <a:gd name="connsiteY4" fmla="*/ 0 h 940456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7041 w 2930695"/>
              <a:gd name="connsiteY2" fmla="*/ 565720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7041 w 2930695"/>
              <a:gd name="connsiteY2" fmla="*/ 565720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8781 w 2930695"/>
              <a:gd name="connsiteY2" fmla="*/ 546614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8781 w 2930695"/>
              <a:gd name="connsiteY2" fmla="*/ 546614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12609"/>
              <a:gd name="connsiteX1" fmla="*/ 2930695 w 2930695"/>
              <a:gd name="connsiteY1" fmla="*/ 0 h 1012609"/>
              <a:gd name="connsiteX2" fmla="*/ 1558781 w 2930695"/>
              <a:gd name="connsiteY2" fmla="*/ 546614 h 1012609"/>
              <a:gd name="connsiteX3" fmla="*/ 640049 w 2930695"/>
              <a:gd name="connsiteY3" fmla="*/ 766159 h 1012609"/>
              <a:gd name="connsiteX4" fmla="*/ 0 w 2930695"/>
              <a:gd name="connsiteY4" fmla="*/ 0 h 101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0695" h="1012609">
                <a:moveTo>
                  <a:pt x="0" y="0"/>
                </a:moveTo>
                <a:lnTo>
                  <a:pt x="2930695" y="0"/>
                </a:lnTo>
                <a:cubicBezTo>
                  <a:pt x="2369316" y="163133"/>
                  <a:pt x="1931923" y="362314"/>
                  <a:pt x="1558781" y="546614"/>
                </a:cubicBezTo>
                <a:cubicBezTo>
                  <a:pt x="1185639" y="730914"/>
                  <a:pt x="969389" y="1012609"/>
                  <a:pt x="640049" y="766159"/>
                </a:cubicBezTo>
                <a:cubicBezTo>
                  <a:pt x="434246" y="591862"/>
                  <a:pt x="273931" y="256755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7800000"/>
            </a:lightRig>
          </a:scene3d>
          <a:sp3d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Freeform 12"/>
          <p:cNvSpPr/>
          <p:nvPr/>
        </p:nvSpPr>
        <p:spPr bwMode="ltGray">
          <a:xfrm flipV="1">
            <a:off x="237264" y="6065125"/>
            <a:ext cx="2889393" cy="802209"/>
          </a:xfrm>
          <a:custGeom>
            <a:avLst/>
            <a:gdLst>
              <a:gd name="connsiteX0" fmla="*/ 0 w 2930695"/>
              <a:gd name="connsiteY0" fmla="*/ 0 h 559601"/>
              <a:gd name="connsiteX1" fmla="*/ 2930695 w 2930695"/>
              <a:gd name="connsiteY1" fmla="*/ 0 h 559601"/>
              <a:gd name="connsiteX2" fmla="*/ 1511500 w 2930695"/>
              <a:gd name="connsiteY2" fmla="*/ 559601 h 559601"/>
              <a:gd name="connsiteX3" fmla="*/ 556717 w 2930695"/>
              <a:gd name="connsiteY3" fmla="*/ 522102 h 559601"/>
              <a:gd name="connsiteX4" fmla="*/ 0 w 2930695"/>
              <a:gd name="connsiteY4" fmla="*/ 0 h 559601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395663 w 3578275"/>
              <a:gd name="connsiteY0" fmla="*/ 0 h 646618"/>
              <a:gd name="connsiteX1" fmla="*/ 3326358 w 3578275"/>
              <a:gd name="connsiteY1" fmla="*/ 0 h 646618"/>
              <a:gd name="connsiteX2" fmla="*/ 1907163 w 3578275"/>
              <a:gd name="connsiteY2" fmla="*/ 559601 h 646618"/>
              <a:gd name="connsiteX3" fmla="*/ 952380 w 3578275"/>
              <a:gd name="connsiteY3" fmla="*/ 522102 h 646618"/>
              <a:gd name="connsiteX4" fmla="*/ 395663 w 3578275"/>
              <a:gd name="connsiteY4" fmla="*/ 0 h 646618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0 w 3182612"/>
              <a:gd name="connsiteY0" fmla="*/ 0 h 735921"/>
              <a:gd name="connsiteX1" fmla="*/ 2930695 w 3182612"/>
              <a:gd name="connsiteY1" fmla="*/ 0 h 735921"/>
              <a:gd name="connsiteX2" fmla="*/ 1511500 w 3182612"/>
              <a:gd name="connsiteY2" fmla="*/ 559601 h 735921"/>
              <a:gd name="connsiteX3" fmla="*/ 556717 w 3182612"/>
              <a:gd name="connsiteY3" fmla="*/ 522102 h 735921"/>
              <a:gd name="connsiteX4" fmla="*/ 0 w 3182612"/>
              <a:gd name="connsiteY4" fmla="*/ 0 h 735921"/>
              <a:gd name="connsiteX0" fmla="*/ 0 w 3182612"/>
              <a:gd name="connsiteY0" fmla="*/ 0 h 753517"/>
              <a:gd name="connsiteX1" fmla="*/ 2930695 w 3182612"/>
              <a:gd name="connsiteY1" fmla="*/ 0 h 753517"/>
              <a:gd name="connsiteX2" fmla="*/ 1511500 w 3182612"/>
              <a:gd name="connsiteY2" fmla="*/ 559601 h 753517"/>
              <a:gd name="connsiteX3" fmla="*/ 556717 w 3182612"/>
              <a:gd name="connsiteY3" fmla="*/ 522102 h 753517"/>
              <a:gd name="connsiteX4" fmla="*/ 0 w 3182612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  <a:gd name="connsiteX0" fmla="*/ 0 w 2930695"/>
              <a:gd name="connsiteY0" fmla="*/ 0 h 759635"/>
              <a:gd name="connsiteX1" fmla="*/ 2930695 w 2930695"/>
              <a:gd name="connsiteY1" fmla="*/ 0 h 759635"/>
              <a:gd name="connsiteX2" fmla="*/ 1557041 w 2930695"/>
              <a:gd name="connsiteY2" fmla="*/ 565720 h 759635"/>
              <a:gd name="connsiteX3" fmla="*/ 556717 w 2930695"/>
              <a:gd name="connsiteY3" fmla="*/ 522102 h 759635"/>
              <a:gd name="connsiteX4" fmla="*/ 0 w 2930695"/>
              <a:gd name="connsiteY4" fmla="*/ 0 h 759635"/>
              <a:gd name="connsiteX0" fmla="*/ 0 w 2930695"/>
              <a:gd name="connsiteY0" fmla="*/ 0 h 759636"/>
              <a:gd name="connsiteX1" fmla="*/ 2930695 w 2930695"/>
              <a:gd name="connsiteY1" fmla="*/ 0 h 759636"/>
              <a:gd name="connsiteX2" fmla="*/ 1557041 w 2930695"/>
              <a:gd name="connsiteY2" fmla="*/ 565720 h 759636"/>
              <a:gd name="connsiteX3" fmla="*/ 556717 w 2930695"/>
              <a:gd name="connsiteY3" fmla="*/ 522102 h 759636"/>
              <a:gd name="connsiteX4" fmla="*/ 0 w 2930695"/>
              <a:gd name="connsiteY4" fmla="*/ 0 h 759636"/>
              <a:gd name="connsiteX0" fmla="*/ 0 w 2930695"/>
              <a:gd name="connsiteY0" fmla="*/ 0 h 659258"/>
              <a:gd name="connsiteX1" fmla="*/ 2930695 w 2930695"/>
              <a:gd name="connsiteY1" fmla="*/ 0 h 659258"/>
              <a:gd name="connsiteX2" fmla="*/ 1557041 w 2930695"/>
              <a:gd name="connsiteY2" fmla="*/ 565720 h 659258"/>
              <a:gd name="connsiteX3" fmla="*/ 704243 w 2930695"/>
              <a:gd name="connsiteY3" fmla="*/ 561230 h 659258"/>
              <a:gd name="connsiteX4" fmla="*/ 0 w 2930695"/>
              <a:gd name="connsiteY4" fmla="*/ 0 h 659258"/>
              <a:gd name="connsiteX0" fmla="*/ 0 w 2930695"/>
              <a:gd name="connsiteY0" fmla="*/ 0 h 659709"/>
              <a:gd name="connsiteX1" fmla="*/ 2930695 w 2930695"/>
              <a:gd name="connsiteY1" fmla="*/ 0 h 659709"/>
              <a:gd name="connsiteX2" fmla="*/ 1557041 w 2930695"/>
              <a:gd name="connsiteY2" fmla="*/ 565720 h 659709"/>
              <a:gd name="connsiteX3" fmla="*/ 739391 w 2930695"/>
              <a:gd name="connsiteY3" fmla="*/ 563932 h 659709"/>
              <a:gd name="connsiteX4" fmla="*/ 0 w 2930695"/>
              <a:gd name="connsiteY4" fmla="*/ 0 h 659709"/>
              <a:gd name="connsiteX0" fmla="*/ 0 w 2930695"/>
              <a:gd name="connsiteY0" fmla="*/ 0 h 736437"/>
              <a:gd name="connsiteX1" fmla="*/ 2930695 w 2930695"/>
              <a:gd name="connsiteY1" fmla="*/ 0 h 736437"/>
              <a:gd name="connsiteX2" fmla="*/ 1557041 w 2930695"/>
              <a:gd name="connsiteY2" fmla="*/ 565720 h 736437"/>
              <a:gd name="connsiteX3" fmla="*/ 739391 w 2930695"/>
              <a:gd name="connsiteY3" fmla="*/ 563932 h 736437"/>
              <a:gd name="connsiteX4" fmla="*/ 0 w 2930695"/>
              <a:gd name="connsiteY4" fmla="*/ 0 h 736437"/>
              <a:gd name="connsiteX0" fmla="*/ 0 w 2930695"/>
              <a:gd name="connsiteY0" fmla="*/ 0 h 736437"/>
              <a:gd name="connsiteX1" fmla="*/ 2930695 w 2930695"/>
              <a:gd name="connsiteY1" fmla="*/ 0 h 736437"/>
              <a:gd name="connsiteX2" fmla="*/ 1557041 w 2930695"/>
              <a:gd name="connsiteY2" fmla="*/ 565720 h 736437"/>
              <a:gd name="connsiteX3" fmla="*/ 739391 w 2930695"/>
              <a:gd name="connsiteY3" fmla="*/ 563932 h 736437"/>
              <a:gd name="connsiteX4" fmla="*/ 0 w 2930695"/>
              <a:gd name="connsiteY4" fmla="*/ 0 h 736437"/>
              <a:gd name="connsiteX0" fmla="*/ 0 w 2930695"/>
              <a:gd name="connsiteY0" fmla="*/ 0 h 761578"/>
              <a:gd name="connsiteX1" fmla="*/ 2930695 w 2930695"/>
              <a:gd name="connsiteY1" fmla="*/ 0 h 761578"/>
              <a:gd name="connsiteX2" fmla="*/ 1557041 w 2930695"/>
              <a:gd name="connsiteY2" fmla="*/ 565720 h 761578"/>
              <a:gd name="connsiteX3" fmla="*/ 739391 w 2930695"/>
              <a:gd name="connsiteY3" fmla="*/ 563932 h 761578"/>
              <a:gd name="connsiteX4" fmla="*/ 0 w 2930695"/>
              <a:gd name="connsiteY4" fmla="*/ 0 h 761578"/>
              <a:gd name="connsiteX0" fmla="*/ 0 w 2930695"/>
              <a:gd name="connsiteY0" fmla="*/ 0 h 938664"/>
              <a:gd name="connsiteX1" fmla="*/ 2930695 w 2930695"/>
              <a:gd name="connsiteY1" fmla="*/ 0 h 938664"/>
              <a:gd name="connsiteX2" fmla="*/ 1557041 w 2930695"/>
              <a:gd name="connsiteY2" fmla="*/ 565720 h 938664"/>
              <a:gd name="connsiteX3" fmla="*/ 640049 w 2930695"/>
              <a:gd name="connsiteY3" fmla="*/ 766159 h 938664"/>
              <a:gd name="connsiteX4" fmla="*/ 0 w 2930695"/>
              <a:gd name="connsiteY4" fmla="*/ 0 h 938664"/>
              <a:gd name="connsiteX0" fmla="*/ 0 w 2930695"/>
              <a:gd name="connsiteY0" fmla="*/ 0 h 938664"/>
              <a:gd name="connsiteX1" fmla="*/ 2930695 w 2930695"/>
              <a:gd name="connsiteY1" fmla="*/ 0 h 938664"/>
              <a:gd name="connsiteX2" fmla="*/ 1557041 w 2930695"/>
              <a:gd name="connsiteY2" fmla="*/ 565720 h 938664"/>
              <a:gd name="connsiteX3" fmla="*/ 640049 w 2930695"/>
              <a:gd name="connsiteY3" fmla="*/ 766159 h 938664"/>
              <a:gd name="connsiteX4" fmla="*/ 0 w 2930695"/>
              <a:gd name="connsiteY4" fmla="*/ 0 h 938664"/>
              <a:gd name="connsiteX0" fmla="*/ 0 w 2930695"/>
              <a:gd name="connsiteY0" fmla="*/ 0 h 939560"/>
              <a:gd name="connsiteX1" fmla="*/ 2930695 w 2930695"/>
              <a:gd name="connsiteY1" fmla="*/ 0 h 939560"/>
              <a:gd name="connsiteX2" fmla="*/ 1557041 w 2930695"/>
              <a:gd name="connsiteY2" fmla="*/ 565720 h 939560"/>
              <a:gd name="connsiteX3" fmla="*/ 640049 w 2930695"/>
              <a:gd name="connsiteY3" fmla="*/ 766159 h 939560"/>
              <a:gd name="connsiteX4" fmla="*/ 0 w 2930695"/>
              <a:gd name="connsiteY4" fmla="*/ 0 h 939560"/>
              <a:gd name="connsiteX0" fmla="*/ 0 w 2930695"/>
              <a:gd name="connsiteY0" fmla="*/ 0 h 940456"/>
              <a:gd name="connsiteX1" fmla="*/ 2930695 w 2930695"/>
              <a:gd name="connsiteY1" fmla="*/ 0 h 940456"/>
              <a:gd name="connsiteX2" fmla="*/ 1557041 w 2930695"/>
              <a:gd name="connsiteY2" fmla="*/ 565720 h 940456"/>
              <a:gd name="connsiteX3" fmla="*/ 640049 w 2930695"/>
              <a:gd name="connsiteY3" fmla="*/ 766159 h 940456"/>
              <a:gd name="connsiteX4" fmla="*/ 0 w 2930695"/>
              <a:gd name="connsiteY4" fmla="*/ 0 h 940456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7041 w 2930695"/>
              <a:gd name="connsiteY2" fmla="*/ 565720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7041 w 2930695"/>
              <a:gd name="connsiteY2" fmla="*/ 565720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8781 w 2930695"/>
              <a:gd name="connsiteY2" fmla="*/ 546614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8781 w 2930695"/>
              <a:gd name="connsiteY2" fmla="*/ 546614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12609"/>
              <a:gd name="connsiteX1" fmla="*/ 2930695 w 2930695"/>
              <a:gd name="connsiteY1" fmla="*/ 0 h 1012609"/>
              <a:gd name="connsiteX2" fmla="*/ 1558781 w 2930695"/>
              <a:gd name="connsiteY2" fmla="*/ 546614 h 1012609"/>
              <a:gd name="connsiteX3" fmla="*/ 640049 w 2930695"/>
              <a:gd name="connsiteY3" fmla="*/ 766159 h 1012609"/>
              <a:gd name="connsiteX4" fmla="*/ 0 w 2930695"/>
              <a:gd name="connsiteY4" fmla="*/ 0 h 1012609"/>
              <a:gd name="connsiteX0" fmla="*/ 0 w 2930695"/>
              <a:gd name="connsiteY0" fmla="*/ 0 h 1019615"/>
              <a:gd name="connsiteX1" fmla="*/ 2930695 w 2930695"/>
              <a:gd name="connsiteY1" fmla="*/ 0 h 1019615"/>
              <a:gd name="connsiteX2" fmla="*/ 1558781 w 2930695"/>
              <a:gd name="connsiteY2" fmla="*/ 546614 h 1019615"/>
              <a:gd name="connsiteX3" fmla="*/ 609196 w 2930695"/>
              <a:gd name="connsiteY3" fmla="*/ 773165 h 1019615"/>
              <a:gd name="connsiteX4" fmla="*/ 0 w 2930695"/>
              <a:gd name="connsiteY4" fmla="*/ 0 h 1019615"/>
              <a:gd name="connsiteX0" fmla="*/ 0 w 2930695"/>
              <a:gd name="connsiteY0" fmla="*/ 0 h 1019615"/>
              <a:gd name="connsiteX1" fmla="*/ 2930695 w 2930695"/>
              <a:gd name="connsiteY1" fmla="*/ 0 h 1019615"/>
              <a:gd name="connsiteX2" fmla="*/ 1558781 w 2930695"/>
              <a:gd name="connsiteY2" fmla="*/ 546614 h 1019615"/>
              <a:gd name="connsiteX3" fmla="*/ 609196 w 2930695"/>
              <a:gd name="connsiteY3" fmla="*/ 773165 h 1019615"/>
              <a:gd name="connsiteX4" fmla="*/ 0 w 2930695"/>
              <a:gd name="connsiteY4" fmla="*/ 0 h 1019615"/>
              <a:gd name="connsiteX0" fmla="*/ 0 w 2930695"/>
              <a:gd name="connsiteY0" fmla="*/ 0 h 1019615"/>
              <a:gd name="connsiteX1" fmla="*/ 2930695 w 2930695"/>
              <a:gd name="connsiteY1" fmla="*/ 0 h 1019615"/>
              <a:gd name="connsiteX2" fmla="*/ 1542035 w 2930695"/>
              <a:gd name="connsiteY2" fmla="*/ 592680 h 1019615"/>
              <a:gd name="connsiteX3" fmla="*/ 609196 w 2930695"/>
              <a:gd name="connsiteY3" fmla="*/ 773165 h 1019615"/>
              <a:gd name="connsiteX4" fmla="*/ 0 w 2930695"/>
              <a:gd name="connsiteY4" fmla="*/ 0 h 1019615"/>
              <a:gd name="connsiteX0" fmla="*/ 0 w 2930695"/>
              <a:gd name="connsiteY0" fmla="*/ 0 h 1019615"/>
              <a:gd name="connsiteX1" fmla="*/ 2930695 w 2930695"/>
              <a:gd name="connsiteY1" fmla="*/ 0 h 1019615"/>
              <a:gd name="connsiteX2" fmla="*/ 1542035 w 2930695"/>
              <a:gd name="connsiteY2" fmla="*/ 592680 h 1019615"/>
              <a:gd name="connsiteX3" fmla="*/ 609196 w 2930695"/>
              <a:gd name="connsiteY3" fmla="*/ 773165 h 1019615"/>
              <a:gd name="connsiteX4" fmla="*/ 0 w 2930695"/>
              <a:gd name="connsiteY4" fmla="*/ 0 h 1019615"/>
              <a:gd name="connsiteX0" fmla="*/ 0 w 2930695"/>
              <a:gd name="connsiteY0" fmla="*/ 0 h 1019615"/>
              <a:gd name="connsiteX1" fmla="*/ 2930695 w 2930695"/>
              <a:gd name="connsiteY1" fmla="*/ 0 h 1019615"/>
              <a:gd name="connsiteX2" fmla="*/ 1542035 w 2930695"/>
              <a:gd name="connsiteY2" fmla="*/ 592680 h 1019615"/>
              <a:gd name="connsiteX3" fmla="*/ 609196 w 2930695"/>
              <a:gd name="connsiteY3" fmla="*/ 773165 h 1019615"/>
              <a:gd name="connsiteX4" fmla="*/ 0 w 2930695"/>
              <a:gd name="connsiteY4" fmla="*/ 0 h 1019615"/>
              <a:gd name="connsiteX0" fmla="*/ 0 w 2987052"/>
              <a:gd name="connsiteY0" fmla="*/ 1861 h 1021476"/>
              <a:gd name="connsiteX1" fmla="*/ 2987052 w 2987052"/>
              <a:gd name="connsiteY1" fmla="*/ 0 h 1021476"/>
              <a:gd name="connsiteX2" fmla="*/ 1542035 w 2987052"/>
              <a:gd name="connsiteY2" fmla="*/ 594541 h 1021476"/>
              <a:gd name="connsiteX3" fmla="*/ 609196 w 2987052"/>
              <a:gd name="connsiteY3" fmla="*/ 775026 h 1021476"/>
              <a:gd name="connsiteX4" fmla="*/ 0 w 2987052"/>
              <a:gd name="connsiteY4" fmla="*/ 1861 h 1021476"/>
              <a:gd name="connsiteX0" fmla="*/ 0 w 2987052"/>
              <a:gd name="connsiteY0" fmla="*/ 1861 h 1021476"/>
              <a:gd name="connsiteX1" fmla="*/ 2987052 w 2987052"/>
              <a:gd name="connsiteY1" fmla="*/ 0 h 1021476"/>
              <a:gd name="connsiteX2" fmla="*/ 1542035 w 2987052"/>
              <a:gd name="connsiteY2" fmla="*/ 594541 h 1021476"/>
              <a:gd name="connsiteX3" fmla="*/ 609196 w 2987052"/>
              <a:gd name="connsiteY3" fmla="*/ 775026 h 1021476"/>
              <a:gd name="connsiteX4" fmla="*/ 0 w 2987052"/>
              <a:gd name="connsiteY4" fmla="*/ 1861 h 1021476"/>
              <a:gd name="connsiteX0" fmla="*/ 0 w 2987052"/>
              <a:gd name="connsiteY0" fmla="*/ 1861 h 1021476"/>
              <a:gd name="connsiteX1" fmla="*/ 2987052 w 2987052"/>
              <a:gd name="connsiteY1" fmla="*/ 0 h 1021476"/>
              <a:gd name="connsiteX2" fmla="*/ 1542035 w 2987052"/>
              <a:gd name="connsiteY2" fmla="*/ 594541 h 1021476"/>
              <a:gd name="connsiteX3" fmla="*/ 609196 w 2987052"/>
              <a:gd name="connsiteY3" fmla="*/ 775026 h 1021476"/>
              <a:gd name="connsiteX4" fmla="*/ 0 w 2987052"/>
              <a:gd name="connsiteY4" fmla="*/ 1861 h 1021476"/>
              <a:gd name="connsiteX0" fmla="*/ 0 w 2987052"/>
              <a:gd name="connsiteY0" fmla="*/ 1861 h 1021476"/>
              <a:gd name="connsiteX1" fmla="*/ 2987052 w 2987052"/>
              <a:gd name="connsiteY1" fmla="*/ 0 h 1021476"/>
              <a:gd name="connsiteX2" fmla="*/ 1542035 w 2987052"/>
              <a:gd name="connsiteY2" fmla="*/ 594541 h 1021476"/>
              <a:gd name="connsiteX3" fmla="*/ 609196 w 2987052"/>
              <a:gd name="connsiteY3" fmla="*/ 775026 h 1021476"/>
              <a:gd name="connsiteX4" fmla="*/ 0 w 2987052"/>
              <a:gd name="connsiteY4" fmla="*/ 1861 h 1021476"/>
              <a:gd name="connsiteX0" fmla="*/ 0 w 2987052"/>
              <a:gd name="connsiteY0" fmla="*/ 1861 h 989277"/>
              <a:gd name="connsiteX1" fmla="*/ 2987052 w 2987052"/>
              <a:gd name="connsiteY1" fmla="*/ 0 h 989277"/>
              <a:gd name="connsiteX2" fmla="*/ 1542035 w 2987052"/>
              <a:gd name="connsiteY2" fmla="*/ 594541 h 989277"/>
              <a:gd name="connsiteX3" fmla="*/ 609196 w 2987052"/>
              <a:gd name="connsiteY3" fmla="*/ 775026 h 989277"/>
              <a:gd name="connsiteX4" fmla="*/ 0 w 2987052"/>
              <a:gd name="connsiteY4" fmla="*/ 1861 h 989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7052" h="989277">
                <a:moveTo>
                  <a:pt x="0" y="1861"/>
                </a:moveTo>
                <a:lnTo>
                  <a:pt x="2987052" y="0"/>
                </a:lnTo>
                <a:cubicBezTo>
                  <a:pt x="2259403" y="231765"/>
                  <a:pt x="1909957" y="389861"/>
                  <a:pt x="1542035" y="594541"/>
                </a:cubicBezTo>
                <a:cubicBezTo>
                  <a:pt x="1174113" y="799221"/>
                  <a:pt x="890611" y="989277"/>
                  <a:pt x="609196" y="775026"/>
                </a:cubicBezTo>
                <a:cubicBezTo>
                  <a:pt x="403393" y="600729"/>
                  <a:pt x="230262" y="329225"/>
                  <a:pt x="0" y="1861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7800000"/>
            </a:lightRig>
          </a:scene3d>
          <a:sp3d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Freeform 13"/>
          <p:cNvSpPr/>
          <p:nvPr/>
        </p:nvSpPr>
        <p:spPr bwMode="ltGray">
          <a:xfrm flipH="1" flipV="1">
            <a:off x="0" y="4779980"/>
            <a:ext cx="705394" cy="2062054"/>
          </a:xfrm>
          <a:custGeom>
            <a:avLst/>
            <a:gdLst>
              <a:gd name="connsiteX0" fmla="*/ 554276 w 560540"/>
              <a:gd name="connsiteY0" fmla="*/ 0 h 1869510"/>
              <a:gd name="connsiteX1" fmla="*/ 560540 w 560540"/>
              <a:gd name="connsiteY1" fmla="*/ 1869510 h 1869510"/>
              <a:gd name="connsiteX2" fmla="*/ 0 w 560540"/>
              <a:gd name="connsiteY2" fmla="*/ 1168052 h 1869510"/>
              <a:gd name="connsiteX3" fmla="*/ 6263 w 560540"/>
              <a:gd name="connsiteY3" fmla="*/ 466595 h 1869510"/>
              <a:gd name="connsiteX4" fmla="*/ 554276 w 56054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799654 w 802959"/>
              <a:gd name="connsiteY0" fmla="*/ 0 h 1938933"/>
              <a:gd name="connsiteX1" fmla="*/ 802959 w 802959"/>
              <a:gd name="connsiteY1" fmla="*/ 1938933 h 1938933"/>
              <a:gd name="connsiteX2" fmla="*/ 245378 w 802959"/>
              <a:gd name="connsiteY2" fmla="*/ 1168052 h 1938933"/>
              <a:gd name="connsiteX3" fmla="*/ 288894 w 802959"/>
              <a:gd name="connsiteY3" fmla="*/ 488988 h 1938933"/>
              <a:gd name="connsiteX4" fmla="*/ 799654 w 802959"/>
              <a:gd name="connsiteY4" fmla="*/ 0 h 1938933"/>
              <a:gd name="connsiteX0" fmla="*/ 799653 w 802958"/>
              <a:gd name="connsiteY0" fmla="*/ 0 h 1938933"/>
              <a:gd name="connsiteX1" fmla="*/ 802958 w 802958"/>
              <a:gd name="connsiteY1" fmla="*/ 1938933 h 1938933"/>
              <a:gd name="connsiteX2" fmla="*/ 245377 w 802958"/>
              <a:gd name="connsiteY2" fmla="*/ 1168052 h 1938933"/>
              <a:gd name="connsiteX3" fmla="*/ 288893 w 802958"/>
              <a:gd name="connsiteY3" fmla="*/ 488988 h 1938933"/>
              <a:gd name="connsiteX4" fmla="*/ 799653 w 802958"/>
              <a:gd name="connsiteY4" fmla="*/ 0 h 1938933"/>
              <a:gd name="connsiteX0" fmla="*/ 799653 w 802958"/>
              <a:gd name="connsiteY0" fmla="*/ 0 h 1938933"/>
              <a:gd name="connsiteX1" fmla="*/ 802958 w 802958"/>
              <a:gd name="connsiteY1" fmla="*/ 1938933 h 1938933"/>
              <a:gd name="connsiteX2" fmla="*/ 219704 w 802958"/>
              <a:gd name="connsiteY2" fmla="*/ 1204545 h 1938933"/>
              <a:gd name="connsiteX3" fmla="*/ 288893 w 802958"/>
              <a:gd name="connsiteY3" fmla="*/ 488988 h 1938933"/>
              <a:gd name="connsiteX4" fmla="*/ 799653 w 802958"/>
              <a:gd name="connsiteY4" fmla="*/ 0 h 1938933"/>
              <a:gd name="connsiteX0" fmla="*/ 799653 w 802958"/>
              <a:gd name="connsiteY0" fmla="*/ 0 h 1938933"/>
              <a:gd name="connsiteX1" fmla="*/ 802958 w 802958"/>
              <a:gd name="connsiteY1" fmla="*/ 1938933 h 1938933"/>
              <a:gd name="connsiteX2" fmla="*/ 219704 w 802958"/>
              <a:gd name="connsiteY2" fmla="*/ 1204545 h 1938933"/>
              <a:gd name="connsiteX3" fmla="*/ 288893 w 802958"/>
              <a:gd name="connsiteY3" fmla="*/ 488988 h 1938933"/>
              <a:gd name="connsiteX4" fmla="*/ 799653 w 802958"/>
              <a:gd name="connsiteY4" fmla="*/ 0 h 193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958" h="1938933">
                <a:moveTo>
                  <a:pt x="799653" y="0"/>
                </a:moveTo>
                <a:cubicBezTo>
                  <a:pt x="800755" y="646311"/>
                  <a:pt x="801856" y="1292622"/>
                  <a:pt x="802958" y="1938933"/>
                </a:cubicBezTo>
                <a:cubicBezTo>
                  <a:pt x="630685" y="1667017"/>
                  <a:pt x="406551" y="1438364"/>
                  <a:pt x="219704" y="1204545"/>
                </a:cubicBezTo>
                <a:cubicBezTo>
                  <a:pt x="113483" y="1073729"/>
                  <a:pt x="0" y="790170"/>
                  <a:pt x="288893" y="488988"/>
                </a:cubicBezTo>
                <a:cubicBezTo>
                  <a:pt x="459146" y="325992"/>
                  <a:pt x="566272" y="205579"/>
                  <a:pt x="799653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81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10800000"/>
            </a:lightRig>
          </a:scene3d>
          <a:sp3d extrusionH="76200"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95A76-BC11-4974-997A-4491170813E3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12/19/2014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3959B-A944-46E1-8693-39D2C02F7F70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4879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/>
          <p:nvPr/>
        </p:nvSpPr>
        <p:spPr bwMode="ltGray">
          <a:xfrm>
            <a:off x="7223760" y="5410"/>
            <a:ext cx="1926890" cy="5929045"/>
          </a:xfrm>
          <a:custGeom>
            <a:avLst/>
            <a:gdLst>
              <a:gd name="connsiteX0" fmla="*/ 609600 w 1676400"/>
              <a:gd name="connsiteY0" fmla="*/ 0 h 5915025"/>
              <a:gd name="connsiteX1" fmla="*/ 0 w 1676400"/>
              <a:gd name="connsiteY1" fmla="*/ 714375 h 5915025"/>
              <a:gd name="connsiteX2" fmla="*/ 19050 w 1676400"/>
              <a:gd name="connsiteY2" fmla="*/ 1438275 h 5915025"/>
              <a:gd name="connsiteX3" fmla="*/ 971550 w 1676400"/>
              <a:gd name="connsiteY3" fmla="*/ 3086100 h 5915025"/>
              <a:gd name="connsiteX4" fmla="*/ 733425 w 1676400"/>
              <a:gd name="connsiteY4" fmla="*/ 4514850 h 5915025"/>
              <a:gd name="connsiteX5" fmla="*/ 1666875 w 1676400"/>
              <a:gd name="connsiteY5" fmla="*/ 5915025 h 5915025"/>
              <a:gd name="connsiteX6" fmla="*/ 1676400 w 1676400"/>
              <a:gd name="connsiteY6" fmla="*/ 0 h 5915025"/>
              <a:gd name="connsiteX7" fmla="*/ 609600 w 1676400"/>
              <a:gd name="connsiteY7" fmla="*/ 0 h 5915025"/>
              <a:gd name="connsiteX0" fmla="*/ 752475 w 1819275"/>
              <a:gd name="connsiteY0" fmla="*/ 0 h 5915025"/>
              <a:gd name="connsiteX1" fmla="*/ 142875 w 1819275"/>
              <a:gd name="connsiteY1" fmla="*/ 714375 h 5915025"/>
              <a:gd name="connsiteX2" fmla="*/ 161925 w 1819275"/>
              <a:gd name="connsiteY2" fmla="*/ 1438275 h 5915025"/>
              <a:gd name="connsiteX3" fmla="*/ 1114425 w 1819275"/>
              <a:gd name="connsiteY3" fmla="*/ 3086100 h 5915025"/>
              <a:gd name="connsiteX4" fmla="*/ 876300 w 1819275"/>
              <a:gd name="connsiteY4" fmla="*/ 4514850 h 5915025"/>
              <a:gd name="connsiteX5" fmla="*/ 1809750 w 1819275"/>
              <a:gd name="connsiteY5" fmla="*/ 5915025 h 5915025"/>
              <a:gd name="connsiteX6" fmla="*/ 1819275 w 1819275"/>
              <a:gd name="connsiteY6" fmla="*/ 0 h 5915025"/>
              <a:gd name="connsiteX7" fmla="*/ 752475 w 1819275"/>
              <a:gd name="connsiteY7" fmla="*/ 0 h 5915025"/>
              <a:gd name="connsiteX0" fmla="*/ 752475 w 1819275"/>
              <a:gd name="connsiteY0" fmla="*/ 0 h 5915025"/>
              <a:gd name="connsiteX1" fmla="*/ 142875 w 1819275"/>
              <a:gd name="connsiteY1" fmla="*/ 714375 h 5915025"/>
              <a:gd name="connsiteX2" fmla="*/ 161925 w 1819275"/>
              <a:gd name="connsiteY2" fmla="*/ 1438275 h 5915025"/>
              <a:gd name="connsiteX3" fmla="*/ 1114425 w 1819275"/>
              <a:gd name="connsiteY3" fmla="*/ 3086100 h 5915025"/>
              <a:gd name="connsiteX4" fmla="*/ 876300 w 1819275"/>
              <a:gd name="connsiteY4" fmla="*/ 4514850 h 5915025"/>
              <a:gd name="connsiteX5" fmla="*/ 1809750 w 1819275"/>
              <a:gd name="connsiteY5" fmla="*/ 5915025 h 5915025"/>
              <a:gd name="connsiteX6" fmla="*/ 1819275 w 1819275"/>
              <a:gd name="connsiteY6" fmla="*/ 0 h 5915025"/>
              <a:gd name="connsiteX7" fmla="*/ 752475 w 1819275"/>
              <a:gd name="connsiteY7" fmla="*/ 0 h 5915025"/>
              <a:gd name="connsiteX0" fmla="*/ 752475 w 1819275"/>
              <a:gd name="connsiteY0" fmla="*/ 0 h 6667500"/>
              <a:gd name="connsiteX1" fmla="*/ 142875 w 1819275"/>
              <a:gd name="connsiteY1" fmla="*/ 714375 h 6667500"/>
              <a:gd name="connsiteX2" fmla="*/ 161925 w 1819275"/>
              <a:gd name="connsiteY2" fmla="*/ 1438275 h 6667500"/>
              <a:gd name="connsiteX3" fmla="*/ 1114425 w 1819275"/>
              <a:gd name="connsiteY3" fmla="*/ 3086100 h 6667500"/>
              <a:gd name="connsiteX4" fmla="*/ 876300 w 1819275"/>
              <a:gd name="connsiteY4" fmla="*/ 4514850 h 6667500"/>
              <a:gd name="connsiteX5" fmla="*/ 1809750 w 1819275"/>
              <a:gd name="connsiteY5" fmla="*/ 5915025 h 6667500"/>
              <a:gd name="connsiteX6" fmla="*/ 1819275 w 1819275"/>
              <a:gd name="connsiteY6" fmla="*/ 0 h 6667500"/>
              <a:gd name="connsiteX7" fmla="*/ 752475 w 1819275"/>
              <a:gd name="connsiteY7" fmla="*/ 0 h 6667500"/>
              <a:gd name="connsiteX0" fmla="*/ 752475 w 1819275"/>
              <a:gd name="connsiteY0" fmla="*/ 0 h 6648220"/>
              <a:gd name="connsiteX1" fmla="*/ 142875 w 1819275"/>
              <a:gd name="connsiteY1" fmla="*/ 714375 h 6648220"/>
              <a:gd name="connsiteX2" fmla="*/ 161925 w 1819275"/>
              <a:gd name="connsiteY2" fmla="*/ 1438275 h 6648220"/>
              <a:gd name="connsiteX3" fmla="*/ 1114425 w 1819275"/>
              <a:gd name="connsiteY3" fmla="*/ 3086100 h 6648220"/>
              <a:gd name="connsiteX4" fmla="*/ 876300 w 1819275"/>
              <a:gd name="connsiteY4" fmla="*/ 4514850 h 6648220"/>
              <a:gd name="connsiteX5" fmla="*/ 1815258 w 1819275"/>
              <a:gd name="connsiteY5" fmla="*/ 5895745 h 6648220"/>
              <a:gd name="connsiteX6" fmla="*/ 1819275 w 1819275"/>
              <a:gd name="connsiteY6" fmla="*/ 0 h 6648220"/>
              <a:gd name="connsiteX7" fmla="*/ 752475 w 1819275"/>
              <a:gd name="connsiteY7" fmla="*/ 0 h 6648220"/>
              <a:gd name="connsiteX0" fmla="*/ 752475 w 1819275"/>
              <a:gd name="connsiteY0" fmla="*/ 0 h 6705140"/>
              <a:gd name="connsiteX1" fmla="*/ 142875 w 1819275"/>
              <a:gd name="connsiteY1" fmla="*/ 714375 h 6705140"/>
              <a:gd name="connsiteX2" fmla="*/ 161925 w 1819275"/>
              <a:gd name="connsiteY2" fmla="*/ 1438275 h 6705140"/>
              <a:gd name="connsiteX3" fmla="*/ 1114425 w 1819275"/>
              <a:gd name="connsiteY3" fmla="*/ 3086100 h 6705140"/>
              <a:gd name="connsiteX4" fmla="*/ 876300 w 1819275"/>
              <a:gd name="connsiteY4" fmla="*/ 4514850 h 6705140"/>
              <a:gd name="connsiteX5" fmla="*/ 1809750 w 1819275"/>
              <a:gd name="connsiteY5" fmla="*/ 5952665 h 6705140"/>
              <a:gd name="connsiteX6" fmla="*/ 1819275 w 1819275"/>
              <a:gd name="connsiteY6" fmla="*/ 0 h 6705140"/>
              <a:gd name="connsiteX7" fmla="*/ 752475 w 1819275"/>
              <a:gd name="connsiteY7" fmla="*/ 0 h 6705140"/>
              <a:gd name="connsiteX0" fmla="*/ 752475 w 1819275"/>
              <a:gd name="connsiteY0" fmla="*/ 0 h 5952665"/>
              <a:gd name="connsiteX1" fmla="*/ 142875 w 1819275"/>
              <a:gd name="connsiteY1" fmla="*/ 714375 h 5952665"/>
              <a:gd name="connsiteX2" fmla="*/ 161925 w 1819275"/>
              <a:gd name="connsiteY2" fmla="*/ 1438275 h 5952665"/>
              <a:gd name="connsiteX3" fmla="*/ 1114425 w 1819275"/>
              <a:gd name="connsiteY3" fmla="*/ 3086100 h 5952665"/>
              <a:gd name="connsiteX4" fmla="*/ 876300 w 1819275"/>
              <a:gd name="connsiteY4" fmla="*/ 4514850 h 5952665"/>
              <a:gd name="connsiteX5" fmla="*/ 1809750 w 1819275"/>
              <a:gd name="connsiteY5" fmla="*/ 5952665 h 5952665"/>
              <a:gd name="connsiteX6" fmla="*/ 1819275 w 1819275"/>
              <a:gd name="connsiteY6" fmla="*/ 0 h 5952665"/>
              <a:gd name="connsiteX7" fmla="*/ 752475 w 1819275"/>
              <a:gd name="connsiteY7" fmla="*/ 0 h 5952665"/>
              <a:gd name="connsiteX0" fmla="*/ 752475 w 1819275"/>
              <a:gd name="connsiteY0" fmla="*/ 0 h 5922369"/>
              <a:gd name="connsiteX1" fmla="*/ 142875 w 1819275"/>
              <a:gd name="connsiteY1" fmla="*/ 714375 h 5922369"/>
              <a:gd name="connsiteX2" fmla="*/ 161925 w 1819275"/>
              <a:gd name="connsiteY2" fmla="*/ 1438275 h 5922369"/>
              <a:gd name="connsiteX3" fmla="*/ 1114425 w 1819275"/>
              <a:gd name="connsiteY3" fmla="*/ 3086100 h 5922369"/>
              <a:gd name="connsiteX4" fmla="*/ 876300 w 1819275"/>
              <a:gd name="connsiteY4" fmla="*/ 4514850 h 5922369"/>
              <a:gd name="connsiteX5" fmla="*/ 1804242 w 1819275"/>
              <a:gd name="connsiteY5" fmla="*/ 5922369 h 5922369"/>
              <a:gd name="connsiteX6" fmla="*/ 1819275 w 1819275"/>
              <a:gd name="connsiteY6" fmla="*/ 0 h 5922369"/>
              <a:gd name="connsiteX7" fmla="*/ 752475 w 1819275"/>
              <a:gd name="connsiteY7" fmla="*/ 0 h 5922369"/>
              <a:gd name="connsiteX0" fmla="*/ 752934 w 1819734"/>
              <a:gd name="connsiteY0" fmla="*/ 0 h 5922369"/>
              <a:gd name="connsiteX1" fmla="*/ 143334 w 1819734"/>
              <a:gd name="connsiteY1" fmla="*/ 714375 h 5922369"/>
              <a:gd name="connsiteX2" fmla="*/ 162384 w 1819734"/>
              <a:gd name="connsiteY2" fmla="*/ 1438275 h 5922369"/>
              <a:gd name="connsiteX3" fmla="*/ 1117638 w 1819734"/>
              <a:gd name="connsiteY3" fmla="*/ 3392736 h 5922369"/>
              <a:gd name="connsiteX4" fmla="*/ 876759 w 1819734"/>
              <a:gd name="connsiteY4" fmla="*/ 4514850 h 5922369"/>
              <a:gd name="connsiteX5" fmla="*/ 1804701 w 1819734"/>
              <a:gd name="connsiteY5" fmla="*/ 5922369 h 5922369"/>
              <a:gd name="connsiteX6" fmla="*/ 1819734 w 1819734"/>
              <a:gd name="connsiteY6" fmla="*/ 0 h 5922369"/>
              <a:gd name="connsiteX7" fmla="*/ 752934 w 1819734"/>
              <a:gd name="connsiteY7" fmla="*/ 0 h 5922369"/>
              <a:gd name="connsiteX0" fmla="*/ 755688 w 1822488"/>
              <a:gd name="connsiteY0" fmla="*/ 0 h 5922369"/>
              <a:gd name="connsiteX1" fmla="*/ 146088 w 1822488"/>
              <a:gd name="connsiteY1" fmla="*/ 714375 h 5922369"/>
              <a:gd name="connsiteX2" fmla="*/ 165138 w 1822488"/>
              <a:gd name="connsiteY2" fmla="*/ 1438275 h 5922369"/>
              <a:gd name="connsiteX3" fmla="*/ 1136917 w 1822488"/>
              <a:gd name="connsiteY3" fmla="*/ 3389982 h 5922369"/>
              <a:gd name="connsiteX4" fmla="*/ 879513 w 1822488"/>
              <a:gd name="connsiteY4" fmla="*/ 4514850 h 5922369"/>
              <a:gd name="connsiteX5" fmla="*/ 1807455 w 1822488"/>
              <a:gd name="connsiteY5" fmla="*/ 5922369 h 5922369"/>
              <a:gd name="connsiteX6" fmla="*/ 1822488 w 1822488"/>
              <a:gd name="connsiteY6" fmla="*/ 0 h 5922369"/>
              <a:gd name="connsiteX7" fmla="*/ 755688 w 1822488"/>
              <a:gd name="connsiteY7" fmla="*/ 0 h 5922369"/>
              <a:gd name="connsiteX0" fmla="*/ 755688 w 1822488"/>
              <a:gd name="connsiteY0" fmla="*/ 0 h 5922369"/>
              <a:gd name="connsiteX1" fmla="*/ 146088 w 1822488"/>
              <a:gd name="connsiteY1" fmla="*/ 714375 h 5922369"/>
              <a:gd name="connsiteX2" fmla="*/ 165138 w 1822488"/>
              <a:gd name="connsiteY2" fmla="*/ 1438275 h 5922369"/>
              <a:gd name="connsiteX3" fmla="*/ 1136917 w 1822488"/>
              <a:gd name="connsiteY3" fmla="*/ 3389982 h 5922369"/>
              <a:gd name="connsiteX4" fmla="*/ 879513 w 1822488"/>
              <a:gd name="connsiteY4" fmla="*/ 4514850 h 5922369"/>
              <a:gd name="connsiteX5" fmla="*/ 1807455 w 1822488"/>
              <a:gd name="connsiteY5" fmla="*/ 5922369 h 5922369"/>
              <a:gd name="connsiteX6" fmla="*/ 1822488 w 1822488"/>
              <a:gd name="connsiteY6" fmla="*/ 0 h 5922369"/>
              <a:gd name="connsiteX7" fmla="*/ 755688 w 1822488"/>
              <a:gd name="connsiteY7" fmla="*/ 0 h 5922369"/>
              <a:gd name="connsiteX0" fmla="*/ 755688 w 1822488"/>
              <a:gd name="connsiteY0" fmla="*/ 0 h 5922369"/>
              <a:gd name="connsiteX1" fmla="*/ 146088 w 1822488"/>
              <a:gd name="connsiteY1" fmla="*/ 714375 h 5922369"/>
              <a:gd name="connsiteX2" fmla="*/ 165138 w 1822488"/>
              <a:gd name="connsiteY2" fmla="*/ 1438275 h 5922369"/>
              <a:gd name="connsiteX3" fmla="*/ 1136917 w 1822488"/>
              <a:gd name="connsiteY3" fmla="*/ 3389982 h 5922369"/>
              <a:gd name="connsiteX4" fmla="*/ 879513 w 1822488"/>
              <a:gd name="connsiteY4" fmla="*/ 4514850 h 5922369"/>
              <a:gd name="connsiteX5" fmla="*/ 1807455 w 1822488"/>
              <a:gd name="connsiteY5" fmla="*/ 5922369 h 5922369"/>
              <a:gd name="connsiteX6" fmla="*/ 1822488 w 1822488"/>
              <a:gd name="connsiteY6" fmla="*/ 0 h 5922369"/>
              <a:gd name="connsiteX7" fmla="*/ 755688 w 1822488"/>
              <a:gd name="connsiteY7" fmla="*/ 0 h 5922369"/>
              <a:gd name="connsiteX0" fmla="*/ 755688 w 1822488"/>
              <a:gd name="connsiteY0" fmla="*/ 0 h 5922369"/>
              <a:gd name="connsiteX1" fmla="*/ 146088 w 1822488"/>
              <a:gd name="connsiteY1" fmla="*/ 714375 h 5922369"/>
              <a:gd name="connsiteX2" fmla="*/ 165138 w 1822488"/>
              <a:gd name="connsiteY2" fmla="*/ 1438275 h 5922369"/>
              <a:gd name="connsiteX3" fmla="*/ 1136917 w 1822488"/>
              <a:gd name="connsiteY3" fmla="*/ 3389982 h 5922369"/>
              <a:gd name="connsiteX4" fmla="*/ 879513 w 1822488"/>
              <a:gd name="connsiteY4" fmla="*/ 4514850 h 5922369"/>
              <a:gd name="connsiteX5" fmla="*/ 1807455 w 1822488"/>
              <a:gd name="connsiteY5" fmla="*/ 5922369 h 5922369"/>
              <a:gd name="connsiteX6" fmla="*/ 1822488 w 1822488"/>
              <a:gd name="connsiteY6" fmla="*/ 0 h 5922369"/>
              <a:gd name="connsiteX7" fmla="*/ 755688 w 1822488"/>
              <a:gd name="connsiteY7" fmla="*/ 0 h 5922369"/>
              <a:gd name="connsiteX0" fmla="*/ 896153 w 1962953"/>
              <a:gd name="connsiteY0" fmla="*/ 0 h 5922369"/>
              <a:gd name="connsiteX1" fmla="*/ 286553 w 1962953"/>
              <a:gd name="connsiteY1" fmla="*/ 714375 h 5922369"/>
              <a:gd name="connsiteX2" fmla="*/ 305603 w 1962953"/>
              <a:gd name="connsiteY2" fmla="*/ 1438275 h 5922369"/>
              <a:gd name="connsiteX3" fmla="*/ 1277382 w 1962953"/>
              <a:gd name="connsiteY3" fmla="*/ 3389982 h 5922369"/>
              <a:gd name="connsiteX4" fmla="*/ 1019978 w 1962953"/>
              <a:gd name="connsiteY4" fmla="*/ 4514850 h 5922369"/>
              <a:gd name="connsiteX5" fmla="*/ 1947920 w 1962953"/>
              <a:gd name="connsiteY5" fmla="*/ 5922369 h 5922369"/>
              <a:gd name="connsiteX6" fmla="*/ 1962953 w 1962953"/>
              <a:gd name="connsiteY6" fmla="*/ 0 h 5922369"/>
              <a:gd name="connsiteX7" fmla="*/ 896153 w 1962953"/>
              <a:gd name="connsiteY7" fmla="*/ 0 h 5922369"/>
              <a:gd name="connsiteX0" fmla="*/ 896153 w 1962953"/>
              <a:gd name="connsiteY0" fmla="*/ 0 h 5922369"/>
              <a:gd name="connsiteX1" fmla="*/ 286553 w 1962953"/>
              <a:gd name="connsiteY1" fmla="*/ 714375 h 5922369"/>
              <a:gd name="connsiteX2" fmla="*/ 305603 w 1962953"/>
              <a:gd name="connsiteY2" fmla="*/ 1438275 h 5922369"/>
              <a:gd name="connsiteX3" fmla="*/ 1277382 w 1962953"/>
              <a:gd name="connsiteY3" fmla="*/ 3389982 h 5922369"/>
              <a:gd name="connsiteX4" fmla="*/ 1019978 w 1962953"/>
              <a:gd name="connsiteY4" fmla="*/ 4514850 h 5922369"/>
              <a:gd name="connsiteX5" fmla="*/ 1947920 w 1962953"/>
              <a:gd name="connsiteY5" fmla="*/ 5922369 h 5922369"/>
              <a:gd name="connsiteX6" fmla="*/ 1962953 w 1962953"/>
              <a:gd name="connsiteY6" fmla="*/ 0 h 5922369"/>
              <a:gd name="connsiteX7" fmla="*/ 896153 w 1962953"/>
              <a:gd name="connsiteY7" fmla="*/ 0 h 5922369"/>
              <a:gd name="connsiteX0" fmla="*/ 896153 w 1962953"/>
              <a:gd name="connsiteY0" fmla="*/ 0 h 5922369"/>
              <a:gd name="connsiteX1" fmla="*/ 286553 w 1962953"/>
              <a:gd name="connsiteY1" fmla="*/ 714375 h 5922369"/>
              <a:gd name="connsiteX2" fmla="*/ 305603 w 1962953"/>
              <a:gd name="connsiteY2" fmla="*/ 1438275 h 5922369"/>
              <a:gd name="connsiteX3" fmla="*/ 1277382 w 1962953"/>
              <a:gd name="connsiteY3" fmla="*/ 3389982 h 5922369"/>
              <a:gd name="connsiteX4" fmla="*/ 1019978 w 1962953"/>
              <a:gd name="connsiteY4" fmla="*/ 4514850 h 5922369"/>
              <a:gd name="connsiteX5" fmla="*/ 1947920 w 1962953"/>
              <a:gd name="connsiteY5" fmla="*/ 5922369 h 5922369"/>
              <a:gd name="connsiteX6" fmla="*/ 1962953 w 1962953"/>
              <a:gd name="connsiteY6" fmla="*/ 0 h 5922369"/>
              <a:gd name="connsiteX7" fmla="*/ 896153 w 1962953"/>
              <a:gd name="connsiteY7" fmla="*/ 0 h 5922369"/>
              <a:gd name="connsiteX0" fmla="*/ 896153 w 1962953"/>
              <a:gd name="connsiteY0" fmla="*/ 0 h 5922369"/>
              <a:gd name="connsiteX1" fmla="*/ 286553 w 1962953"/>
              <a:gd name="connsiteY1" fmla="*/ 714375 h 5922369"/>
              <a:gd name="connsiteX2" fmla="*/ 305603 w 1962953"/>
              <a:gd name="connsiteY2" fmla="*/ 1438275 h 5922369"/>
              <a:gd name="connsiteX3" fmla="*/ 1277382 w 1962953"/>
              <a:gd name="connsiteY3" fmla="*/ 3389982 h 5922369"/>
              <a:gd name="connsiteX4" fmla="*/ 1019978 w 1962953"/>
              <a:gd name="connsiteY4" fmla="*/ 4514850 h 5922369"/>
              <a:gd name="connsiteX5" fmla="*/ 1947920 w 1962953"/>
              <a:gd name="connsiteY5" fmla="*/ 5922369 h 5922369"/>
              <a:gd name="connsiteX6" fmla="*/ 1962953 w 1962953"/>
              <a:gd name="connsiteY6" fmla="*/ 0 h 5922369"/>
              <a:gd name="connsiteX7" fmla="*/ 896153 w 1962953"/>
              <a:gd name="connsiteY7" fmla="*/ 0 h 5922369"/>
              <a:gd name="connsiteX0" fmla="*/ 772290 w 1839090"/>
              <a:gd name="connsiteY0" fmla="*/ 0 h 5922369"/>
              <a:gd name="connsiteX1" fmla="*/ 128721 w 1839090"/>
              <a:gd name="connsiteY1" fmla="*/ 747426 h 5922369"/>
              <a:gd name="connsiteX2" fmla="*/ 181740 w 1839090"/>
              <a:gd name="connsiteY2" fmla="*/ 1438275 h 5922369"/>
              <a:gd name="connsiteX3" fmla="*/ 1153519 w 1839090"/>
              <a:gd name="connsiteY3" fmla="*/ 3389982 h 5922369"/>
              <a:gd name="connsiteX4" fmla="*/ 896115 w 1839090"/>
              <a:gd name="connsiteY4" fmla="*/ 4514850 h 5922369"/>
              <a:gd name="connsiteX5" fmla="*/ 1824057 w 1839090"/>
              <a:gd name="connsiteY5" fmla="*/ 5922369 h 5922369"/>
              <a:gd name="connsiteX6" fmla="*/ 1839090 w 1839090"/>
              <a:gd name="connsiteY6" fmla="*/ 0 h 5922369"/>
              <a:gd name="connsiteX7" fmla="*/ 772290 w 1839090"/>
              <a:gd name="connsiteY7" fmla="*/ 0 h 5922369"/>
              <a:gd name="connsiteX0" fmla="*/ 775044 w 1841844"/>
              <a:gd name="connsiteY0" fmla="*/ 0 h 5922369"/>
              <a:gd name="connsiteX1" fmla="*/ 131475 w 1841844"/>
              <a:gd name="connsiteY1" fmla="*/ 747426 h 5922369"/>
              <a:gd name="connsiteX2" fmla="*/ 184494 w 1841844"/>
              <a:gd name="connsiteY2" fmla="*/ 1438275 h 5922369"/>
              <a:gd name="connsiteX3" fmla="*/ 1156273 w 1841844"/>
              <a:gd name="connsiteY3" fmla="*/ 3389982 h 5922369"/>
              <a:gd name="connsiteX4" fmla="*/ 898869 w 1841844"/>
              <a:gd name="connsiteY4" fmla="*/ 4514850 h 5922369"/>
              <a:gd name="connsiteX5" fmla="*/ 1826811 w 1841844"/>
              <a:gd name="connsiteY5" fmla="*/ 5922369 h 5922369"/>
              <a:gd name="connsiteX6" fmla="*/ 1841844 w 1841844"/>
              <a:gd name="connsiteY6" fmla="*/ 0 h 5922369"/>
              <a:gd name="connsiteX7" fmla="*/ 775044 w 1841844"/>
              <a:gd name="connsiteY7" fmla="*/ 0 h 5922369"/>
              <a:gd name="connsiteX0" fmla="*/ 830205 w 1897005"/>
              <a:gd name="connsiteY0" fmla="*/ 0 h 5922369"/>
              <a:gd name="connsiteX1" fmla="*/ 186636 w 1897005"/>
              <a:gd name="connsiteY1" fmla="*/ 747426 h 5922369"/>
              <a:gd name="connsiteX2" fmla="*/ 239655 w 1897005"/>
              <a:gd name="connsiteY2" fmla="*/ 1438275 h 5922369"/>
              <a:gd name="connsiteX3" fmla="*/ 1211434 w 1897005"/>
              <a:gd name="connsiteY3" fmla="*/ 3389982 h 5922369"/>
              <a:gd name="connsiteX4" fmla="*/ 954030 w 1897005"/>
              <a:gd name="connsiteY4" fmla="*/ 4514850 h 5922369"/>
              <a:gd name="connsiteX5" fmla="*/ 1881972 w 1897005"/>
              <a:gd name="connsiteY5" fmla="*/ 5922369 h 5922369"/>
              <a:gd name="connsiteX6" fmla="*/ 1897005 w 1897005"/>
              <a:gd name="connsiteY6" fmla="*/ 0 h 5922369"/>
              <a:gd name="connsiteX7" fmla="*/ 830205 w 1897005"/>
              <a:gd name="connsiteY7" fmla="*/ 0 h 5922369"/>
              <a:gd name="connsiteX0" fmla="*/ 719654 w 1786454"/>
              <a:gd name="connsiteY0" fmla="*/ 0 h 5922369"/>
              <a:gd name="connsiteX1" fmla="*/ 76085 w 1786454"/>
              <a:gd name="connsiteY1" fmla="*/ 747426 h 5922369"/>
              <a:gd name="connsiteX2" fmla="*/ 263143 w 1786454"/>
              <a:gd name="connsiteY2" fmla="*/ 1560379 h 5922369"/>
              <a:gd name="connsiteX3" fmla="*/ 1100883 w 1786454"/>
              <a:gd name="connsiteY3" fmla="*/ 3389982 h 5922369"/>
              <a:gd name="connsiteX4" fmla="*/ 843479 w 1786454"/>
              <a:gd name="connsiteY4" fmla="*/ 4514850 h 5922369"/>
              <a:gd name="connsiteX5" fmla="*/ 1771421 w 1786454"/>
              <a:gd name="connsiteY5" fmla="*/ 5922369 h 5922369"/>
              <a:gd name="connsiteX6" fmla="*/ 1786454 w 1786454"/>
              <a:gd name="connsiteY6" fmla="*/ 0 h 5922369"/>
              <a:gd name="connsiteX7" fmla="*/ 719654 w 1786454"/>
              <a:gd name="connsiteY7" fmla="*/ 0 h 5922369"/>
              <a:gd name="connsiteX0" fmla="*/ 857747 w 1924547"/>
              <a:gd name="connsiteY0" fmla="*/ 0 h 5922369"/>
              <a:gd name="connsiteX1" fmla="*/ 214178 w 1924547"/>
              <a:gd name="connsiteY1" fmla="*/ 747426 h 5922369"/>
              <a:gd name="connsiteX2" fmla="*/ 401236 w 1924547"/>
              <a:gd name="connsiteY2" fmla="*/ 1560379 h 5922369"/>
              <a:gd name="connsiteX3" fmla="*/ 1238976 w 1924547"/>
              <a:gd name="connsiteY3" fmla="*/ 3389982 h 5922369"/>
              <a:gd name="connsiteX4" fmla="*/ 981572 w 1924547"/>
              <a:gd name="connsiteY4" fmla="*/ 4514850 h 5922369"/>
              <a:gd name="connsiteX5" fmla="*/ 1909514 w 1924547"/>
              <a:gd name="connsiteY5" fmla="*/ 5922369 h 5922369"/>
              <a:gd name="connsiteX6" fmla="*/ 1924547 w 1924547"/>
              <a:gd name="connsiteY6" fmla="*/ 0 h 5922369"/>
              <a:gd name="connsiteX7" fmla="*/ 857747 w 1924547"/>
              <a:gd name="connsiteY7" fmla="*/ 0 h 5922369"/>
              <a:gd name="connsiteX0" fmla="*/ 857747 w 1924547"/>
              <a:gd name="connsiteY0" fmla="*/ 0 h 5922369"/>
              <a:gd name="connsiteX1" fmla="*/ 214178 w 1924547"/>
              <a:gd name="connsiteY1" fmla="*/ 747426 h 5922369"/>
              <a:gd name="connsiteX2" fmla="*/ 401236 w 1924547"/>
              <a:gd name="connsiteY2" fmla="*/ 1560379 h 5922369"/>
              <a:gd name="connsiteX3" fmla="*/ 1238976 w 1924547"/>
              <a:gd name="connsiteY3" fmla="*/ 3389982 h 5922369"/>
              <a:gd name="connsiteX4" fmla="*/ 981572 w 1924547"/>
              <a:gd name="connsiteY4" fmla="*/ 4514850 h 5922369"/>
              <a:gd name="connsiteX5" fmla="*/ 1909514 w 1924547"/>
              <a:gd name="connsiteY5" fmla="*/ 5922369 h 5922369"/>
              <a:gd name="connsiteX6" fmla="*/ 1924547 w 1924547"/>
              <a:gd name="connsiteY6" fmla="*/ 0 h 5922369"/>
              <a:gd name="connsiteX7" fmla="*/ 857747 w 1924547"/>
              <a:gd name="connsiteY7" fmla="*/ 0 h 5922369"/>
              <a:gd name="connsiteX0" fmla="*/ 857747 w 1924547"/>
              <a:gd name="connsiteY0" fmla="*/ 0 h 5922369"/>
              <a:gd name="connsiteX1" fmla="*/ 214178 w 1924547"/>
              <a:gd name="connsiteY1" fmla="*/ 747426 h 5922369"/>
              <a:gd name="connsiteX2" fmla="*/ 401236 w 1924547"/>
              <a:gd name="connsiteY2" fmla="*/ 1560379 h 5922369"/>
              <a:gd name="connsiteX3" fmla="*/ 1238976 w 1924547"/>
              <a:gd name="connsiteY3" fmla="*/ 3389982 h 5922369"/>
              <a:gd name="connsiteX4" fmla="*/ 981572 w 1924547"/>
              <a:gd name="connsiteY4" fmla="*/ 4514850 h 5922369"/>
              <a:gd name="connsiteX5" fmla="*/ 1909514 w 1924547"/>
              <a:gd name="connsiteY5" fmla="*/ 5922369 h 5922369"/>
              <a:gd name="connsiteX6" fmla="*/ 1924547 w 1924547"/>
              <a:gd name="connsiteY6" fmla="*/ 0 h 5922369"/>
              <a:gd name="connsiteX7" fmla="*/ 857747 w 1924547"/>
              <a:gd name="connsiteY7" fmla="*/ 0 h 5922369"/>
              <a:gd name="connsiteX0" fmla="*/ 802663 w 1869463"/>
              <a:gd name="connsiteY0" fmla="*/ 0 h 5922369"/>
              <a:gd name="connsiteX1" fmla="*/ 159094 w 1869463"/>
              <a:gd name="connsiteY1" fmla="*/ 747426 h 5922369"/>
              <a:gd name="connsiteX2" fmla="*/ 346152 w 1869463"/>
              <a:gd name="connsiteY2" fmla="*/ 1560379 h 5922369"/>
              <a:gd name="connsiteX3" fmla="*/ 1183892 w 1869463"/>
              <a:gd name="connsiteY3" fmla="*/ 3389982 h 5922369"/>
              <a:gd name="connsiteX4" fmla="*/ 926488 w 1869463"/>
              <a:gd name="connsiteY4" fmla="*/ 4514850 h 5922369"/>
              <a:gd name="connsiteX5" fmla="*/ 1854430 w 1869463"/>
              <a:gd name="connsiteY5" fmla="*/ 5922369 h 5922369"/>
              <a:gd name="connsiteX6" fmla="*/ 1869463 w 1869463"/>
              <a:gd name="connsiteY6" fmla="*/ 0 h 5922369"/>
              <a:gd name="connsiteX7" fmla="*/ 802663 w 1869463"/>
              <a:gd name="connsiteY7" fmla="*/ 0 h 5922369"/>
              <a:gd name="connsiteX0" fmla="*/ 836000 w 1902800"/>
              <a:gd name="connsiteY0" fmla="*/ 0 h 5922369"/>
              <a:gd name="connsiteX1" fmla="*/ 192431 w 1902800"/>
              <a:gd name="connsiteY1" fmla="*/ 747426 h 5922369"/>
              <a:gd name="connsiteX2" fmla="*/ 346152 w 1902800"/>
              <a:gd name="connsiteY2" fmla="*/ 1543710 h 5922369"/>
              <a:gd name="connsiteX3" fmla="*/ 1217229 w 1902800"/>
              <a:gd name="connsiteY3" fmla="*/ 3389982 h 5922369"/>
              <a:gd name="connsiteX4" fmla="*/ 959825 w 1902800"/>
              <a:gd name="connsiteY4" fmla="*/ 4514850 h 5922369"/>
              <a:gd name="connsiteX5" fmla="*/ 1887767 w 1902800"/>
              <a:gd name="connsiteY5" fmla="*/ 5922369 h 5922369"/>
              <a:gd name="connsiteX6" fmla="*/ 1902800 w 1902800"/>
              <a:gd name="connsiteY6" fmla="*/ 0 h 5922369"/>
              <a:gd name="connsiteX7" fmla="*/ 836000 w 1902800"/>
              <a:gd name="connsiteY7" fmla="*/ 0 h 5922369"/>
              <a:gd name="connsiteX0" fmla="*/ 836000 w 1902800"/>
              <a:gd name="connsiteY0" fmla="*/ 0 h 5922369"/>
              <a:gd name="connsiteX1" fmla="*/ 192431 w 1902800"/>
              <a:gd name="connsiteY1" fmla="*/ 747426 h 5922369"/>
              <a:gd name="connsiteX2" fmla="*/ 346152 w 1902800"/>
              <a:gd name="connsiteY2" fmla="*/ 1543710 h 5922369"/>
              <a:gd name="connsiteX3" fmla="*/ 1217229 w 1902800"/>
              <a:gd name="connsiteY3" fmla="*/ 3389982 h 5922369"/>
              <a:gd name="connsiteX4" fmla="*/ 959825 w 1902800"/>
              <a:gd name="connsiteY4" fmla="*/ 4514850 h 5922369"/>
              <a:gd name="connsiteX5" fmla="*/ 1887767 w 1902800"/>
              <a:gd name="connsiteY5" fmla="*/ 5922369 h 5922369"/>
              <a:gd name="connsiteX6" fmla="*/ 1902800 w 1902800"/>
              <a:gd name="connsiteY6" fmla="*/ 0 h 5922369"/>
              <a:gd name="connsiteX7" fmla="*/ 836000 w 1902800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4750"/>
              <a:gd name="connsiteX1" fmla="*/ 221006 w 1931375"/>
              <a:gd name="connsiteY1" fmla="*/ 747426 h 5924750"/>
              <a:gd name="connsiteX2" fmla="*/ 346152 w 1931375"/>
              <a:gd name="connsiteY2" fmla="*/ 1505610 h 5924750"/>
              <a:gd name="connsiteX3" fmla="*/ 1245804 w 1931375"/>
              <a:gd name="connsiteY3" fmla="*/ 3389982 h 5924750"/>
              <a:gd name="connsiteX4" fmla="*/ 988400 w 1931375"/>
              <a:gd name="connsiteY4" fmla="*/ 4514850 h 5924750"/>
              <a:gd name="connsiteX5" fmla="*/ 1930630 w 1931375"/>
              <a:gd name="connsiteY5" fmla="*/ 5924750 h 5924750"/>
              <a:gd name="connsiteX6" fmla="*/ 1931375 w 1931375"/>
              <a:gd name="connsiteY6" fmla="*/ 0 h 5924750"/>
              <a:gd name="connsiteX7" fmla="*/ 864575 w 1931375"/>
              <a:gd name="connsiteY7" fmla="*/ 0 h 592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31375" h="5924750">
                <a:moveTo>
                  <a:pt x="864575" y="0"/>
                </a:moveTo>
                <a:cubicBezTo>
                  <a:pt x="711869" y="153950"/>
                  <a:pt x="355035" y="586979"/>
                  <a:pt x="221006" y="747426"/>
                </a:cubicBezTo>
                <a:cubicBezTo>
                  <a:pt x="86977" y="907873"/>
                  <a:pt x="0" y="1201976"/>
                  <a:pt x="346152" y="1505610"/>
                </a:cubicBezTo>
                <a:cubicBezTo>
                  <a:pt x="759156" y="1853434"/>
                  <a:pt x="1259322" y="2702395"/>
                  <a:pt x="1245804" y="3389982"/>
                </a:cubicBezTo>
                <a:cubicBezTo>
                  <a:pt x="1200843" y="4035078"/>
                  <a:pt x="1155254" y="4073497"/>
                  <a:pt x="988400" y="4514850"/>
                </a:cubicBezTo>
                <a:cubicBezTo>
                  <a:pt x="618440" y="5176871"/>
                  <a:pt x="1341974" y="5568194"/>
                  <a:pt x="1930630" y="5924750"/>
                </a:cubicBezTo>
                <a:cubicBezTo>
                  <a:pt x="1930878" y="3949833"/>
                  <a:pt x="1931127" y="1974917"/>
                  <a:pt x="1931375" y="0"/>
                </a:cubicBezTo>
                <a:lnTo>
                  <a:pt x="864575" y="0"/>
                </a:ln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81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21000000"/>
            </a:lightRig>
          </a:scene3d>
          <a:sp3d extrusionH="76200"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reeform 7"/>
          <p:cNvSpPr/>
          <p:nvPr/>
        </p:nvSpPr>
        <p:spPr bwMode="ltGray">
          <a:xfrm>
            <a:off x="742950" y="5362237"/>
            <a:ext cx="8401050" cy="1505288"/>
          </a:xfrm>
          <a:custGeom>
            <a:avLst/>
            <a:gdLst>
              <a:gd name="connsiteX0" fmla="*/ 0 w 8420100"/>
              <a:gd name="connsiteY0" fmla="*/ 1343025 h 1352550"/>
              <a:gd name="connsiteX1" fmla="*/ 1533525 w 8420100"/>
              <a:gd name="connsiteY1" fmla="*/ 428625 h 1352550"/>
              <a:gd name="connsiteX2" fmla="*/ 3810000 w 8420100"/>
              <a:gd name="connsiteY2" fmla="*/ 914400 h 1352550"/>
              <a:gd name="connsiteX3" fmla="*/ 6657975 w 8420100"/>
              <a:gd name="connsiteY3" fmla="*/ 85725 h 1352550"/>
              <a:gd name="connsiteX4" fmla="*/ 7286625 w 8420100"/>
              <a:gd name="connsiteY4" fmla="*/ 0 h 1352550"/>
              <a:gd name="connsiteX5" fmla="*/ 8420100 w 8420100"/>
              <a:gd name="connsiteY5" fmla="*/ 885825 h 1352550"/>
              <a:gd name="connsiteX6" fmla="*/ 8410575 w 8420100"/>
              <a:gd name="connsiteY6" fmla="*/ 1352550 h 1352550"/>
              <a:gd name="connsiteX7" fmla="*/ 0 w 8420100"/>
              <a:gd name="connsiteY7" fmla="*/ 1343025 h 1352550"/>
              <a:gd name="connsiteX0" fmla="*/ 0 w 8420100"/>
              <a:gd name="connsiteY0" fmla="*/ 1343025 h 1352550"/>
              <a:gd name="connsiteX1" fmla="*/ 1533525 w 8420100"/>
              <a:gd name="connsiteY1" fmla="*/ 428625 h 1352550"/>
              <a:gd name="connsiteX2" fmla="*/ 3810000 w 8420100"/>
              <a:gd name="connsiteY2" fmla="*/ 914400 h 1352550"/>
              <a:gd name="connsiteX3" fmla="*/ 6257925 w 8420100"/>
              <a:gd name="connsiteY3" fmla="*/ 333375 h 1352550"/>
              <a:gd name="connsiteX4" fmla="*/ 7286625 w 8420100"/>
              <a:gd name="connsiteY4" fmla="*/ 0 h 1352550"/>
              <a:gd name="connsiteX5" fmla="*/ 8420100 w 8420100"/>
              <a:gd name="connsiteY5" fmla="*/ 885825 h 1352550"/>
              <a:gd name="connsiteX6" fmla="*/ 8410575 w 8420100"/>
              <a:gd name="connsiteY6" fmla="*/ 1352550 h 1352550"/>
              <a:gd name="connsiteX7" fmla="*/ 0 w 8420100"/>
              <a:gd name="connsiteY7" fmla="*/ 1343025 h 1352550"/>
              <a:gd name="connsiteX0" fmla="*/ 1146175 w 9566275"/>
              <a:gd name="connsiteY0" fmla="*/ 1343025 h 1352550"/>
              <a:gd name="connsiteX1" fmla="*/ 2679700 w 9566275"/>
              <a:gd name="connsiteY1" fmla="*/ 428625 h 1352550"/>
              <a:gd name="connsiteX2" fmla="*/ 4956175 w 9566275"/>
              <a:gd name="connsiteY2" fmla="*/ 914400 h 1352550"/>
              <a:gd name="connsiteX3" fmla="*/ 7404100 w 9566275"/>
              <a:gd name="connsiteY3" fmla="*/ 333375 h 1352550"/>
              <a:gd name="connsiteX4" fmla="*/ 8432800 w 9566275"/>
              <a:gd name="connsiteY4" fmla="*/ 0 h 1352550"/>
              <a:gd name="connsiteX5" fmla="*/ 9566275 w 9566275"/>
              <a:gd name="connsiteY5" fmla="*/ 885825 h 1352550"/>
              <a:gd name="connsiteX6" fmla="*/ 9556750 w 9566275"/>
              <a:gd name="connsiteY6" fmla="*/ 1352550 h 1352550"/>
              <a:gd name="connsiteX7" fmla="*/ 1146175 w 9566275"/>
              <a:gd name="connsiteY7" fmla="*/ 1343025 h 1352550"/>
              <a:gd name="connsiteX0" fmla="*/ 1146175 w 9566275"/>
              <a:gd name="connsiteY0" fmla="*/ 1343025 h 1352550"/>
              <a:gd name="connsiteX1" fmla="*/ 2679700 w 9566275"/>
              <a:gd name="connsiteY1" fmla="*/ 428625 h 1352550"/>
              <a:gd name="connsiteX2" fmla="*/ 4956175 w 9566275"/>
              <a:gd name="connsiteY2" fmla="*/ 914400 h 1352550"/>
              <a:gd name="connsiteX3" fmla="*/ 7404100 w 9566275"/>
              <a:gd name="connsiteY3" fmla="*/ 333375 h 1352550"/>
              <a:gd name="connsiteX4" fmla="*/ 8432800 w 9566275"/>
              <a:gd name="connsiteY4" fmla="*/ 0 h 1352550"/>
              <a:gd name="connsiteX5" fmla="*/ 9566275 w 9566275"/>
              <a:gd name="connsiteY5" fmla="*/ 885825 h 1352550"/>
              <a:gd name="connsiteX6" fmla="*/ 9556750 w 9566275"/>
              <a:gd name="connsiteY6" fmla="*/ 1352550 h 1352550"/>
              <a:gd name="connsiteX7" fmla="*/ 1146175 w 9566275"/>
              <a:gd name="connsiteY7" fmla="*/ 1343025 h 1352550"/>
              <a:gd name="connsiteX0" fmla="*/ 1146175 w 9566275"/>
              <a:gd name="connsiteY0" fmla="*/ 1435100 h 1444625"/>
              <a:gd name="connsiteX1" fmla="*/ 2679700 w 9566275"/>
              <a:gd name="connsiteY1" fmla="*/ 520700 h 1444625"/>
              <a:gd name="connsiteX2" fmla="*/ 4956175 w 9566275"/>
              <a:gd name="connsiteY2" fmla="*/ 1006475 h 1444625"/>
              <a:gd name="connsiteX3" fmla="*/ 7404100 w 9566275"/>
              <a:gd name="connsiteY3" fmla="*/ 425450 h 1444625"/>
              <a:gd name="connsiteX4" fmla="*/ 8432800 w 9566275"/>
              <a:gd name="connsiteY4" fmla="*/ 92075 h 1444625"/>
              <a:gd name="connsiteX5" fmla="*/ 9566275 w 9566275"/>
              <a:gd name="connsiteY5" fmla="*/ 977900 h 1444625"/>
              <a:gd name="connsiteX6" fmla="*/ 9556750 w 9566275"/>
              <a:gd name="connsiteY6" fmla="*/ 1444625 h 1444625"/>
              <a:gd name="connsiteX7" fmla="*/ 1146175 w 9566275"/>
              <a:gd name="connsiteY7" fmla="*/ 1435100 h 1444625"/>
              <a:gd name="connsiteX0" fmla="*/ 1146175 w 9566275"/>
              <a:gd name="connsiteY0" fmla="*/ 1435100 h 1444625"/>
              <a:gd name="connsiteX1" fmla="*/ 2679700 w 9566275"/>
              <a:gd name="connsiteY1" fmla="*/ 520700 h 1444625"/>
              <a:gd name="connsiteX2" fmla="*/ 4956175 w 9566275"/>
              <a:gd name="connsiteY2" fmla="*/ 1006475 h 1444625"/>
              <a:gd name="connsiteX3" fmla="*/ 7404100 w 9566275"/>
              <a:gd name="connsiteY3" fmla="*/ 425450 h 1444625"/>
              <a:gd name="connsiteX4" fmla="*/ 8432800 w 9566275"/>
              <a:gd name="connsiteY4" fmla="*/ 92075 h 1444625"/>
              <a:gd name="connsiteX5" fmla="*/ 9566275 w 9566275"/>
              <a:gd name="connsiteY5" fmla="*/ 977900 h 1444625"/>
              <a:gd name="connsiteX6" fmla="*/ 9556750 w 9566275"/>
              <a:gd name="connsiteY6" fmla="*/ 1444625 h 1444625"/>
              <a:gd name="connsiteX7" fmla="*/ 1146175 w 9566275"/>
              <a:gd name="connsiteY7" fmla="*/ 1435100 h 1444625"/>
              <a:gd name="connsiteX0" fmla="*/ 1146175 w 9566275"/>
              <a:gd name="connsiteY0" fmla="*/ 1441758 h 1451283"/>
              <a:gd name="connsiteX1" fmla="*/ 2679700 w 9566275"/>
              <a:gd name="connsiteY1" fmla="*/ 527358 h 1451283"/>
              <a:gd name="connsiteX2" fmla="*/ 4956175 w 9566275"/>
              <a:gd name="connsiteY2" fmla="*/ 1013133 h 1451283"/>
              <a:gd name="connsiteX3" fmla="*/ 7404100 w 9566275"/>
              <a:gd name="connsiteY3" fmla="*/ 432108 h 1451283"/>
              <a:gd name="connsiteX4" fmla="*/ 8432800 w 9566275"/>
              <a:gd name="connsiteY4" fmla="*/ 98733 h 1451283"/>
              <a:gd name="connsiteX5" fmla="*/ 9566275 w 9566275"/>
              <a:gd name="connsiteY5" fmla="*/ 984558 h 1451283"/>
              <a:gd name="connsiteX6" fmla="*/ 9556750 w 9566275"/>
              <a:gd name="connsiteY6" fmla="*/ 1451283 h 1451283"/>
              <a:gd name="connsiteX7" fmla="*/ 1146175 w 9566275"/>
              <a:gd name="connsiteY7" fmla="*/ 1441758 h 1451283"/>
              <a:gd name="connsiteX0" fmla="*/ 1146175 w 9566275"/>
              <a:gd name="connsiteY0" fmla="*/ 1441758 h 1451283"/>
              <a:gd name="connsiteX1" fmla="*/ 2679700 w 9566275"/>
              <a:gd name="connsiteY1" fmla="*/ 527358 h 1451283"/>
              <a:gd name="connsiteX2" fmla="*/ 4932501 w 9566275"/>
              <a:gd name="connsiteY2" fmla="*/ 1001296 h 1451283"/>
              <a:gd name="connsiteX3" fmla="*/ 7404100 w 9566275"/>
              <a:gd name="connsiteY3" fmla="*/ 432108 h 1451283"/>
              <a:gd name="connsiteX4" fmla="*/ 8432800 w 9566275"/>
              <a:gd name="connsiteY4" fmla="*/ 98733 h 1451283"/>
              <a:gd name="connsiteX5" fmla="*/ 9566275 w 9566275"/>
              <a:gd name="connsiteY5" fmla="*/ 984558 h 1451283"/>
              <a:gd name="connsiteX6" fmla="*/ 9556750 w 9566275"/>
              <a:gd name="connsiteY6" fmla="*/ 1451283 h 1451283"/>
              <a:gd name="connsiteX7" fmla="*/ 1146175 w 9566275"/>
              <a:gd name="connsiteY7" fmla="*/ 1441758 h 1451283"/>
              <a:gd name="connsiteX0" fmla="*/ 1146175 w 9566275"/>
              <a:gd name="connsiteY0" fmla="*/ 1441758 h 1451283"/>
              <a:gd name="connsiteX1" fmla="*/ 2679700 w 9566275"/>
              <a:gd name="connsiteY1" fmla="*/ 527358 h 1451283"/>
              <a:gd name="connsiteX2" fmla="*/ 4932501 w 9566275"/>
              <a:gd name="connsiteY2" fmla="*/ 1001296 h 1451283"/>
              <a:gd name="connsiteX3" fmla="*/ 7404100 w 9566275"/>
              <a:gd name="connsiteY3" fmla="*/ 432108 h 1451283"/>
              <a:gd name="connsiteX4" fmla="*/ 8432800 w 9566275"/>
              <a:gd name="connsiteY4" fmla="*/ 98733 h 1451283"/>
              <a:gd name="connsiteX5" fmla="*/ 9566275 w 9566275"/>
              <a:gd name="connsiteY5" fmla="*/ 984558 h 1451283"/>
              <a:gd name="connsiteX6" fmla="*/ 9556750 w 9566275"/>
              <a:gd name="connsiteY6" fmla="*/ 1451283 h 1451283"/>
              <a:gd name="connsiteX7" fmla="*/ 1146175 w 9566275"/>
              <a:gd name="connsiteY7" fmla="*/ 1441758 h 1451283"/>
              <a:gd name="connsiteX0" fmla="*/ 1146175 w 9566275"/>
              <a:gd name="connsiteY0" fmla="*/ 1441758 h 1451283"/>
              <a:gd name="connsiteX1" fmla="*/ 2679700 w 9566275"/>
              <a:gd name="connsiteY1" fmla="*/ 527358 h 1451283"/>
              <a:gd name="connsiteX2" fmla="*/ 4932501 w 9566275"/>
              <a:gd name="connsiteY2" fmla="*/ 1001296 h 1451283"/>
              <a:gd name="connsiteX3" fmla="*/ 7404100 w 9566275"/>
              <a:gd name="connsiteY3" fmla="*/ 432108 h 1451283"/>
              <a:gd name="connsiteX4" fmla="*/ 8432800 w 9566275"/>
              <a:gd name="connsiteY4" fmla="*/ 98733 h 1451283"/>
              <a:gd name="connsiteX5" fmla="*/ 9566275 w 9566275"/>
              <a:gd name="connsiteY5" fmla="*/ 984558 h 1451283"/>
              <a:gd name="connsiteX6" fmla="*/ 9556750 w 9566275"/>
              <a:gd name="connsiteY6" fmla="*/ 1451283 h 1451283"/>
              <a:gd name="connsiteX7" fmla="*/ 1146175 w 9566275"/>
              <a:gd name="connsiteY7" fmla="*/ 1441758 h 1451283"/>
              <a:gd name="connsiteX0" fmla="*/ 1146175 w 9566275"/>
              <a:gd name="connsiteY0" fmla="*/ 1428441 h 1437966"/>
              <a:gd name="connsiteX1" fmla="*/ 2679700 w 9566275"/>
              <a:gd name="connsiteY1" fmla="*/ 514041 h 1437966"/>
              <a:gd name="connsiteX2" fmla="*/ 4932501 w 9566275"/>
              <a:gd name="connsiteY2" fmla="*/ 987979 h 1437966"/>
              <a:gd name="connsiteX3" fmla="*/ 7404100 w 9566275"/>
              <a:gd name="connsiteY3" fmla="*/ 418791 h 1437966"/>
              <a:gd name="connsiteX4" fmla="*/ 8432800 w 9566275"/>
              <a:gd name="connsiteY4" fmla="*/ 85416 h 1437966"/>
              <a:gd name="connsiteX5" fmla="*/ 9566275 w 9566275"/>
              <a:gd name="connsiteY5" fmla="*/ 971241 h 1437966"/>
              <a:gd name="connsiteX6" fmla="*/ 9556750 w 9566275"/>
              <a:gd name="connsiteY6" fmla="*/ 1437966 h 1437966"/>
              <a:gd name="connsiteX7" fmla="*/ 1146175 w 9566275"/>
              <a:gd name="connsiteY7" fmla="*/ 1428441 h 1437966"/>
              <a:gd name="connsiteX0" fmla="*/ 1146175 w 9566275"/>
              <a:gd name="connsiteY0" fmla="*/ 1428441 h 1437966"/>
              <a:gd name="connsiteX1" fmla="*/ 2679700 w 9566275"/>
              <a:gd name="connsiteY1" fmla="*/ 514041 h 1437966"/>
              <a:gd name="connsiteX2" fmla="*/ 4932501 w 9566275"/>
              <a:gd name="connsiteY2" fmla="*/ 987979 h 1437966"/>
              <a:gd name="connsiteX3" fmla="*/ 7404100 w 9566275"/>
              <a:gd name="connsiteY3" fmla="*/ 418791 h 1437966"/>
              <a:gd name="connsiteX4" fmla="*/ 8432800 w 9566275"/>
              <a:gd name="connsiteY4" fmla="*/ 85416 h 1437966"/>
              <a:gd name="connsiteX5" fmla="*/ 9566275 w 9566275"/>
              <a:gd name="connsiteY5" fmla="*/ 971241 h 1437966"/>
              <a:gd name="connsiteX6" fmla="*/ 9556750 w 9566275"/>
              <a:gd name="connsiteY6" fmla="*/ 1437966 h 1437966"/>
              <a:gd name="connsiteX7" fmla="*/ 1146175 w 9566275"/>
              <a:gd name="connsiteY7" fmla="*/ 1428441 h 1437966"/>
              <a:gd name="connsiteX0" fmla="*/ 1146175 w 9566275"/>
              <a:gd name="connsiteY0" fmla="*/ 1497243 h 1506768"/>
              <a:gd name="connsiteX1" fmla="*/ 2679700 w 9566275"/>
              <a:gd name="connsiteY1" fmla="*/ 582843 h 1506768"/>
              <a:gd name="connsiteX2" fmla="*/ 4932501 w 9566275"/>
              <a:gd name="connsiteY2" fmla="*/ 1056781 h 1506768"/>
              <a:gd name="connsiteX3" fmla="*/ 7404100 w 9566275"/>
              <a:gd name="connsiteY3" fmla="*/ 487593 h 1506768"/>
              <a:gd name="connsiteX4" fmla="*/ 8432800 w 9566275"/>
              <a:gd name="connsiteY4" fmla="*/ 154218 h 1506768"/>
              <a:gd name="connsiteX5" fmla="*/ 9566275 w 9566275"/>
              <a:gd name="connsiteY5" fmla="*/ 1040043 h 1506768"/>
              <a:gd name="connsiteX6" fmla="*/ 9556750 w 9566275"/>
              <a:gd name="connsiteY6" fmla="*/ 1506768 h 1506768"/>
              <a:gd name="connsiteX7" fmla="*/ 1146175 w 9566275"/>
              <a:gd name="connsiteY7" fmla="*/ 1497243 h 1506768"/>
              <a:gd name="connsiteX0" fmla="*/ 1146175 w 9566275"/>
              <a:gd name="connsiteY0" fmla="*/ 1497243 h 1506768"/>
              <a:gd name="connsiteX1" fmla="*/ 2679700 w 9566275"/>
              <a:gd name="connsiteY1" fmla="*/ 582843 h 1506768"/>
              <a:gd name="connsiteX2" fmla="*/ 4932501 w 9566275"/>
              <a:gd name="connsiteY2" fmla="*/ 1056781 h 1506768"/>
              <a:gd name="connsiteX3" fmla="*/ 7377467 w 9566275"/>
              <a:gd name="connsiteY3" fmla="*/ 455781 h 1506768"/>
              <a:gd name="connsiteX4" fmla="*/ 8432800 w 9566275"/>
              <a:gd name="connsiteY4" fmla="*/ 154218 h 1506768"/>
              <a:gd name="connsiteX5" fmla="*/ 9566275 w 9566275"/>
              <a:gd name="connsiteY5" fmla="*/ 1040043 h 1506768"/>
              <a:gd name="connsiteX6" fmla="*/ 9556750 w 9566275"/>
              <a:gd name="connsiteY6" fmla="*/ 1506768 h 1506768"/>
              <a:gd name="connsiteX7" fmla="*/ 1146175 w 9566275"/>
              <a:gd name="connsiteY7" fmla="*/ 1497243 h 1506768"/>
              <a:gd name="connsiteX0" fmla="*/ 1146175 w 9566275"/>
              <a:gd name="connsiteY0" fmla="*/ 1497243 h 1506768"/>
              <a:gd name="connsiteX1" fmla="*/ 2679700 w 9566275"/>
              <a:gd name="connsiteY1" fmla="*/ 582843 h 1506768"/>
              <a:gd name="connsiteX2" fmla="*/ 4932501 w 9566275"/>
              <a:gd name="connsiteY2" fmla="*/ 1056781 h 1506768"/>
              <a:gd name="connsiteX3" fmla="*/ 7377467 w 9566275"/>
              <a:gd name="connsiteY3" fmla="*/ 455781 h 1506768"/>
              <a:gd name="connsiteX4" fmla="*/ 8432800 w 9566275"/>
              <a:gd name="connsiteY4" fmla="*/ 154218 h 1506768"/>
              <a:gd name="connsiteX5" fmla="*/ 9566275 w 9566275"/>
              <a:gd name="connsiteY5" fmla="*/ 1040043 h 1506768"/>
              <a:gd name="connsiteX6" fmla="*/ 9556750 w 9566275"/>
              <a:gd name="connsiteY6" fmla="*/ 1506768 h 1506768"/>
              <a:gd name="connsiteX7" fmla="*/ 1146175 w 9566275"/>
              <a:gd name="connsiteY7" fmla="*/ 1497243 h 150676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77467 w 9566275"/>
              <a:gd name="connsiteY3" fmla="*/ 454301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90057 w 9566275"/>
              <a:gd name="connsiteY1" fmla="*/ 58284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90057 w 9566275"/>
              <a:gd name="connsiteY1" fmla="*/ 58284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0 w 8420100"/>
              <a:gd name="connsiteY0" fmla="*/ 1495763 h 1505288"/>
              <a:gd name="connsiteX1" fmla="*/ 1543882 w 8420100"/>
              <a:gd name="connsiteY1" fmla="*/ 582843 h 1505288"/>
              <a:gd name="connsiteX2" fmla="*/ 3786326 w 8420100"/>
              <a:gd name="connsiteY2" fmla="*/ 1055301 h 1505288"/>
              <a:gd name="connsiteX3" fmla="*/ 6189863 w 8420100"/>
              <a:gd name="connsiteY3" fmla="*/ 480934 h 1505288"/>
              <a:gd name="connsiteX4" fmla="*/ 7286625 w 8420100"/>
              <a:gd name="connsiteY4" fmla="*/ 152738 h 1505288"/>
              <a:gd name="connsiteX5" fmla="*/ 8420100 w 8420100"/>
              <a:gd name="connsiteY5" fmla="*/ 1038563 h 1505288"/>
              <a:gd name="connsiteX6" fmla="*/ 8410575 w 8420100"/>
              <a:gd name="connsiteY6" fmla="*/ 1505288 h 1505288"/>
              <a:gd name="connsiteX7" fmla="*/ 0 w 8420100"/>
              <a:gd name="connsiteY7" fmla="*/ 1495763 h 150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20100" h="1505288">
                <a:moveTo>
                  <a:pt x="0" y="1495763"/>
                </a:moveTo>
                <a:cubicBezTo>
                  <a:pt x="697865" y="716936"/>
                  <a:pt x="976451" y="306325"/>
                  <a:pt x="1543882" y="582843"/>
                </a:cubicBezTo>
                <a:cubicBezTo>
                  <a:pt x="2111313" y="859361"/>
                  <a:pt x="3010270" y="1072039"/>
                  <a:pt x="3786326" y="1055301"/>
                </a:cubicBezTo>
                <a:cubicBezTo>
                  <a:pt x="5170502" y="1056318"/>
                  <a:pt x="5860233" y="655035"/>
                  <a:pt x="6189863" y="480934"/>
                </a:cubicBezTo>
                <a:cubicBezTo>
                  <a:pt x="6499519" y="354920"/>
                  <a:pt x="6830089" y="0"/>
                  <a:pt x="7286625" y="152738"/>
                </a:cubicBezTo>
                <a:cubicBezTo>
                  <a:pt x="7626412" y="253910"/>
                  <a:pt x="8232035" y="841250"/>
                  <a:pt x="8420100" y="1038563"/>
                </a:cubicBezTo>
                <a:lnTo>
                  <a:pt x="8410575" y="1505288"/>
                </a:lnTo>
                <a:lnTo>
                  <a:pt x="0" y="1495763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7800000"/>
            </a:lightRig>
          </a:scene3d>
          <a:sp3d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reeform 8"/>
          <p:cNvSpPr/>
          <p:nvPr/>
        </p:nvSpPr>
        <p:spPr bwMode="ltGray">
          <a:xfrm>
            <a:off x="0" y="649224"/>
            <a:ext cx="1839834" cy="6200775"/>
          </a:xfrm>
          <a:custGeom>
            <a:avLst/>
            <a:gdLst>
              <a:gd name="connsiteX0" fmla="*/ 9525 w 1304925"/>
              <a:gd name="connsiteY0" fmla="*/ 0 h 6200775"/>
              <a:gd name="connsiteX1" fmla="*/ 990600 w 1304925"/>
              <a:gd name="connsiteY1" fmla="*/ 1381125 h 6200775"/>
              <a:gd name="connsiteX2" fmla="*/ 533400 w 1304925"/>
              <a:gd name="connsiteY2" fmla="*/ 2781300 h 6200775"/>
              <a:gd name="connsiteX3" fmla="*/ 1304925 w 1304925"/>
              <a:gd name="connsiteY3" fmla="*/ 4705350 h 6200775"/>
              <a:gd name="connsiteX4" fmla="*/ 428625 w 1304925"/>
              <a:gd name="connsiteY4" fmla="*/ 6200775 h 6200775"/>
              <a:gd name="connsiteX5" fmla="*/ 0 w 1304925"/>
              <a:gd name="connsiteY5" fmla="*/ 6200775 h 6200775"/>
              <a:gd name="connsiteX6" fmla="*/ 9525 w 1304925"/>
              <a:gd name="connsiteY6" fmla="*/ 0 h 6200775"/>
              <a:gd name="connsiteX0" fmla="*/ 9525 w 1304925"/>
              <a:gd name="connsiteY0" fmla="*/ 0 h 6200775"/>
              <a:gd name="connsiteX1" fmla="*/ 990600 w 1304925"/>
              <a:gd name="connsiteY1" fmla="*/ 1381125 h 6200775"/>
              <a:gd name="connsiteX2" fmla="*/ 533400 w 1304925"/>
              <a:gd name="connsiteY2" fmla="*/ 2781300 h 6200775"/>
              <a:gd name="connsiteX3" fmla="*/ 1304925 w 1304925"/>
              <a:gd name="connsiteY3" fmla="*/ 4705350 h 6200775"/>
              <a:gd name="connsiteX4" fmla="*/ 428625 w 1304925"/>
              <a:gd name="connsiteY4" fmla="*/ 6200775 h 6200775"/>
              <a:gd name="connsiteX5" fmla="*/ 0 w 1304925"/>
              <a:gd name="connsiteY5" fmla="*/ 6200775 h 6200775"/>
              <a:gd name="connsiteX6" fmla="*/ 9525 w 1304925"/>
              <a:gd name="connsiteY6" fmla="*/ 0 h 6200775"/>
              <a:gd name="connsiteX0" fmla="*/ 9525 w 1304925"/>
              <a:gd name="connsiteY0" fmla="*/ 803275 h 7004050"/>
              <a:gd name="connsiteX1" fmla="*/ 990600 w 1304925"/>
              <a:gd name="connsiteY1" fmla="*/ 2184400 h 7004050"/>
              <a:gd name="connsiteX2" fmla="*/ 533400 w 1304925"/>
              <a:gd name="connsiteY2" fmla="*/ 3584575 h 7004050"/>
              <a:gd name="connsiteX3" fmla="*/ 1304925 w 1304925"/>
              <a:gd name="connsiteY3" fmla="*/ 5508625 h 7004050"/>
              <a:gd name="connsiteX4" fmla="*/ 428625 w 1304925"/>
              <a:gd name="connsiteY4" fmla="*/ 7004050 h 7004050"/>
              <a:gd name="connsiteX5" fmla="*/ 0 w 1304925"/>
              <a:gd name="connsiteY5" fmla="*/ 7004050 h 7004050"/>
              <a:gd name="connsiteX6" fmla="*/ 9525 w 1304925"/>
              <a:gd name="connsiteY6" fmla="*/ 803275 h 7004050"/>
              <a:gd name="connsiteX0" fmla="*/ 9525 w 1322387"/>
              <a:gd name="connsiteY0" fmla="*/ 803275 h 7004050"/>
              <a:gd name="connsiteX1" fmla="*/ 990600 w 1322387"/>
              <a:gd name="connsiteY1" fmla="*/ 2184400 h 7004050"/>
              <a:gd name="connsiteX2" fmla="*/ 533400 w 1322387"/>
              <a:gd name="connsiteY2" fmla="*/ 3584575 h 7004050"/>
              <a:gd name="connsiteX3" fmla="*/ 1304925 w 1322387"/>
              <a:gd name="connsiteY3" fmla="*/ 5508625 h 7004050"/>
              <a:gd name="connsiteX4" fmla="*/ 428625 w 1322387"/>
              <a:gd name="connsiteY4" fmla="*/ 7004050 h 7004050"/>
              <a:gd name="connsiteX5" fmla="*/ 0 w 1322387"/>
              <a:gd name="connsiteY5" fmla="*/ 7004050 h 7004050"/>
              <a:gd name="connsiteX6" fmla="*/ 9525 w 1322387"/>
              <a:gd name="connsiteY6" fmla="*/ 803275 h 7004050"/>
              <a:gd name="connsiteX0" fmla="*/ 9525 w 1322387"/>
              <a:gd name="connsiteY0" fmla="*/ 803275 h 7004050"/>
              <a:gd name="connsiteX1" fmla="*/ 990600 w 1322387"/>
              <a:gd name="connsiteY1" fmla="*/ 2184400 h 7004050"/>
              <a:gd name="connsiteX2" fmla="*/ 533400 w 1322387"/>
              <a:gd name="connsiteY2" fmla="*/ 3584575 h 7004050"/>
              <a:gd name="connsiteX3" fmla="*/ 1304925 w 1322387"/>
              <a:gd name="connsiteY3" fmla="*/ 5508625 h 7004050"/>
              <a:gd name="connsiteX4" fmla="*/ 428625 w 1322387"/>
              <a:gd name="connsiteY4" fmla="*/ 7004050 h 7004050"/>
              <a:gd name="connsiteX5" fmla="*/ 0 w 1322387"/>
              <a:gd name="connsiteY5" fmla="*/ 7004050 h 7004050"/>
              <a:gd name="connsiteX6" fmla="*/ 9525 w 1322387"/>
              <a:gd name="connsiteY6" fmla="*/ 803275 h 7004050"/>
              <a:gd name="connsiteX0" fmla="*/ 9525 w 1322387"/>
              <a:gd name="connsiteY0" fmla="*/ 803275 h 7004050"/>
              <a:gd name="connsiteX1" fmla="*/ 990600 w 1322387"/>
              <a:gd name="connsiteY1" fmla="*/ 2184400 h 7004050"/>
              <a:gd name="connsiteX2" fmla="*/ 533400 w 1322387"/>
              <a:gd name="connsiteY2" fmla="*/ 3584575 h 7004050"/>
              <a:gd name="connsiteX3" fmla="*/ 1304925 w 1322387"/>
              <a:gd name="connsiteY3" fmla="*/ 5432425 h 7004050"/>
              <a:gd name="connsiteX4" fmla="*/ 428625 w 1322387"/>
              <a:gd name="connsiteY4" fmla="*/ 7004050 h 7004050"/>
              <a:gd name="connsiteX5" fmla="*/ 0 w 1322387"/>
              <a:gd name="connsiteY5" fmla="*/ 7004050 h 7004050"/>
              <a:gd name="connsiteX6" fmla="*/ 9525 w 1322387"/>
              <a:gd name="connsiteY6" fmla="*/ 803275 h 7004050"/>
              <a:gd name="connsiteX0" fmla="*/ 9525 w 1773273"/>
              <a:gd name="connsiteY0" fmla="*/ 803275 h 7004050"/>
              <a:gd name="connsiteX1" fmla="*/ 990600 w 1773273"/>
              <a:gd name="connsiteY1" fmla="*/ 2184400 h 7004050"/>
              <a:gd name="connsiteX2" fmla="*/ 533400 w 1773273"/>
              <a:gd name="connsiteY2" fmla="*/ 3584575 h 7004050"/>
              <a:gd name="connsiteX3" fmla="*/ 1304925 w 1773273"/>
              <a:gd name="connsiteY3" fmla="*/ 5432425 h 7004050"/>
              <a:gd name="connsiteX4" fmla="*/ 428625 w 1773273"/>
              <a:gd name="connsiteY4" fmla="*/ 7004050 h 7004050"/>
              <a:gd name="connsiteX5" fmla="*/ 0 w 1773273"/>
              <a:gd name="connsiteY5" fmla="*/ 7004050 h 7004050"/>
              <a:gd name="connsiteX6" fmla="*/ 9525 w 1773273"/>
              <a:gd name="connsiteY6" fmla="*/ 803275 h 7004050"/>
              <a:gd name="connsiteX0" fmla="*/ 9525 w 1742396"/>
              <a:gd name="connsiteY0" fmla="*/ 803275 h 7004050"/>
              <a:gd name="connsiteX1" fmla="*/ 990600 w 1742396"/>
              <a:gd name="connsiteY1" fmla="*/ 2184400 h 7004050"/>
              <a:gd name="connsiteX2" fmla="*/ 533400 w 1742396"/>
              <a:gd name="connsiteY2" fmla="*/ 3584575 h 7004050"/>
              <a:gd name="connsiteX3" fmla="*/ 1274048 w 1742396"/>
              <a:gd name="connsiteY3" fmla="*/ 5446872 h 7004050"/>
              <a:gd name="connsiteX4" fmla="*/ 428625 w 1742396"/>
              <a:gd name="connsiteY4" fmla="*/ 7004050 h 7004050"/>
              <a:gd name="connsiteX5" fmla="*/ 0 w 1742396"/>
              <a:gd name="connsiteY5" fmla="*/ 7004050 h 7004050"/>
              <a:gd name="connsiteX6" fmla="*/ 9525 w 1742396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3683 w 1825395"/>
              <a:gd name="connsiteY2" fmla="*/ 3626216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44164 w 1825395"/>
              <a:gd name="connsiteY2" fmla="*/ 3622958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7649 w 1825395"/>
              <a:gd name="connsiteY2" fmla="*/ 3660491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7649 w 1825395"/>
              <a:gd name="connsiteY2" fmla="*/ 3660491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15870"/>
              <a:gd name="connsiteY0" fmla="*/ 0 h 6200775"/>
              <a:gd name="connsiteX1" fmla="*/ 985784 w 1815870"/>
              <a:gd name="connsiteY1" fmla="*/ 1421774 h 6200775"/>
              <a:gd name="connsiteX2" fmla="*/ 537649 w 1815870"/>
              <a:gd name="connsiteY2" fmla="*/ 2857216 h 6200775"/>
              <a:gd name="connsiteX3" fmla="*/ 1274048 w 1815870"/>
              <a:gd name="connsiteY3" fmla="*/ 4643597 h 6200775"/>
              <a:gd name="connsiteX4" fmla="*/ 428625 w 1815870"/>
              <a:gd name="connsiteY4" fmla="*/ 6200775 h 6200775"/>
              <a:gd name="connsiteX5" fmla="*/ 0 w 1815870"/>
              <a:gd name="connsiteY5" fmla="*/ 6200775 h 6200775"/>
              <a:gd name="connsiteX6" fmla="*/ 9525 w 1815870"/>
              <a:gd name="connsiteY6" fmla="*/ 0 h 6200775"/>
              <a:gd name="connsiteX0" fmla="*/ 9525 w 1815870"/>
              <a:gd name="connsiteY0" fmla="*/ 0 h 6200775"/>
              <a:gd name="connsiteX1" fmla="*/ 985784 w 1815870"/>
              <a:gd name="connsiteY1" fmla="*/ 1421774 h 6200775"/>
              <a:gd name="connsiteX2" fmla="*/ 537649 w 1815870"/>
              <a:gd name="connsiteY2" fmla="*/ 2857216 h 6200775"/>
              <a:gd name="connsiteX3" fmla="*/ 1274048 w 1815870"/>
              <a:gd name="connsiteY3" fmla="*/ 4643597 h 6200775"/>
              <a:gd name="connsiteX4" fmla="*/ 428625 w 1815870"/>
              <a:gd name="connsiteY4" fmla="*/ 6200775 h 6200775"/>
              <a:gd name="connsiteX5" fmla="*/ 0 w 1815870"/>
              <a:gd name="connsiteY5" fmla="*/ 6200775 h 6200775"/>
              <a:gd name="connsiteX6" fmla="*/ 9525 w 1815870"/>
              <a:gd name="connsiteY6" fmla="*/ 0 h 6200775"/>
              <a:gd name="connsiteX0" fmla="*/ 9525 w 1824216"/>
              <a:gd name="connsiteY0" fmla="*/ 0 h 6200775"/>
              <a:gd name="connsiteX1" fmla="*/ 985784 w 1824216"/>
              <a:gd name="connsiteY1" fmla="*/ 1421774 h 6200775"/>
              <a:gd name="connsiteX2" fmla="*/ 537649 w 1824216"/>
              <a:gd name="connsiteY2" fmla="*/ 2857216 h 6200775"/>
              <a:gd name="connsiteX3" fmla="*/ 1282394 w 1824216"/>
              <a:gd name="connsiteY3" fmla="*/ 4636703 h 6200775"/>
              <a:gd name="connsiteX4" fmla="*/ 428625 w 1824216"/>
              <a:gd name="connsiteY4" fmla="*/ 6200775 h 6200775"/>
              <a:gd name="connsiteX5" fmla="*/ 0 w 1824216"/>
              <a:gd name="connsiteY5" fmla="*/ 6200775 h 6200775"/>
              <a:gd name="connsiteX6" fmla="*/ 9525 w 1824216"/>
              <a:gd name="connsiteY6" fmla="*/ 0 h 6200775"/>
              <a:gd name="connsiteX0" fmla="*/ 9525 w 1795187"/>
              <a:gd name="connsiteY0" fmla="*/ 0 h 6200775"/>
              <a:gd name="connsiteX1" fmla="*/ 985784 w 1795187"/>
              <a:gd name="connsiteY1" fmla="*/ 1421774 h 6200775"/>
              <a:gd name="connsiteX2" fmla="*/ 537649 w 1795187"/>
              <a:gd name="connsiteY2" fmla="*/ 2857216 h 6200775"/>
              <a:gd name="connsiteX3" fmla="*/ 1282394 w 1795187"/>
              <a:gd name="connsiteY3" fmla="*/ 4636703 h 6200775"/>
              <a:gd name="connsiteX4" fmla="*/ 428625 w 1795187"/>
              <a:gd name="connsiteY4" fmla="*/ 6200775 h 6200775"/>
              <a:gd name="connsiteX5" fmla="*/ 0 w 1795187"/>
              <a:gd name="connsiteY5" fmla="*/ 6200775 h 6200775"/>
              <a:gd name="connsiteX6" fmla="*/ 9525 w 1795187"/>
              <a:gd name="connsiteY6" fmla="*/ 0 h 6200775"/>
              <a:gd name="connsiteX0" fmla="*/ 9525 w 1806798"/>
              <a:gd name="connsiteY0" fmla="*/ 0 h 6200775"/>
              <a:gd name="connsiteX1" fmla="*/ 985784 w 1806798"/>
              <a:gd name="connsiteY1" fmla="*/ 1421774 h 6200775"/>
              <a:gd name="connsiteX2" fmla="*/ 537649 w 1806798"/>
              <a:gd name="connsiteY2" fmla="*/ 2857216 h 6200775"/>
              <a:gd name="connsiteX3" fmla="*/ 1282394 w 1806798"/>
              <a:gd name="connsiteY3" fmla="*/ 4636703 h 6200775"/>
              <a:gd name="connsiteX4" fmla="*/ 428625 w 1806798"/>
              <a:gd name="connsiteY4" fmla="*/ 6200775 h 6200775"/>
              <a:gd name="connsiteX5" fmla="*/ 0 w 1806798"/>
              <a:gd name="connsiteY5" fmla="*/ 6200775 h 6200775"/>
              <a:gd name="connsiteX6" fmla="*/ 9525 w 1806798"/>
              <a:gd name="connsiteY6" fmla="*/ 0 h 6200775"/>
              <a:gd name="connsiteX0" fmla="*/ 9525 w 1821675"/>
              <a:gd name="connsiteY0" fmla="*/ 0 h 6200775"/>
              <a:gd name="connsiteX1" fmla="*/ 985784 w 1821675"/>
              <a:gd name="connsiteY1" fmla="*/ 1421774 h 6200775"/>
              <a:gd name="connsiteX2" fmla="*/ 537649 w 1821675"/>
              <a:gd name="connsiteY2" fmla="*/ 2857216 h 6200775"/>
              <a:gd name="connsiteX3" fmla="*/ 1282394 w 1821675"/>
              <a:gd name="connsiteY3" fmla="*/ 4636703 h 6200775"/>
              <a:gd name="connsiteX4" fmla="*/ 428625 w 1821675"/>
              <a:gd name="connsiteY4" fmla="*/ 6200775 h 6200775"/>
              <a:gd name="connsiteX5" fmla="*/ 0 w 1821675"/>
              <a:gd name="connsiteY5" fmla="*/ 6200775 h 6200775"/>
              <a:gd name="connsiteX6" fmla="*/ 9525 w 1821675"/>
              <a:gd name="connsiteY6" fmla="*/ 0 h 6200775"/>
              <a:gd name="connsiteX0" fmla="*/ 9525 w 1821675"/>
              <a:gd name="connsiteY0" fmla="*/ 0 h 6200775"/>
              <a:gd name="connsiteX1" fmla="*/ 985784 w 1821675"/>
              <a:gd name="connsiteY1" fmla="*/ 1421774 h 6200775"/>
              <a:gd name="connsiteX2" fmla="*/ 537649 w 1821675"/>
              <a:gd name="connsiteY2" fmla="*/ 2857216 h 6200775"/>
              <a:gd name="connsiteX3" fmla="*/ 1282394 w 1821675"/>
              <a:gd name="connsiteY3" fmla="*/ 4636703 h 6200775"/>
              <a:gd name="connsiteX4" fmla="*/ 428625 w 1821675"/>
              <a:gd name="connsiteY4" fmla="*/ 6200775 h 6200775"/>
              <a:gd name="connsiteX5" fmla="*/ 0 w 1821675"/>
              <a:gd name="connsiteY5" fmla="*/ 6200775 h 6200775"/>
              <a:gd name="connsiteX6" fmla="*/ 9525 w 1821675"/>
              <a:gd name="connsiteY6" fmla="*/ 0 h 6200775"/>
              <a:gd name="connsiteX0" fmla="*/ 9525 w 1850746"/>
              <a:gd name="connsiteY0" fmla="*/ 0 h 6200775"/>
              <a:gd name="connsiteX1" fmla="*/ 985784 w 1850746"/>
              <a:gd name="connsiteY1" fmla="*/ 1421774 h 6200775"/>
              <a:gd name="connsiteX2" fmla="*/ 537649 w 1850746"/>
              <a:gd name="connsiteY2" fmla="*/ 2857216 h 6200775"/>
              <a:gd name="connsiteX3" fmla="*/ 1282394 w 1850746"/>
              <a:gd name="connsiteY3" fmla="*/ 4636703 h 6200775"/>
              <a:gd name="connsiteX4" fmla="*/ 428625 w 1850746"/>
              <a:gd name="connsiteY4" fmla="*/ 6200775 h 6200775"/>
              <a:gd name="connsiteX5" fmla="*/ 0 w 1850746"/>
              <a:gd name="connsiteY5" fmla="*/ 6200775 h 6200775"/>
              <a:gd name="connsiteX6" fmla="*/ 9525 w 185074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37649 w 1400916"/>
              <a:gd name="connsiteY2" fmla="*/ 2857216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792705"/>
              <a:gd name="connsiteY0" fmla="*/ 0 h 6200775"/>
              <a:gd name="connsiteX1" fmla="*/ 985784 w 1792705"/>
              <a:gd name="connsiteY1" fmla="*/ 1421774 h 6200775"/>
              <a:gd name="connsiteX2" fmla="*/ 540732 w 1792705"/>
              <a:gd name="connsiteY2" fmla="*/ 2856335 h 6200775"/>
              <a:gd name="connsiteX3" fmla="*/ 1282394 w 1792705"/>
              <a:gd name="connsiteY3" fmla="*/ 4636703 h 6200775"/>
              <a:gd name="connsiteX4" fmla="*/ 428625 w 1792705"/>
              <a:gd name="connsiteY4" fmla="*/ 6200775 h 6200775"/>
              <a:gd name="connsiteX5" fmla="*/ 0 w 1792705"/>
              <a:gd name="connsiteY5" fmla="*/ 6200775 h 6200775"/>
              <a:gd name="connsiteX6" fmla="*/ 9525 w 1792705"/>
              <a:gd name="connsiteY6" fmla="*/ 0 h 6200775"/>
              <a:gd name="connsiteX0" fmla="*/ 9525 w 1792705"/>
              <a:gd name="connsiteY0" fmla="*/ 0 h 6200775"/>
              <a:gd name="connsiteX1" fmla="*/ 985784 w 1792705"/>
              <a:gd name="connsiteY1" fmla="*/ 1421774 h 6200775"/>
              <a:gd name="connsiteX2" fmla="*/ 540732 w 1792705"/>
              <a:gd name="connsiteY2" fmla="*/ 2856335 h 6200775"/>
              <a:gd name="connsiteX3" fmla="*/ 1282394 w 1792705"/>
              <a:gd name="connsiteY3" fmla="*/ 4636703 h 6200775"/>
              <a:gd name="connsiteX4" fmla="*/ 428625 w 1792705"/>
              <a:gd name="connsiteY4" fmla="*/ 6200775 h 6200775"/>
              <a:gd name="connsiteX5" fmla="*/ 0 w 1792705"/>
              <a:gd name="connsiteY5" fmla="*/ 6200775 h 6200775"/>
              <a:gd name="connsiteX6" fmla="*/ 9525 w 1792705"/>
              <a:gd name="connsiteY6" fmla="*/ 0 h 6200775"/>
              <a:gd name="connsiteX0" fmla="*/ 9525 w 1821335"/>
              <a:gd name="connsiteY0" fmla="*/ 0 h 6200775"/>
              <a:gd name="connsiteX1" fmla="*/ 985784 w 1821335"/>
              <a:gd name="connsiteY1" fmla="*/ 1421774 h 6200775"/>
              <a:gd name="connsiteX2" fmla="*/ 540732 w 1821335"/>
              <a:gd name="connsiteY2" fmla="*/ 2856335 h 6200775"/>
              <a:gd name="connsiteX3" fmla="*/ 1282394 w 1821335"/>
              <a:gd name="connsiteY3" fmla="*/ 4636703 h 6200775"/>
              <a:gd name="connsiteX4" fmla="*/ 428625 w 1821335"/>
              <a:gd name="connsiteY4" fmla="*/ 6200775 h 6200775"/>
              <a:gd name="connsiteX5" fmla="*/ 0 w 1821335"/>
              <a:gd name="connsiteY5" fmla="*/ 6200775 h 6200775"/>
              <a:gd name="connsiteX6" fmla="*/ 9525 w 1821335"/>
              <a:gd name="connsiteY6" fmla="*/ 0 h 6200775"/>
              <a:gd name="connsiteX0" fmla="*/ 9525 w 1821335"/>
              <a:gd name="connsiteY0" fmla="*/ 0 h 6200775"/>
              <a:gd name="connsiteX1" fmla="*/ 985784 w 1821335"/>
              <a:gd name="connsiteY1" fmla="*/ 1421774 h 6200775"/>
              <a:gd name="connsiteX2" fmla="*/ 540732 w 1821335"/>
              <a:gd name="connsiteY2" fmla="*/ 2856335 h 6200775"/>
              <a:gd name="connsiteX3" fmla="*/ 1282394 w 1821335"/>
              <a:gd name="connsiteY3" fmla="*/ 4636703 h 6200775"/>
              <a:gd name="connsiteX4" fmla="*/ 428625 w 1821335"/>
              <a:gd name="connsiteY4" fmla="*/ 6200775 h 6200775"/>
              <a:gd name="connsiteX5" fmla="*/ 0 w 1821335"/>
              <a:gd name="connsiteY5" fmla="*/ 6200775 h 6200775"/>
              <a:gd name="connsiteX6" fmla="*/ 9525 w 1821335"/>
              <a:gd name="connsiteY6" fmla="*/ 0 h 6200775"/>
              <a:gd name="connsiteX0" fmla="*/ 9525 w 1839834"/>
              <a:gd name="connsiteY0" fmla="*/ 0 h 6200775"/>
              <a:gd name="connsiteX1" fmla="*/ 985784 w 1839834"/>
              <a:gd name="connsiteY1" fmla="*/ 1421774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5784 w 1839834"/>
              <a:gd name="connsiteY1" fmla="*/ 1421774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5784 w 1839834"/>
              <a:gd name="connsiteY1" fmla="*/ 1421774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9834" h="6200775">
                <a:moveTo>
                  <a:pt x="9525" y="0"/>
                </a:moveTo>
                <a:cubicBezTo>
                  <a:pt x="416295" y="284690"/>
                  <a:pt x="1425142" y="897762"/>
                  <a:pt x="980939" y="1433666"/>
                </a:cubicBezTo>
                <a:cubicBezTo>
                  <a:pt x="844467" y="1707707"/>
                  <a:pt x="539821" y="2296069"/>
                  <a:pt x="540732" y="2856335"/>
                </a:cubicBezTo>
                <a:cubicBezTo>
                  <a:pt x="541643" y="3416601"/>
                  <a:pt x="743453" y="3982394"/>
                  <a:pt x="1282394" y="4636703"/>
                </a:cubicBezTo>
                <a:cubicBezTo>
                  <a:pt x="1839834" y="5180015"/>
                  <a:pt x="543317" y="6072427"/>
                  <a:pt x="428625" y="6200775"/>
                </a:cubicBezTo>
                <a:lnTo>
                  <a:pt x="0" y="6200775"/>
                </a:lnTo>
                <a:lnTo>
                  <a:pt x="9525" y="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60000"/>
                  <a:lumOff val="40000"/>
                  <a:alpha val="63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balanced" dir="t">
              <a:rot lat="0" lon="0" rev="10800000"/>
            </a:lightRig>
          </a:scene3d>
          <a:sp3d prstMaterial="plastic">
            <a:bevelT w="1016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reeform 9"/>
          <p:cNvSpPr/>
          <p:nvPr/>
        </p:nvSpPr>
        <p:spPr bwMode="ltGray">
          <a:xfrm>
            <a:off x="6954" y="2705"/>
            <a:ext cx="7708296" cy="1619808"/>
          </a:xfrm>
          <a:custGeom>
            <a:avLst/>
            <a:gdLst>
              <a:gd name="connsiteX0" fmla="*/ 0 w 7724775"/>
              <a:gd name="connsiteY0" fmla="*/ 0 h 1304925"/>
              <a:gd name="connsiteX1" fmla="*/ 7724775 w 7724775"/>
              <a:gd name="connsiteY1" fmla="*/ 0 h 1304925"/>
              <a:gd name="connsiteX2" fmla="*/ 7219950 w 7724775"/>
              <a:gd name="connsiteY2" fmla="*/ 685800 h 1304925"/>
              <a:gd name="connsiteX3" fmla="*/ 6600825 w 7724775"/>
              <a:gd name="connsiteY3" fmla="*/ 876300 h 1304925"/>
              <a:gd name="connsiteX4" fmla="*/ 4314825 w 7724775"/>
              <a:gd name="connsiteY4" fmla="*/ 504825 h 1304925"/>
              <a:gd name="connsiteX5" fmla="*/ 1781175 w 7724775"/>
              <a:gd name="connsiteY5" fmla="*/ 1304925 h 1304925"/>
              <a:gd name="connsiteX6" fmla="*/ 9525 w 7724775"/>
              <a:gd name="connsiteY6" fmla="*/ 400050 h 1304925"/>
              <a:gd name="connsiteX7" fmla="*/ 0 w 7724775"/>
              <a:gd name="connsiteY7" fmla="*/ 0 h 1304925"/>
              <a:gd name="connsiteX0" fmla="*/ 0 w 7724775"/>
              <a:gd name="connsiteY0" fmla="*/ 0 h 1322387"/>
              <a:gd name="connsiteX1" fmla="*/ 7724775 w 7724775"/>
              <a:gd name="connsiteY1" fmla="*/ 0 h 1322387"/>
              <a:gd name="connsiteX2" fmla="*/ 7219950 w 7724775"/>
              <a:gd name="connsiteY2" fmla="*/ 685800 h 1322387"/>
              <a:gd name="connsiteX3" fmla="*/ 6600825 w 7724775"/>
              <a:gd name="connsiteY3" fmla="*/ 876300 h 1322387"/>
              <a:gd name="connsiteX4" fmla="*/ 4314825 w 7724775"/>
              <a:gd name="connsiteY4" fmla="*/ 504825 h 1322387"/>
              <a:gd name="connsiteX5" fmla="*/ 1781175 w 7724775"/>
              <a:gd name="connsiteY5" fmla="*/ 1304925 h 1322387"/>
              <a:gd name="connsiteX6" fmla="*/ 9525 w 7724775"/>
              <a:gd name="connsiteY6" fmla="*/ 400050 h 1322387"/>
              <a:gd name="connsiteX7" fmla="*/ 0 w 7724775"/>
              <a:gd name="connsiteY7" fmla="*/ 0 h 1322387"/>
              <a:gd name="connsiteX0" fmla="*/ 0 w 7724775"/>
              <a:gd name="connsiteY0" fmla="*/ 0 h 1322387"/>
              <a:gd name="connsiteX1" fmla="*/ 7724775 w 7724775"/>
              <a:gd name="connsiteY1" fmla="*/ 0 h 1322387"/>
              <a:gd name="connsiteX2" fmla="*/ 7219950 w 7724775"/>
              <a:gd name="connsiteY2" fmla="*/ 685800 h 1322387"/>
              <a:gd name="connsiteX3" fmla="*/ 6600825 w 7724775"/>
              <a:gd name="connsiteY3" fmla="*/ 876300 h 1322387"/>
              <a:gd name="connsiteX4" fmla="*/ 4314825 w 7724775"/>
              <a:gd name="connsiteY4" fmla="*/ 504825 h 1322387"/>
              <a:gd name="connsiteX5" fmla="*/ 1781175 w 7724775"/>
              <a:gd name="connsiteY5" fmla="*/ 1304925 h 1322387"/>
              <a:gd name="connsiteX6" fmla="*/ 9525 w 7724775"/>
              <a:gd name="connsiteY6" fmla="*/ 400050 h 1322387"/>
              <a:gd name="connsiteX7" fmla="*/ 0 w 7724775"/>
              <a:gd name="connsiteY7" fmla="*/ 0 h 1322387"/>
              <a:gd name="connsiteX0" fmla="*/ 0 w 7724775"/>
              <a:gd name="connsiteY0" fmla="*/ 0 h 1322387"/>
              <a:gd name="connsiteX1" fmla="*/ 7724775 w 7724775"/>
              <a:gd name="connsiteY1" fmla="*/ 0 h 1322387"/>
              <a:gd name="connsiteX2" fmla="*/ 7219950 w 7724775"/>
              <a:gd name="connsiteY2" fmla="*/ 685800 h 1322387"/>
              <a:gd name="connsiteX3" fmla="*/ 6600825 w 7724775"/>
              <a:gd name="connsiteY3" fmla="*/ 876300 h 1322387"/>
              <a:gd name="connsiteX4" fmla="*/ 4314825 w 7724775"/>
              <a:gd name="connsiteY4" fmla="*/ 504825 h 1322387"/>
              <a:gd name="connsiteX5" fmla="*/ 1781175 w 7724775"/>
              <a:gd name="connsiteY5" fmla="*/ 1304925 h 1322387"/>
              <a:gd name="connsiteX6" fmla="*/ 9525 w 7724775"/>
              <a:gd name="connsiteY6" fmla="*/ 400050 h 1322387"/>
              <a:gd name="connsiteX7" fmla="*/ 0 w 7724775"/>
              <a:gd name="connsiteY7" fmla="*/ 0 h 1322387"/>
              <a:gd name="connsiteX0" fmla="*/ 0 w 7724775"/>
              <a:gd name="connsiteY0" fmla="*/ 0 h 1541463"/>
              <a:gd name="connsiteX1" fmla="*/ 7724775 w 7724775"/>
              <a:gd name="connsiteY1" fmla="*/ 0 h 1541463"/>
              <a:gd name="connsiteX2" fmla="*/ 7219950 w 7724775"/>
              <a:gd name="connsiteY2" fmla="*/ 685800 h 1541463"/>
              <a:gd name="connsiteX3" fmla="*/ 6600825 w 7724775"/>
              <a:gd name="connsiteY3" fmla="*/ 876300 h 1541463"/>
              <a:gd name="connsiteX4" fmla="*/ 4314825 w 7724775"/>
              <a:gd name="connsiteY4" fmla="*/ 504825 h 1541463"/>
              <a:gd name="connsiteX5" fmla="*/ 1781175 w 7724775"/>
              <a:gd name="connsiteY5" fmla="*/ 1304925 h 1541463"/>
              <a:gd name="connsiteX6" fmla="*/ 9525 w 7724775"/>
              <a:gd name="connsiteY6" fmla="*/ 400050 h 1541463"/>
              <a:gd name="connsiteX7" fmla="*/ 0 w 7724775"/>
              <a:gd name="connsiteY7" fmla="*/ 0 h 1541463"/>
              <a:gd name="connsiteX0" fmla="*/ 0 w 7724775"/>
              <a:gd name="connsiteY0" fmla="*/ 0 h 1600206"/>
              <a:gd name="connsiteX1" fmla="*/ 7724775 w 7724775"/>
              <a:gd name="connsiteY1" fmla="*/ 0 h 1600206"/>
              <a:gd name="connsiteX2" fmla="*/ 7219950 w 7724775"/>
              <a:gd name="connsiteY2" fmla="*/ 685800 h 1600206"/>
              <a:gd name="connsiteX3" fmla="*/ 6600825 w 7724775"/>
              <a:gd name="connsiteY3" fmla="*/ 876300 h 1600206"/>
              <a:gd name="connsiteX4" fmla="*/ 4314825 w 7724775"/>
              <a:gd name="connsiteY4" fmla="*/ 504825 h 1600206"/>
              <a:gd name="connsiteX5" fmla="*/ 1781175 w 7724775"/>
              <a:gd name="connsiteY5" fmla="*/ 1304925 h 1600206"/>
              <a:gd name="connsiteX6" fmla="*/ 9525 w 7724775"/>
              <a:gd name="connsiteY6" fmla="*/ 400050 h 1600206"/>
              <a:gd name="connsiteX7" fmla="*/ 0 w 7724775"/>
              <a:gd name="connsiteY7" fmla="*/ 0 h 1600206"/>
              <a:gd name="connsiteX0" fmla="*/ 0 w 7724775"/>
              <a:gd name="connsiteY0" fmla="*/ 0 h 1600206"/>
              <a:gd name="connsiteX1" fmla="*/ 7724775 w 7724775"/>
              <a:gd name="connsiteY1" fmla="*/ 0 h 1600206"/>
              <a:gd name="connsiteX2" fmla="*/ 7219950 w 7724775"/>
              <a:gd name="connsiteY2" fmla="*/ 685800 h 1600206"/>
              <a:gd name="connsiteX3" fmla="*/ 6600825 w 7724775"/>
              <a:gd name="connsiteY3" fmla="*/ 876300 h 1600206"/>
              <a:gd name="connsiteX4" fmla="*/ 4314825 w 7724775"/>
              <a:gd name="connsiteY4" fmla="*/ 504825 h 1600206"/>
              <a:gd name="connsiteX5" fmla="*/ 1781175 w 7724775"/>
              <a:gd name="connsiteY5" fmla="*/ 1304925 h 1600206"/>
              <a:gd name="connsiteX6" fmla="*/ 9525 w 7724775"/>
              <a:gd name="connsiteY6" fmla="*/ 400050 h 1600206"/>
              <a:gd name="connsiteX7" fmla="*/ 0 w 7724775"/>
              <a:gd name="connsiteY7" fmla="*/ 0 h 1600206"/>
              <a:gd name="connsiteX0" fmla="*/ 0 w 7724775"/>
              <a:gd name="connsiteY0" fmla="*/ 0 h 1600206"/>
              <a:gd name="connsiteX1" fmla="*/ 7724775 w 7724775"/>
              <a:gd name="connsiteY1" fmla="*/ 0 h 1600206"/>
              <a:gd name="connsiteX2" fmla="*/ 7219950 w 7724775"/>
              <a:gd name="connsiteY2" fmla="*/ 685800 h 1600206"/>
              <a:gd name="connsiteX3" fmla="*/ 6600825 w 7724775"/>
              <a:gd name="connsiteY3" fmla="*/ 876300 h 1600206"/>
              <a:gd name="connsiteX4" fmla="*/ 4314825 w 7724775"/>
              <a:gd name="connsiteY4" fmla="*/ 504825 h 1600206"/>
              <a:gd name="connsiteX5" fmla="*/ 1781175 w 7724775"/>
              <a:gd name="connsiteY5" fmla="*/ 1304925 h 1600206"/>
              <a:gd name="connsiteX6" fmla="*/ 9525 w 7724775"/>
              <a:gd name="connsiteY6" fmla="*/ 400050 h 1600206"/>
              <a:gd name="connsiteX7" fmla="*/ 0 w 7724775"/>
              <a:gd name="connsiteY7" fmla="*/ 0 h 1600206"/>
              <a:gd name="connsiteX0" fmla="*/ 0 w 7724775"/>
              <a:gd name="connsiteY0" fmla="*/ 0 h 1600206"/>
              <a:gd name="connsiteX1" fmla="*/ 7724775 w 7724775"/>
              <a:gd name="connsiteY1" fmla="*/ 0 h 1600206"/>
              <a:gd name="connsiteX2" fmla="*/ 7219950 w 7724775"/>
              <a:gd name="connsiteY2" fmla="*/ 685800 h 1600206"/>
              <a:gd name="connsiteX3" fmla="*/ 6600825 w 7724775"/>
              <a:gd name="connsiteY3" fmla="*/ 876300 h 1600206"/>
              <a:gd name="connsiteX4" fmla="*/ 4314825 w 7724775"/>
              <a:gd name="connsiteY4" fmla="*/ 504825 h 1600206"/>
              <a:gd name="connsiteX5" fmla="*/ 1781175 w 7724775"/>
              <a:gd name="connsiteY5" fmla="*/ 1304925 h 1600206"/>
              <a:gd name="connsiteX6" fmla="*/ 2875 w 7724775"/>
              <a:gd name="connsiteY6" fmla="*/ 379961 h 1600206"/>
              <a:gd name="connsiteX7" fmla="*/ 0 w 7724775"/>
              <a:gd name="connsiteY7" fmla="*/ 0 h 1600206"/>
              <a:gd name="connsiteX0" fmla="*/ 0 w 7724775"/>
              <a:gd name="connsiteY0" fmla="*/ 0 h 1602700"/>
              <a:gd name="connsiteX1" fmla="*/ 7724775 w 7724775"/>
              <a:gd name="connsiteY1" fmla="*/ 0 h 1602700"/>
              <a:gd name="connsiteX2" fmla="*/ 7219950 w 7724775"/>
              <a:gd name="connsiteY2" fmla="*/ 685800 h 1602700"/>
              <a:gd name="connsiteX3" fmla="*/ 6600825 w 7724775"/>
              <a:gd name="connsiteY3" fmla="*/ 876300 h 1602700"/>
              <a:gd name="connsiteX4" fmla="*/ 4314825 w 7724775"/>
              <a:gd name="connsiteY4" fmla="*/ 504825 h 1602700"/>
              <a:gd name="connsiteX5" fmla="*/ 1781175 w 7724775"/>
              <a:gd name="connsiteY5" fmla="*/ 1304925 h 1602700"/>
              <a:gd name="connsiteX6" fmla="*/ 2875 w 7724775"/>
              <a:gd name="connsiteY6" fmla="*/ 379961 h 1602700"/>
              <a:gd name="connsiteX7" fmla="*/ 0 w 7724775"/>
              <a:gd name="connsiteY7" fmla="*/ 0 h 1602700"/>
              <a:gd name="connsiteX0" fmla="*/ 0 w 7724775"/>
              <a:gd name="connsiteY0" fmla="*/ 0 h 1545342"/>
              <a:gd name="connsiteX1" fmla="*/ 7724775 w 7724775"/>
              <a:gd name="connsiteY1" fmla="*/ 0 h 1545342"/>
              <a:gd name="connsiteX2" fmla="*/ 7219950 w 7724775"/>
              <a:gd name="connsiteY2" fmla="*/ 685800 h 1545342"/>
              <a:gd name="connsiteX3" fmla="*/ 6600825 w 7724775"/>
              <a:gd name="connsiteY3" fmla="*/ 876300 h 1545342"/>
              <a:gd name="connsiteX4" fmla="*/ 4314825 w 7724775"/>
              <a:gd name="connsiteY4" fmla="*/ 504825 h 1545342"/>
              <a:gd name="connsiteX5" fmla="*/ 1781175 w 7724775"/>
              <a:gd name="connsiteY5" fmla="*/ 1304925 h 1545342"/>
              <a:gd name="connsiteX6" fmla="*/ 2875 w 7724775"/>
              <a:gd name="connsiteY6" fmla="*/ 379961 h 1545342"/>
              <a:gd name="connsiteX7" fmla="*/ 0 w 7724775"/>
              <a:gd name="connsiteY7" fmla="*/ 0 h 154534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00825 w 7724775"/>
              <a:gd name="connsiteY3" fmla="*/ 876300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00825 w 7724775"/>
              <a:gd name="connsiteY3" fmla="*/ 876300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00825 w 7724775"/>
              <a:gd name="connsiteY3" fmla="*/ 876300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24775" h="1622512">
                <a:moveTo>
                  <a:pt x="0" y="0"/>
                </a:moveTo>
                <a:lnTo>
                  <a:pt x="7724775" y="0"/>
                </a:lnTo>
                <a:cubicBezTo>
                  <a:pt x="7556500" y="228600"/>
                  <a:pt x="7398477" y="462188"/>
                  <a:pt x="7219950" y="685800"/>
                </a:cubicBezTo>
                <a:cubicBezTo>
                  <a:pt x="7117969" y="811622"/>
                  <a:pt x="7010059" y="974488"/>
                  <a:pt x="6613156" y="881149"/>
                </a:cubicBezTo>
                <a:cubicBezTo>
                  <a:pt x="6073551" y="698725"/>
                  <a:pt x="5118770" y="460658"/>
                  <a:pt x="4314825" y="504825"/>
                </a:cubicBezTo>
                <a:cubicBezTo>
                  <a:pt x="3510880" y="548992"/>
                  <a:pt x="2429591" y="850086"/>
                  <a:pt x="1781175" y="1304925"/>
                </a:cubicBezTo>
                <a:cubicBezTo>
                  <a:pt x="1239128" y="1622512"/>
                  <a:pt x="218826" y="516953"/>
                  <a:pt x="2875" y="379961"/>
                </a:cubicBezTo>
                <a:cubicBezTo>
                  <a:pt x="1917" y="253307"/>
                  <a:pt x="958" y="126654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balanced" dir="t"/>
          </a:scene3d>
          <a:sp3d extrusionH="76200">
            <a:bevelT w="101600" h="127000"/>
            <a:bevelB w="0" h="0" prst="angle"/>
            <a:extrusionClr>
              <a:schemeClr val="bg2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en-US" sz="48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02536"/>
            <a:ext cx="7068312" cy="114300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069848" y="3218688"/>
            <a:ext cx="7068312" cy="1572768"/>
          </a:xfrm>
        </p:spPr>
        <p:txBody>
          <a:bodyPr anchor="t"/>
          <a:lstStyle>
            <a:lvl1pPr>
              <a:defRPr sz="4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8B637-769D-4BC3-BAE1-5527AF35878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12/19/2014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60CE8-BC83-466F-9A17-76176973109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070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novyj-god-198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4379913"/>
            <a:ext cx="2468562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7" descr="7108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6032500"/>
            <a:ext cx="6875463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D92ED-7E86-477E-9BCB-8C3EC1E76E7C}" type="datetimeFigureOut">
              <a:rPr lang="ru-RU">
                <a:solidFill>
                  <a:srgbClr val="00007F">
                    <a:tint val="75000"/>
                  </a:srgbClr>
                </a:solidFill>
              </a:rPr>
              <a:pPr>
                <a:defRPr/>
              </a:pPr>
              <a:t>19.12.2014</a:t>
            </a:fld>
            <a:endParaRPr lang="ru-RU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6BE2F-6AD3-49B2-A854-51BDFE63FB85}" type="slidenum">
              <a:rPr lang="ru-RU">
                <a:solidFill>
                  <a:srgbClr val="00007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4780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"/>
          <p:cNvSpPr/>
          <p:nvPr/>
        </p:nvSpPr>
        <p:spPr bwMode="ltGray">
          <a:xfrm>
            <a:off x="30589" y="0"/>
            <a:ext cx="7744409" cy="809583"/>
          </a:xfrm>
          <a:custGeom>
            <a:avLst/>
            <a:gdLst>
              <a:gd name="connsiteX0" fmla="*/ 0 w 7712765"/>
              <a:gd name="connsiteY0" fmla="*/ 0 h 576470"/>
              <a:gd name="connsiteX1" fmla="*/ 854765 w 7712765"/>
              <a:gd name="connsiteY1" fmla="*/ 576470 h 576470"/>
              <a:gd name="connsiteX2" fmla="*/ 2405269 w 7712765"/>
              <a:gd name="connsiteY2" fmla="*/ 487017 h 576470"/>
              <a:gd name="connsiteX3" fmla="*/ 6569765 w 7712765"/>
              <a:gd name="connsiteY3" fmla="*/ 417443 h 576470"/>
              <a:gd name="connsiteX4" fmla="*/ 7712765 w 7712765"/>
              <a:gd name="connsiteY4" fmla="*/ 0 h 576470"/>
              <a:gd name="connsiteX5" fmla="*/ 0 w 7712765"/>
              <a:gd name="connsiteY5" fmla="*/ 0 h 576470"/>
              <a:gd name="connsiteX0" fmla="*/ 0 w 7712765"/>
              <a:gd name="connsiteY0" fmla="*/ 0 h 657639"/>
              <a:gd name="connsiteX1" fmla="*/ 854765 w 7712765"/>
              <a:gd name="connsiteY1" fmla="*/ 576470 h 657639"/>
              <a:gd name="connsiteX2" fmla="*/ 2405269 w 7712765"/>
              <a:gd name="connsiteY2" fmla="*/ 487017 h 657639"/>
              <a:gd name="connsiteX3" fmla="*/ 6569765 w 7712765"/>
              <a:gd name="connsiteY3" fmla="*/ 417443 h 657639"/>
              <a:gd name="connsiteX4" fmla="*/ 7712765 w 7712765"/>
              <a:gd name="connsiteY4" fmla="*/ 0 h 657639"/>
              <a:gd name="connsiteX5" fmla="*/ 0 w 7712765"/>
              <a:gd name="connsiteY5" fmla="*/ 0 h 657639"/>
              <a:gd name="connsiteX0" fmla="*/ 0 w 8807726"/>
              <a:gd name="connsiteY0" fmla="*/ 0 h 657639"/>
              <a:gd name="connsiteX1" fmla="*/ 854765 w 8807726"/>
              <a:gd name="connsiteY1" fmla="*/ 576470 h 657639"/>
              <a:gd name="connsiteX2" fmla="*/ 2405269 w 8807726"/>
              <a:gd name="connsiteY2" fmla="*/ 487017 h 657639"/>
              <a:gd name="connsiteX3" fmla="*/ 6569765 w 8807726"/>
              <a:gd name="connsiteY3" fmla="*/ 417443 h 657639"/>
              <a:gd name="connsiteX4" fmla="*/ 7712765 w 8807726"/>
              <a:gd name="connsiteY4" fmla="*/ 0 h 657639"/>
              <a:gd name="connsiteX5" fmla="*/ 0 w 8807726"/>
              <a:gd name="connsiteY5" fmla="*/ 0 h 657639"/>
              <a:gd name="connsiteX0" fmla="*/ 0 w 7712765"/>
              <a:gd name="connsiteY0" fmla="*/ 0 h 657639"/>
              <a:gd name="connsiteX1" fmla="*/ 854765 w 7712765"/>
              <a:gd name="connsiteY1" fmla="*/ 576470 h 657639"/>
              <a:gd name="connsiteX2" fmla="*/ 2405269 w 7712765"/>
              <a:gd name="connsiteY2" fmla="*/ 487017 h 657639"/>
              <a:gd name="connsiteX3" fmla="*/ 6569765 w 7712765"/>
              <a:gd name="connsiteY3" fmla="*/ 417443 h 657639"/>
              <a:gd name="connsiteX4" fmla="*/ 7712765 w 7712765"/>
              <a:gd name="connsiteY4" fmla="*/ 0 h 657639"/>
              <a:gd name="connsiteX5" fmla="*/ 0 w 7712765"/>
              <a:gd name="connsiteY5" fmla="*/ 0 h 657639"/>
              <a:gd name="connsiteX0" fmla="*/ 0 w 7712765"/>
              <a:gd name="connsiteY0" fmla="*/ 0 h 840448"/>
              <a:gd name="connsiteX1" fmla="*/ 854765 w 7712765"/>
              <a:gd name="connsiteY1" fmla="*/ 576470 h 840448"/>
              <a:gd name="connsiteX2" fmla="*/ 2405269 w 7712765"/>
              <a:gd name="connsiteY2" fmla="*/ 487017 h 840448"/>
              <a:gd name="connsiteX3" fmla="*/ 6569765 w 7712765"/>
              <a:gd name="connsiteY3" fmla="*/ 417443 h 840448"/>
              <a:gd name="connsiteX4" fmla="*/ 7712765 w 7712765"/>
              <a:gd name="connsiteY4" fmla="*/ 0 h 840448"/>
              <a:gd name="connsiteX5" fmla="*/ 0 w 7712765"/>
              <a:gd name="connsiteY5" fmla="*/ 0 h 840448"/>
              <a:gd name="connsiteX0" fmla="*/ 0 w 7712765"/>
              <a:gd name="connsiteY0" fmla="*/ 0 h 840448"/>
              <a:gd name="connsiteX1" fmla="*/ 854765 w 7712765"/>
              <a:gd name="connsiteY1" fmla="*/ 576470 h 840448"/>
              <a:gd name="connsiteX2" fmla="*/ 2405269 w 7712765"/>
              <a:gd name="connsiteY2" fmla="*/ 487017 h 840448"/>
              <a:gd name="connsiteX3" fmla="*/ 6569765 w 7712765"/>
              <a:gd name="connsiteY3" fmla="*/ 417443 h 840448"/>
              <a:gd name="connsiteX4" fmla="*/ 7712765 w 7712765"/>
              <a:gd name="connsiteY4" fmla="*/ 0 h 840448"/>
              <a:gd name="connsiteX5" fmla="*/ 0 w 7712765"/>
              <a:gd name="connsiteY5" fmla="*/ 0 h 840448"/>
              <a:gd name="connsiteX0" fmla="*/ 1143000 w 8855765"/>
              <a:gd name="connsiteY0" fmla="*/ 0 h 840448"/>
              <a:gd name="connsiteX1" fmla="*/ 1997765 w 8855765"/>
              <a:gd name="connsiteY1" fmla="*/ 576470 h 840448"/>
              <a:gd name="connsiteX2" fmla="*/ 3548269 w 8855765"/>
              <a:gd name="connsiteY2" fmla="*/ 487017 h 840448"/>
              <a:gd name="connsiteX3" fmla="*/ 7712765 w 8855765"/>
              <a:gd name="connsiteY3" fmla="*/ 417443 h 840448"/>
              <a:gd name="connsiteX4" fmla="*/ 8855765 w 8855765"/>
              <a:gd name="connsiteY4" fmla="*/ 0 h 840448"/>
              <a:gd name="connsiteX5" fmla="*/ 1143000 w 8855765"/>
              <a:gd name="connsiteY5" fmla="*/ 0 h 840448"/>
              <a:gd name="connsiteX0" fmla="*/ 0 w 7712765"/>
              <a:gd name="connsiteY0" fmla="*/ 0 h 840448"/>
              <a:gd name="connsiteX1" fmla="*/ 854765 w 7712765"/>
              <a:gd name="connsiteY1" fmla="*/ 576470 h 840448"/>
              <a:gd name="connsiteX2" fmla="*/ 2405269 w 7712765"/>
              <a:gd name="connsiteY2" fmla="*/ 487017 h 840448"/>
              <a:gd name="connsiteX3" fmla="*/ 6569765 w 7712765"/>
              <a:gd name="connsiteY3" fmla="*/ 417443 h 840448"/>
              <a:gd name="connsiteX4" fmla="*/ 7712765 w 7712765"/>
              <a:gd name="connsiteY4" fmla="*/ 0 h 840448"/>
              <a:gd name="connsiteX5" fmla="*/ 0 w 7712765"/>
              <a:gd name="connsiteY5" fmla="*/ 0 h 840448"/>
              <a:gd name="connsiteX0" fmla="*/ 0 w 7712765"/>
              <a:gd name="connsiteY0" fmla="*/ 0 h 686739"/>
              <a:gd name="connsiteX1" fmla="*/ 857670 w 7712765"/>
              <a:gd name="connsiteY1" fmla="*/ 563148 h 686739"/>
              <a:gd name="connsiteX2" fmla="*/ 2405269 w 7712765"/>
              <a:gd name="connsiteY2" fmla="*/ 487017 h 686739"/>
              <a:gd name="connsiteX3" fmla="*/ 6569765 w 7712765"/>
              <a:gd name="connsiteY3" fmla="*/ 417443 h 686739"/>
              <a:gd name="connsiteX4" fmla="*/ 7712765 w 7712765"/>
              <a:gd name="connsiteY4" fmla="*/ 0 h 686739"/>
              <a:gd name="connsiteX5" fmla="*/ 0 w 7712765"/>
              <a:gd name="connsiteY5" fmla="*/ 0 h 686739"/>
              <a:gd name="connsiteX0" fmla="*/ 0 w 7712765"/>
              <a:gd name="connsiteY0" fmla="*/ 0 h 821857"/>
              <a:gd name="connsiteX1" fmla="*/ 857670 w 7712765"/>
              <a:gd name="connsiteY1" fmla="*/ 563148 h 821857"/>
              <a:gd name="connsiteX2" fmla="*/ 2405269 w 7712765"/>
              <a:gd name="connsiteY2" fmla="*/ 487017 h 821857"/>
              <a:gd name="connsiteX3" fmla="*/ 6569765 w 7712765"/>
              <a:gd name="connsiteY3" fmla="*/ 417443 h 821857"/>
              <a:gd name="connsiteX4" fmla="*/ 7712765 w 7712765"/>
              <a:gd name="connsiteY4" fmla="*/ 0 h 821857"/>
              <a:gd name="connsiteX5" fmla="*/ 0 w 7712765"/>
              <a:gd name="connsiteY5" fmla="*/ 0 h 821857"/>
              <a:gd name="connsiteX0" fmla="*/ 0 w 7741811"/>
              <a:gd name="connsiteY0" fmla="*/ 0 h 686739"/>
              <a:gd name="connsiteX1" fmla="*/ 886716 w 7741811"/>
              <a:gd name="connsiteY1" fmla="*/ 563148 h 686739"/>
              <a:gd name="connsiteX2" fmla="*/ 2434315 w 7741811"/>
              <a:gd name="connsiteY2" fmla="*/ 487017 h 686739"/>
              <a:gd name="connsiteX3" fmla="*/ 6598811 w 7741811"/>
              <a:gd name="connsiteY3" fmla="*/ 417443 h 686739"/>
              <a:gd name="connsiteX4" fmla="*/ 7741811 w 7741811"/>
              <a:gd name="connsiteY4" fmla="*/ 0 h 686739"/>
              <a:gd name="connsiteX5" fmla="*/ 0 w 7741811"/>
              <a:gd name="connsiteY5" fmla="*/ 0 h 686739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4409"/>
              <a:gd name="connsiteY0" fmla="*/ 0 h 809583"/>
              <a:gd name="connsiteX1" fmla="*/ 886716 w 7744409"/>
              <a:gd name="connsiteY1" fmla="*/ 563148 h 809583"/>
              <a:gd name="connsiteX2" fmla="*/ 2434315 w 7744409"/>
              <a:gd name="connsiteY2" fmla="*/ 487017 h 809583"/>
              <a:gd name="connsiteX3" fmla="*/ 6598811 w 7744409"/>
              <a:gd name="connsiteY3" fmla="*/ 417443 h 809583"/>
              <a:gd name="connsiteX4" fmla="*/ 7744409 w 7744409"/>
              <a:gd name="connsiteY4" fmla="*/ 3068 h 809583"/>
              <a:gd name="connsiteX5" fmla="*/ 0 w 7744409"/>
              <a:gd name="connsiteY5" fmla="*/ 0 h 809583"/>
              <a:gd name="connsiteX0" fmla="*/ 0 w 7744409"/>
              <a:gd name="connsiteY0" fmla="*/ 0 h 809583"/>
              <a:gd name="connsiteX1" fmla="*/ 886716 w 7744409"/>
              <a:gd name="connsiteY1" fmla="*/ 563148 h 809583"/>
              <a:gd name="connsiteX2" fmla="*/ 2434315 w 7744409"/>
              <a:gd name="connsiteY2" fmla="*/ 487017 h 809583"/>
              <a:gd name="connsiteX3" fmla="*/ 6598811 w 7744409"/>
              <a:gd name="connsiteY3" fmla="*/ 417443 h 809583"/>
              <a:gd name="connsiteX4" fmla="*/ 7744409 w 7744409"/>
              <a:gd name="connsiteY4" fmla="*/ 3068 h 809583"/>
              <a:gd name="connsiteX5" fmla="*/ 0 w 7744409"/>
              <a:gd name="connsiteY5" fmla="*/ 0 h 809583"/>
              <a:gd name="connsiteX0" fmla="*/ 0 w 7744409"/>
              <a:gd name="connsiteY0" fmla="*/ 0 h 809583"/>
              <a:gd name="connsiteX1" fmla="*/ 886716 w 7744409"/>
              <a:gd name="connsiteY1" fmla="*/ 563148 h 809583"/>
              <a:gd name="connsiteX2" fmla="*/ 2434315 w 7744409"/>
              <a:gd name="connsiteY2" fmla="*/ 487017 h 809583"/>
              <a:gd name="connsiteX3" fmla="*/ 6598811 w 7744409"/>
              <a:gd name="connsiteY3" fmla="*/ 417443 h 809583"/>
              <a:gd name="connsiteX4" fmla="*/ 7744409 w 7744409"/>
              <a:gd name="connsiteY4" fmla="*/ 3068 h 809583"/>
              <a:gd name="connsiteX5" fmla="*/ 0 w 7744409"/>
              <a:gd name="connsiteY5" fmla="*/ 0 h 809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44409" h="809583">
                <a:moveTo>
                  <a:pt x="0" y="0"/>
                </a:moveTo>
                <a:cubicBezTo>
                  <a:pt x="304237" y="167489"/>
                  <a:pt x="360369" y="233726"/>
                  <a:pt x="886716" y="563148"/>
                </a:cubicBezTo>
                <a:cubicBezTo>
                  <a:pt x="1304871" y="809583"/>
                  <a:pt x="1615947" y="706018"/>
                  <a:pt x="2434315" y="487017"/>
                </a:cubicBezTo>
                <a:cubicBezTo>
                  <a:pt x="3629697" y="155424"/>
                  <a:pt x="5540046" y="132029"/>
                  <a:pt x="6598811" y="417443"/>
                </a:cubicBezTo>
                <a:cubicBezTo>
                  <a:pt x="7392212" y="628150"/>
                  <a:pt x="7492697" y="440390"/>
                  <a:pt x="7744409" y="306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54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reeform 8"/>
          <p:cNvSpPr/>
          <p:nvPr/>
        </p:nvSpPr>
        <p:spPr bwMode="ltGray">
          <a:xfrm>
            <a:off x="0" y="312983"/>
            <a:ext cx="909138" cy="1423763"/>
          </a:xfrm>
          <a:custGeom>
            <a:avLst/>
            <a:gdLst>
              <a:gd name="connsiteX0" fmla="*/ 0 w 742566"/>
              <a:gd name="connsiteY0" fmla="*/ 0 h 1423763"/>
              <a:gd name="connsiteX1" fmla="*/ 0 w 742566"/>
              <a:gd name="connsiteY1" fmla="*/ 1423763 h 1423763"/>
              <a:gd name="connsiteX2" fmla="*/ 742566 w 742566"/>
              <a:gd name="connsiteY2" fmla="*/ 874510 h 1423763"/>
              <a:gd name="connsiteX3" fmla="*/ 714950 w 742566"/>
              <a:gd name="connsiteY3" fmla="*/ 444926 h 1423763"/>
              <a:gd name="connsiteX4" fmla="*/ 0 w 742566"/>
              <a:gd name="connsiteY4" fmla="*/ 0 h 1423763"/>
              <a:gd name="connsiteX0" fmla="*/ 0 w 861724"/>
              <a:gd name="connsiteY0" fmla="*/ 0 h 1569515"/>
              <a:gd name="connsiteX1" fmla="*/ 0 w 861724"/>
              <a:gd name="connsiteY1" fmla="*/ 1423763 h 1569515"/>
              <a:gd name="connsiteX2" fmla="*/ 742566 w 861724"/>
              <a:gd name="connsiteY2" fmla="*/ 874510 h 1569515"/>
              <a:gd name="connsiteX3" fmla="*/ 714950 w 861724"/>
              <a:gd name="connsiteY3" fmla="*/ 444926 h 1569515"/>
              <a:gd name="connsiteX4" fmla="*/ 0 w 861724"/>
              <a:gd name="connsiteY4" fmla="*/ 0 h 1569515"/>
              <a:gd name="connsiteX0" fmla="*/ 0 w 861724"/>
              <a:gd name="connsiteY0" fmla="*/ 163140 h 1732655"/>
              <a:gd name="connsiteX1" fmla="*/ 0 w 861724"/>
              <a:gd name="connsiteY1" fmla="*/ 1586903 h 1732655"/>
              <a:gd name="connsiteX2" fmla="*/ 742566 w 861724"/>
              <a:gd name="connsiteY2" fmla="*/ 1037650 h 1732655"/>
              <a:gd name="connsiteX3" fmla="*/ 714950 w 861724"/>
              <a:gd name="connsiteY3" fmla="*/ 608066 h 1732655"/>
              <a:gd name="connsiteX4" fmla="*/ 0 w 861724"/>
              <a:gd name="connsiteY4" fmla="*/ 163140 h 1732655"/>
              <a:gd name="connsiteX0" fmla="*/ 0 w 914642"/>
              <a:gd name="connsiteY0" fmla="*/ 163140 h 1732655"/>
              <a:gd name="connsiteX1" fmla="*/ 0 w 914642"/>
              <a:gd name="connsiteY1" fmla="*/ 1586903 h 1732655"/>
              <a:gd name="connsiteX2" fmla="*/ 742566 w 914642"/>
              <a:gd name="connsiteY2" fmla="*/ 1037650 h 1732655"/>
              <a:gd name="connsiteX3" fmla="*/ 714950 w 914642"/>
              <a:gd name="connsiteY3" fmla="*/ 608066 h 1732655"/>
              <a:gd name="connsiteX4" fmla="*/ 0 w 914642"/>
              <a:gd name="connsiteY4" fmla="*/ 163140 h 1732655"/>
              <a:gd name="connsiteX0" fmla="*/ 0 w 914642"/>
              <a:gd name="connsiteY0" fmla="*/ 163140 h 1732655"/>
              <a:gd name="connsiteX1" fmla="*/ 0 w 914642"/>
              <a:gd name="connsiteY1" fmla="*/ 1586903 h 1732655"/>
              <a:gd name="connsiteX2" fmla="*/ 742566 w 914642"/>
              <a:gd name="connsiteY2" fmla="*/ 1037650 h 1732655"/>
              <a:gd name="connsiteX3" fmla="*/ 714950 w 914642"/>
              <a:gd name="connsiteY3" fmla="*/ 608066 h 1732655"/>
              <a:gd name="connsiteX4" fmla="*/ 0 w 914642"/>
              <a:gd name="connsiteY4" fmla="*/ 163140 h 1732655"/>
              <a:gd name="connsiteX0" fmla="*/ 0 w 914642"/>
              <a:gd name="connsiteY0" fmla="*/ 0 h 1569515"/>
              <a:gd name="connsiteX1" fmla="*/ 0 w 914642"/>
              <a:gd name="connsiteY1" fmla="*/ 1423763 h 1569515"/>
              <a:gd name="connsiteX2" fmla="*/ 742566 w 914642"/>
              <a:gd name="connsiteY2" fmla="*/ 874510 h 1569515"/>
              <a:gd name="connsiteX3" fmla="*/ 714950 w 914642"/>
              <a:gd name="connsiteY3" fmla="*/ 444926 h 1569515"/>
              <a:gd name="connsiteX4" fmla="*/ 0 w 914642"/>
              <a:gd name="connsiteY4" fmla="*/ 0 h 1569515"/>
              <a:gd name="connsiteX0" fmla="*/ 0 w 948883"/>
              <a:gd name="connsiteY0" fmla="*/ 0 h 1569515"/>
              <a:gd name="connsiteX1" fmla="*/ 0 w 948883"/>
              <a:gd name="connsiteY1" fmla="*/ 1423763 h 1569515"/>
              <a:gd name="connsiteX2" fmla="*/ 742566 w 948883"/>
              <a:gd name="connsiteY2" fmla="*/ 874510 h 1569515"/>
              <a:gd name="connsiteX3" fmla="*/ 714950 w 948883"/>
              <a:gd name="connsiteY3" fmla="*/ 444926 h 1569515"/>
              <a:gd name="connsiteX4" fmla="*/ 0 w 948883"/>
              <a:gd name="connsiteY4" fmla="*/ 0 h 1569515"/>
              <a:gd name="connsiteX0" fmla="*/ 0 w 909138"/>
              <a:gd name="connsiteY0" fmla="*/ 0 h 1569515"/>
              <a:gd name="connsiteX1" fmla="*/ 0 w 909138"/>
              <a:gd name="connsiteY1" fmla="*/ 1423763 h 1569515"/>
              <a:gd name="connsiteX2" fmla="*/ 742566 w 909138"/>
              <a:gd name="connsiteY2" fmla="*/ 874510 h 1569515"/>
              <a:gd name="connsiteX3" fmla="*/ 714950 w 909138"/>
              <a:gd name="connsiteY3" fmla="*/ 444926 h 1569515"/>
              <a:gd name="connsiteX4" fmla="*/ 0 w 909138"/>
              <a:gd name="connsiteY4" fmla="*/ 0 h 1569515"/>
              <a:gd name="connsiteX0" fmla="*/ 0 w 909138"/>
              <a:gd name="connsiteY0" fmla="*/ 0 h 1423763"/>
              <a:gd name="connsiteX1" fmla="*/ 0 w 909138"/>
              <a:gd name="connsiteY1" fmla="*/ 1423763 h 1423763"/>
              <a:gd name="connsiteX2" fmla="*/ 742566 w 909138"/>
              <a:gd name="connsiteY2" fmla="*/ 874510 h 1423763"/>
              <a:gd name="connsiteX3" fmla="*/ 714950 w 909138"/>
              <a:gd name="connsiteY3" fmla="*/ 444926 h 1423763"/>
              <a:gd name="connsiteX4" fmla="*/ 0 w 909138"/>
              <a:gd name="connsiteY4" fmla="*/ 0 h 142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9138" h="1423763">
                <a:moveTo>
                  <a:pt x="0" y="0"/>
                </a:moveTo>
                <a:lnTo>
                  <a:pt x="0" y="1423763"/>
                </a:lnTo>
                <a:cubicBezTo>
                  <a:pt x="307056" y="1125441"/>
                  <a:pt x="599640" y="970558"/>
                  <a:pt x="742566" y="874510"/>
                </a:cubicBezTo>
                <a:cubicBezTo>
                  <a:pt x="885492" y="778462"/>
                  <a:pt x="909138" y="598868"/>
                  <a:pt x="714950" y="444926"/>
                </a:cubicBezTo>
                <a:cubicBezTo>
                  <a:pt x="481017" y="259268"/>
                  <a:pt x="145961" y="102135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reeform 9"/>
          <p:cNvSpPr/>
          <p:nvPr/>
        </p:nvSpPr>
        <p:spPr bwMode="ltGray">
          <a:xfrm flipV="1">
            <a:off x="0" y="5172889"/>
            <a:ext cx="850182" cy="1665516"/>
          </a:xfrm>
          <a:custGeom>
            <a:avLst/>
            <a:gdLst>
              <a:gd name="connsiteX0" fmla="*/ 0 w 742566"/>
              <a:gd name="connsiteY0" fmla="*/ 0 h 1423763"/>
              <a:gd name="connsiteX1" fmla="*/ 0 w 742566"/>
              <a:gd name="connsiteY1" fmla="*/ 1423763 h 1423763"/>
              <a:gd name="connsiteX2" fmla="*/ 742566 w 742566"/>
              <a:gd name="connsiteY2" fmla="*/ 874510 h 1423763"/>
              <a:gd name="connsiteX3" fmla="*/ 714950 w 742566"/>
              <a:gd name="connsiteY3" fmla="*/ 444926 h 1423763"/>
              <a:gd name="connsiteX4" fmla="*/ 0 w 742566"/>
              <a:gd name="connsiteY4" fmla="*/ 0 h 1423763"/>
              <a:gd name="connsiteX0" fmla="*/ 0 w 861724"/>
              <a:gd name="connsiteY0" fmla="*/ 0 h 1569515"/>
              <a:gd name="connsiteX1" fmla="*/ 0 w 861724"/>
              <a:gd name="connsiteY1" fmla="*/ 1423763 h 1569515"/>
              <a:gd name="connsiteX2" fmla="*/ 742566 w 861724"/>
              <a:gd name="connsiteY2" fmla="*/ 874510 h 1569515"/>
              <a:gd name="connsiteX3" fmla="*/ 714950 w 861724"/>
              <a:gd name="connsiteY3" fmla="*/ 444926 h 1569515"/>
              <a:gd name="connsiteX4" fmla="*/ 0 w 861724"/>
              <a:gd name="connsiteY4" fmla="*/ 0 h 1569515"/>
              <a:gd name="connsiteX0" fmla="*/ 0 w 861724"/>
              <a:gd name="connsiteY0" fmla="*/ 163140 h 1732655"/>
              <a:gd name="connsiteX1" fmla="*/ 0 w 861724"/>
              <a:gd name="connsiteY1" fmla="*/ 1586903 h 1732655"/>
              <a:gd name="connsiteX2" fmla="*/ 742566 w 861724"/>
              <a:gd name="connsiteY2" fmla="*/ 1037650 h 1732655"/>
              <a:gd name="connsiteX3" fmla="*/ 714950 w 861724"/>
              <a:gd name="connsiteY3" fmla="*/ 608066 h 1732655"/>
              <a:gd name="connsiteX4" fmla="*/ 0 w 861724"/>
              <a:gd name="connsiteY4" fmla="*/ 163140 h 1732655"/>
              <a:gd name="connsiteX0" fmla="*/ 0 w 914642"/>
              <a:gd name="connsiteY0" fmla="*/ 163140 h 1732655"/>
              <a:gd name="connsiteX1" fmla="*/ 0 w 914642"/>
              <a:gd name="connsiteY1" fmla="*/ 1586903 h 1732655"/>
              <a:gd name="connsiteX2" fmla="*/ 742566 w 914642"/>
              <a:gd name="connsiteY2" fmla="*/ 1037650 h 1732655"/>
              <a:gd name="connsiteX3" fmla="*/ 714950 w 914642"/>
              <a:gd name="connsiteY3" fmla="*/ 608066 h 1732655"/>
              <a:gd name="connsiteX4" fmla="*/ 0 w 914642"/>
              <a:gd name="connsiteY4" fmla="*/ 163140 h 1732655"/>
              <a:gd name="connsiteX0" fmla="*/ 0 w 914642"/>
              <a:gd name="connsiteY0" fmla="*/ 163140 h 1732655"/>
              <a:gd name="connsiteX1" fmla="*/ 0 w 914642"/>
              <a:gd name="connsiteY1" fmla="*/ 1586903 h 1732655"/>
              <a:gd name="connsiteX2" fmla="*/ 742566 w 914642"/>
              <a:gd name="connsiteY2" fmla="*/ 1037650 h 1732655"/>
              <a:gd name="connsiteX3" fmla="*/ 714950 w 914642"/>
              <a:gd name="connsiteY3" fmla="*/ 608066 h 1732655"/>
              <a:gd name="connsiteX4" fmla="*/ 0 w 914642"/>
              <a:gd name="connsiteY4" fmla="*/ 163140 h 1732655"/>
              <a:gd name="connsiteX0" fmla="*/ 0 w 914642"/>
              <a:gd name="connsiteY0" fmla="*/ 0 h 1569515"/>
              <a:gd name="connsiteX1" fmla="*/ 0 w 914642"/>
              <a:gd name="connsiteY1" fmla="*/ 1423763 h 1569515"/>
              <a:gd name="connsiteX2" fmla="*/ 742566 w 914642"/>
              <a:gd name="connsiteY2" fmla="*/ 874510 h 1569515"/>
              <a:gd name="connsiteX3" fmla="*/ 714950 w 914642"/>
              <a:gd name="connsiteY3" fmla="*/ 444926 h 1569515"/>
              <a:gd name="connsiteX4" fmla="*/ 0 w 914642"/>
              <a:gd name="connsiteY4" fmla="*/ 0 h 1569515"/>
              <a:gd name="connsiteX0" fmla="*/ 0 w 948883"/>
              <a:gd name="connsiteY0" fmla="*/ 0 h 1569515"/>
              <a:gd name="connsiteX1" fmla="*/ 0 w 948883"/>
              <a:gd name="connsiteY1" fmla="*/ 1423763 h 1569515"/>
              <a:gd name="connsiteX2" fmla="*/ 742566 w 948883"/>
              <a:gd name="connsiteY2" fmla="*/ 874510 h 1569515"/>
              <a:gd name="connsiteX3" fmla="*/ 714950 w 948883"/>
              <a:gd name="connsiteY3" fmla="*/ 444926 h 1569515"/>
              <a:gd name="connsiteX4" fmla="*/ 0 w 948883"/>
              <a:gd name="connsiteY4" fmla="*/ 0 h 1569515"/>
              <a:gd name="connsiteX0" fmla="*/ 0 w 909138"/>
              <a:gd name="connsiteY0" fmla="*/ 0 h 1569515"/>
              <a:gd name="connsiteX1" fmla="*/ 0 w 909138"/>
              <a:gd name="connsiteY1" fmla="*/ 1423763 h 1569515"/>
              <a:gd name="connsiteX2" fmla="*/ 742566 w 909138"/>
              <a:gd name="connsiteY2" fmla="*/ 874510 h 1569515"/>
              <a:gd name="connsiteX3" fmla="*/ 714950 w 909138"/>
              <a:gd name="connsiteY3" fmla="*/ 444926 h 1569515"/>
              <a:gd name="connsiteX4" fmla="*/ 0 w 909138"/>
              <a:gd name="connsiteY4" fmla="*/ 0 h 1569515"/>
              <a:gd name="connsiteX0" fmla="*/ 0 w 909138"/>
              <a:gd name="connsiteY0" fmla="*/ 0 h 1423763"/>
              <a:gd name="connsiteX1" fmla="*/ 0 w 909138"/>
              <a:gd name="connsiteY1" fmla="*/ 1423763 h 1423763"/>
              <a:gd name="connsiteX2" fmla="*/ 742566 w 909138"/>
              <a:gd name="connsiteY2" fmla="*/ 874510 h 1423763"/>
              <a:gd name="connsiteX3" fmla="*/ 714950 w 909138"/>
              <a:gd name="connsiteY3" fmla="*/ 444926 h 1423763"/>
              <a:gd name="connsiteX4" fmla="*/ 0 w 909138"/>
              <a:gd name="connsiteY4" fmla="*/ 0 h 1423763"/>
              <a:gd name="connsiteX0" fmla="*/ 0 w 909138"/>
              <a:gd name="connsiteY0" fmla="*/ 0 h 1423763"/>
              <a:gd name="connsiteX1" fmla="*/ 0 w 909138"/>
              <a:gd name="connsiteY1" fmla="*/ 1423763 h 1423763"/>
              <a:gd name="connsiteX2" fmla="*/ 729018 w 909138"/>
              <a:gd name="connsiteY2" fmla="*/ 946385 h 1423763"/>
              <a:gd name="connsiteX3" fmla="*/ 714950 w 909138"/>
              <a:gd name="connsiteY3" fmla="*/ 444926 h 1423763"/>
              <a:gd name="connsiteX4" fmla="*/ 0 w 909138"/>
              <a:gd name="connsiteY4" fmla="*/ 0 h 1423763"/>
              <a:gd name="connsiteX0" fmla="*/ 0 w 917369"/>
              <a:gd name="connsiteY0" fmla="*/ 0 h 1423763"/>
              <a:gd name="connsiteX1" fmla="*/ 0 w 917369"/>
              <a:gd name="connsiteY1" fmla="*/ 1423763 h 1423763"/>
              <a:gd name="connsiteX2" fmla="*/ 729018 w 917369"/>
              <a:gd name="connsiteY2" fmla="*/ 946385 h 1423763"/>
              <a:gd name="connsiteX3" fmla="*/ 723181 w 917369"/>
              <a:gd name="connsiteY3" fmla="*/ 562947 h 1423763"/>
              <a:gd name="connsiteX4" fmla="*/ 0 w 917369"/>
              <a:gd name="connsiteY4" fmla="*/ 0 h 1423763"/>
              <a:gd name="connsiteX0" fmla="*/ 0 w 917369"/>
              <a:gd name="connsiteY0" fmla="*/ 0 h 1423763"/>
              <a:gd name="connsiteX1" fmla="*/ 0 w 917369"/>
              <a:gd name="connsiteY1" fmla="*/ 1423763 h 1423763"/>
              <a:gd name="connsiteX2" fmla="*/ 729018 w 917369"/>
              <a:gd name="connsiteY2" fmla="*/ 946385 h 1423763"/>
              <a:gd name="connsiteX3" fmla="*/ 723181 w 917369"/>
              <a:gd name="connsiteY3" fmla="*/ 562947 h 1423763"/>
              <a:gd name="connsiteX4" fmla="*/ 0 w 917369"/>
              <a:gd name="connsiteY4" fmla="*/ 0 h 1423763"/>
              <a:gd name="connsiteX0" fmla="*/ 0 w 917369"/>
              <a:gd name="connsiteY0" fmla="*/ 0 h 1423763"/>
              <a:gd name="connsiteX1" fmla="*/ 0 w 917369"/>
              <a:gd name="connsiteY1" fmla="*/ 1423763 h 1423763"/>
              <a:gd name="connsiteX2" fmla="*/ 729018 w 917369"/>
              <a:gd name="connsiteY2" fmla="*/ 946385 h 1423763"/>
              <a:gd name="connsiteX3" fmla="*/ 723181 w 917369"/>
              <a:gd name="connsiteY3" fmla="*/ 562947 h 1423763"/>
              <a:gd name="connsiteX4" fmla="*/ 0 w 917369"/>
              <a:gd name="connsiteY4" fmla="*/ 0 h 1423763"/>
              <a:gd name="connsiteX0" fmla="*/ 0 w 917369"/>
              <a:gd name="connsiteY0" fmla="*/ 0 h 1423763"/>
              <a:gd name="connsiteX1" fmla="*/ 0 w 917369"/>
              <a:gd name="connsiteY1" fmla="*/ 1423763 h 1423763"/>
              <a:gd name="connsiteX2" fmla="*/ 729018 w 917369"/>
              <a:gd name="connsiteY2" fmla="*/ 946385 h 1423763"/>
              <a:gd name="connsiteX3" fmla="*/ 723181 w 917369"/>
              <a:gd name="connsiteY3" fmla="*/ 562947 h 1423763"/>
              <a:gd name="connsiteX4" fmla="*/ 0 w 917369"/>
              <a:gd name="connsiteY4" fmla="*/ 0 h 142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369" h="1423763">
                <a:moveTo>
                  <a:pt x="0" y="0"/>
                </a:moveTo>
                <a:lnTo>
                  <a:pt x="0" y="1423763"/>
                </a:lnTo>
                <a:cubicBezTo>
                  <a:pt x="368101" y="1168156"/>
                  <a:pt x="565407" y="1044083"/>
                  <a:pt x="729018" y="946385"/>
                </a:cubicBezTo>
                <a:cubicBezTo>
                  <a:pt x="892629" y="848687"/>
                  <a:pt x="917369" y="716889"/>
                  <a:pt x="723181" y="562947"/>
                </a:cubicBezTo>
                <a:cubicBezTo>
                  <a:pt x="489248" y="377289"/>
                  <a:pt x="145961" y="102135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reeform 10"/>
          <p:cNvSpPr/>
          <p:nvPr/>
        </p:nvSpPr>
        <p:spPr bwMode="ltGray">
          <a:xfrm>
            <a:off x="7706271" y="-3132"/>
            <a:ext cx="1450255" cy="1647155"/>
          </a:xfrm>
          <a:custGeom>
            <a:avLst/>
            <a:gdLst>
              <a:gd name="connsiteX0" fmla="*/ 422754 w 1302707"/>
              <a:gd name="connsiteY0" fmla="*/ 0 h 1615858"/>
              <a:gd name="connsiteX1" fmla="*/ 1302707 w 1302707"/>
              <a:gd name="connsiteY1" fmla="*/ 0 h 1615858"/>
              <a:gd name="connsiteX2" fmla="*/ 1290181 w 1302707"/>
              <a:gd name="connsiteY2" fmla="*/ 1615858 h 1615858"/>
              <a:gd name="connsiteX3" fmla="*/ 109603 w 1302707"/>
              <a:gd name="connsiteY3" fmla="*/ 879954 h 1615858"/>
              <a:gd name="connsiteX4" fmla="*/ 0 w 1302707"/>
              <a:gd name="connsiteY4" fmla="*/ 382044 h 1615858"/>
              <a:gd name="connsiteX5" fmla="*/ 422754 w 1302707"/>
              <a:gd name="connsiteY5" fmla="*/ 0 h 1615858"/>
              <a:gd name="connsiteX0" fmla="*/ 528181 w 1408134"/>
              <a:gd name="connsiteY0" fmla="*/ 0 h 1762517"/>
              <a:gd name="connsiteX1" fmla="*/ 1408134 w 1408134"/>
              <a:gd name="connsiteY1" fmla="*/ 0 h 1762517"/>
              <a:gd name="connsiteX2" fmla="*/ 1395608 w 1408134"/>
              <a:gd name="connsiteY2" fmla="*/ 1615858 h 1762517"/>
              <a:gd name="connsiteX3" fmla="*/ 215030 w 1408134"/>
              <a:gd name="connsiteY3" fmla="*/ 879954 h 1762517"/>
              <a:gd name="connsiteX4" fmla="*/ 105427 w 1408134"/>
              <a:gd name="connsiteY4" fmla="*/ 382044 h 1762517"/>
              <a:gd name="connsiteX5" fmla="*/ 528181 w 1408134"/>
              <a:gd name="connsiteY5" fmla="*/ 0 h 1762517"/>
              <a:gd name="connsiteX0" fmla="*/ 528181 w 1408134"/>
              <a:gd name="connsiteY0" fmla="*/ 0 h 1762517"/>
              <a:gd name="connsiteX1" fmla="*/ 1408134 w 1408134"/>
              <a:gd name="connsiteY1" fmla="*/ 0 h 1762517"/>
              <a:gd name="connsiteX2" fmla="*/ 1395608 w 1408134"/>
              <a:gd name="connsiteY2" fmla="*/ 1615858 h 1762517"/>
              <a:gd name="connsiteX3" fmla="*/ 215030 w 1408134"/>
              <a:gd name="connsiteY3" fmla="*/ 879954 h 1762517"/>
              <a:gd name="connsiteX4" fmla="*/ 105427 w 1408134"/>
              <a:gd name="connsiteY4" fmla="*/ 382044 h 1762517"/>
              <a:gd name="connsiteX5" fmla="*/ 528181 w 1408134"/>
              <a:gd name="connsiteY5" fmla="*/ 0 h 1762517"/>
              <a:gd name="connsiteX0" fmla="*/ 528181 w 1408134"/>
              <a:gd name="connsiteY0" fmla="*/ 0 h 1615858"/>
              <a:gd name="connsiteX1" fmla="*/ 1408134 w 1408134"/>
              <a:gd name="connsiteY1" fmla="*/ 0 h 1615858"/>
              <a:gd name="connsiteX2" fmla="*/ 1395608 w 1408134"/>
              <a:gd name="connsiteY2" fmla="*/ 1615858 h 1615858"/>
              <a:gd name="connsiteX3" fmla="*/ 215030 w 1408134"/>
              <a:gd name="connsiteY3" fmla="*/ 879954 h 1615858"/>
              <a:gd name="connsiteX4" fmla="*/ 105427 w 1408134"/>
              <a:gd name="connsiteY4" fmla="*/ 382044 h 1615858"/>
              <a:gd name="connsiteX5" fmla="*/ 528181 w 1408134"/>
              <a:gd name="connsiteY5" fmla="*/ 0 h 1615858"/>
              <a:gd name="connsiteX0" fmla="*/ 529337 w 1409290"/>
              <a:gd name="connsiteY0" fmla="*/ 0 h 1615858"/>
              <a:gd name="connsiteX1" fmla="*/ 1409290 w 1409290"/>
              <a:gd name="connsiteY1" fmla="*/ 0 h 1615858"/>
              <a:gd name="connsiteX2" fmla="*/ 1396764 w 1409290"/>
              <a:gd name="connsiteY2" fmla="*/ 1615858 h 1615858"/>
              <a:gd name="connsiteX3" fmla="*/ 215030 w 1409290"/>
              <a:gd name="connsiteY3" fmla="*/ 864897 h 1615858"/>
              <a:gd name="connsiteX4" fmla="*/ 106583 w 1409290"/>
              <a:gd name="connsiteY4" fmla="*/ 382044 h 1615858"/>
              <a:gd name="connsiteX5" fmla="*/ 529337 w 1409290"/>
              <a:gd name="connsiteY5" fmla="*/ 0 h 1615858"/>
              <a:gd name="connsiteX0" fmla="*/ 522046 w 1401999"/>
              <a:gd name="connsiteY0" fmla="*/ 0 h 1615858"/>
              <a:gd name="connsiteX1" fmla="*/ 1401999 w 1401999"/>
              <a:gd name="connsiteY1" fmla="*/ 0 h 1615858"/>
              <a:gd name="connsiteX2" fmla="*/ 1389473 w 1401999"/>
              <a:gd name="connsiteY2" fmla="*/ 1615858 h 1615858"/>
              <a:gd name="connsiteX3" fmla="*/ 207739 w 1401999"/>
              <a:gd name="connsiteY3" fmla="*/ 864897 h 1615858"/>
              <a:gd name="connsiteX4" fmla="*/ 99292 w 1401999"/>
              <a:gd name="connsiteY4" fmla="*/ 382044 h 1615858"/>
              <a:gd name="connsiteX5" fmla="*/ 522046 w 1401999"/>
              <a:gd name="connsiteY5" fmla="*/ 0 h 1615858"/>
              <a:gd name="connsiteX0" fmla="*/ 570302 w 1450255"/>
              <a:gd name="connsiteY0" fmla="*/ 0 h 1615858"/>
              <a:gd name="connsiteX1" fmla="*/ 1450255 w 1450255"/>
              <a:gd name="connsiteY1" fmla="*/ 0 h 1615858"/>
              <a:gd name="connsiteX2" fmla="*/ 1437729 w 1450255"/>
              <a:gd name="connsiteY2" fmla="*/ 1615858 h 1615858"/>
              <a:gd name="connsiteX3" fmla="*/ 255995 w 1450255"/>
              <a:gd name="connsiteY3" fmla="*/ 864897 h 1615858"/>
              <a:gd name="connsiteX4" fmla="*/ 147548 w 1450255"/>
              <a:gd name="connsiteY4" fmla="*/ 382044 h 1615858"/>
              <a:gd name="connsiteX5" fmla="*/ 570302 w 1450255"/>
              <a:gd name="connsiteY5" fmla="*/ 0 h 1615858"/>
              <a:gd name="connsiteX0" fmla="*/ 570302 w 1450255"/>
              <a:gd name="connsiteY0" fmla="*/ 0 h 1615858"/>
              <a:gd name="connsiteX1" fmla="*/ 1450255 w 1450255"/>
              <a:gd name="connsiteY1" fmla="*/ 0 h 1615858"/>
              <a:gd name="connsiteX2" fmla="*/ 1437729 w 1450255"/>
              <a:gd name="connsiteY2" fmla="*/ 1615858 h 1615858"/>
              <a:gd name="connsiteX3" fmla="*/ 255995 w 1450255"/>
              <a:gd name="connsiteY3" fmla="*/ 864897 h 1615858"/>
              <a:gd name="connsiteX4" fmla="*/ 147548 w 1450255"/>
              <a:gd name="connsiteY4" fmla="*/ 382044 h 1615858"/>
              <a:gd name="connsiteX5" fmla="*/ 570302 w 1450255"/>
              <a:gd name="connsiteY5" fmla="*/ 0 h 1615858"/>
              <a:gd name="connsiteX0" fmla="*/ 570302 w 1450255"/>
              <a:gd name="connsiteY0" fmla="*/ 0 h 1615858"/>
              <a:gd name="connsiteX1" fmla="*/ 1450255 w 1450255"/>
              <a:gd name="connsiteY1" fmla="*/ 0 h 1615858"/>
              <a:gd name="connsiteX2" fmla="*/ 1437729 w 1450255"/>
              <a:gd name="connsiteY2" fmla="*/ 1615858 h 1615858"/>
              <a:gd name="connsiteX3" fmla="*/ 255995 w 1450255"/>
              <a:gd name="connsiteY3" fmla="*/ 864897 h 1615858"/>
              <a:gd name="connsiteX4" fmla="*/ 147548 w 1450255"/>
              <a:gd name="connsiteY4" fmla="*/ 382044 h 1615858"/>
              <a:gd name="connsiteX5" fmla="*/ 570302 w 1450255"/>
              <a:gd name="connsiteY5" fmla="*/ 0 h 1615858"/>
              <a:gd name="connsiteX0" fmla="*/ 570302 w 1450255"/>
              <a:gd name="connsiteY0" fmla="*/ 0 h 1647155"/>
              <a:gd name="connsiteX1" fmla="*/ 1450255 w 1450255"/>
              <a:gd name="connsiteY1" fmla="*/ 0 h 1647155"/>
              <a:gd name="connsiteX2" fmla="*/ 1437729 w 1450255"/>
              <a:gd name="connsiteY2" fmla="*/ 1647155 h 1647155"/>
              <a:gd name="connsiteX3" fmla="*/ 255995 w 1450255"/>
              <a:gd name="connsiteY3" fmla="*/ 864897 h 1647155"/>
              <a:gd name="connsiteX4" fmla="*/ 147548 w 1450255"/>
              <a:gd name="connsiteY4" fmla="*/ 382044 h 1647155"/>
              <a:gd name="connsiteX5" fmla="*/ 570302 w 1450255"/>
              <a:gd name="connsiteY5" fmla="*/ 0 h 1647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0255" h="1647155">
                <a:moveTo>
                  <a:pt x="570302" y="0"/>
                </a:moveTo>
                <a:lnTo>
                  <a:pt x="1450255" y="0"/>
                </a:lnTo>
                <a:cubicBezTo>
                  <a:pt x="1446080" y="538619"/>
                  <a:pt x="1441904" y="1108536"/>
                  <a:pt x="1437729" y="1647155"/>
                </a:cubicBezTo>
                <a:cubicBezTo>
                  <a:pt x="1059800" y="1253174"/>
                  <a:pt x="463734" y="1013829"/>
                  <a:pt x="255995" y="864897"/>
                </a:cubicBezTo>
                <a:cubicBezTo>
                  <a:pt x="0" y="680990"/>
                  <a:pt x="64002" y="497791"/>
                  <a:pt x="147548" y="382044"/>
                </a:cubicBezTo>
                <a:cubicBezTo>
                  <a:pt x="231094" y="266297"/>
                  <a:pt x="385474" y="72158"/>
                  <a:pt x="57030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54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Freeform 11"/>
          <p:cNvSpPr/>
          <p:nvPr/>
        </p:nvSpPr>
        <p:spPr bwMode="ltGray">
          <a:xfrm>
            <a:off x="475656" y="5237922"/>
            <a:ext cx="8668343" cy="1639956"/>
          </a:xfrm>
          <a:custGeom>
            <a:avLst/>
            <a:gdLst>
              <a:gd name="connsiteX0" fmla="*/ 0 w 8666922"/>
              <a:gd name="connsiteY0" fmla="*/ 1610139 h 1639956"/>
              <a:gd name="connsiteX1" fmla="*/ 8656983 w 8666922"/>
              <a:gd name="connsiteY1" fmla="*/ 1639956 h 1639956"/>
              <a:gd name="connsiteX2" fmla="*/ 8666922 w 8666922"/>
              <a:gd name="connsiteY2" fmla="*/ 0 h 1639956"/>
              <a:gd name="connsiteX3" fmla="*/ 4084983 w 8666922"/>
              <a:gd name="connsiteY3" fmla="*/ 1480930 h 1639956"/>
              <a:gd name="connsiteX4" fmla="*/ 993913 w 8666922"/>
              <a:gd name="connsiteY4" fmla="*/ 914400 h 1639956"/>
              <a:gd name="connsiteX5" fmla="*/ 0 w 8666922"/>
              <a:gd name="connsiteY5" fmla="*/ 1610139 h 1639956"/>
              <a:gd name="connsiteX0" fmla="*/ 0 w 8666922"/>
              <a:gd name="connsiteY0" fmla="*/ 1636643 h 1666460"/>
              <a:gd name="connsiteX1" fmla="*/ 8656983 w 8666922"/>
              <a:gd name="connsiteY1" fmla="*/ 1666460 h 1666460"/>
              <a:gd name="connsiteX2" fmla="*/ 8666922 w 8666922"/>
              <a:gd name="connsiteY2" fmla="*/ 26504 h 1666460"/>
              <a:gd name="connsiteX3" fmla="*/ 4084983 w 8666922"/>
              <a:gd name="connsiteY3" fmla="*/ 1507434 h 1666460"/>
              <a:gd name="connsiteX4" fmla="*/ 993913 w 8666922"/>
              <a:gd name="connsiteY4" fmla="*/ 940904 h 1666460"/>
              <a:gd name="connsiteX5" fmla="*/ 0 w 8666922"/>
              <a:gd name="connsiteY5" fmla="*/ 1636643 h 1666460"/>
              <a:gd name="connsiteX0" fmla="*/ 0 w 8668343"/>
              <a:gd name="connsiteY0" fmla="*/ 1647276 h 1666460"/>
              <a:gd name="connsiteX1" fmla="*/ 8658404 w 8668343"/>
              <a:gd name="connsiteY1" fmla="*/ 1666460 h 1666460"/>
              <a:gd name="connsiteX2" fmla="*/ 8668343 w 8668343"/>
              <a:gd name="connsiteY2" fmla="*/ 26504 h 1666460"/>
              <a:gd name="connsiteX3" fmla="*/ 4086404 w 8668343"/>
              <a:gd name="connsiteY3" fmla="*/ 1507434 h 1666460"/>
              <a:gd name="connsiteX4" fmla="*/ 995334 w 8668343"/>
              <a:gd name="connsiteY4" fmla="*/ 940904 h 1666460"/>
              <a:gd name="connsiteX5" fmla="*/ 0 w 8668343"/>
              <a:gd name="connsiteY5" fmla="*/ 1647276 h 1666460"/>
              <a:gd name="connsiteX0" fmla="*/ 0 w 8668343"/>
              <a:gd name="connsiteY0" fmla="*/ 1620772 h 1639956"/>
              <a:gd name="connsiteX1" fmla="*/ 8658404 w 8668343"/>
              <a:gd name="connsiteY1" fmla="*/ 1639956 h 1639956"/>
              <a:gd name="connsiteX2" fmla="*/ 8668343 w 8668343"/>
              <a:gd name="connsiteY2" fmla="*/ 0 h 1639956"/>
              <a:gd name="connsiteX3" fmla="*/ 4086404 w 8668343"/>
              <a:gd name="connsiteY3" fmla="*/ 1480930 h 1639956"/>
              <a:gd name="connsiteX4" fmla="*/ 995334 w 8668343"/>
              <a:gd name="connsiteY4" fmla="*/ 914400 h 1639956"/>
              <a:gd name="connsiteX5" fmla="*/ 0 w 8668343"/>
              <a:gd name="connsiteY5" fmla="*/ 1620772 h 1639956"/>
              <a:gd name="connsiteX0" fmla="*/ 0 w 8668343"/>
              <a:gd name="connsiteY0" fmla="*/ 1620772 h 1639956"/>
              <a:gd name="connsiteX1" fmla="*/ 8658404 w 8668343"/>
              <a:gd name="connsiteY1" fmla="*/ 1639956 h 1639956"/>
              <a:gd name="connsiteX2" fmla="*/ 8668343 w 8668343"/>
              <a:gd name="connsiteY2" fmla="*/ 0 h 1639956"/>
              <a:gd name="connsiteX3" fmla="*/ 4086404 w 8668343"/>
              <a:gd name="connsiteY3" fmla="*/ 1480930 h 1639956"/>
              <a:gd name="connsiteX4" fmla="*/ 995334 w 8668343"/>
              <a:gd name="connsiteY4" fmla="*/ 914400 h 1639956"/>
              <a:gd name="connsiteX5" fmla="*/ 0 w 8668343"/>
              <a:gd name="connsiteY5" fmla="*/ 1620772 h 1639956"/>
              <a:gd name="connsiteX0" fmla="*/ 1277178 w 9945521"/>
              <a:gd name="connsiteY0" fmla="*/ 1620772 h 1639956"/>
              <a:gd name="connsiteX1" fmla="*/ 9935582 w 9945521"/>
              <a:gd name="connsiteY1" fmla="*/ 1639956 h 1639956"/>
              <a:gd name="connsiteX2" fmla="*/ 9945521 w 9945521"/>
              <a:gd name="connsiteY2" fmla="*/ 0 h 1639956"/>
              <a:gd name="connsiteX3" fmla="*/ 5363582 w 9945521"/>
              <a:gd name="connsiteY3" fmla="*/ 1480930 h 1639956"/>
              <a:gd name="connsiteX4" fmla="*/ 2272512 w 9945521"/>
              <a:gd name="connsiteY4" fmla="*/ 914400 h 1639956"/>
              <a:gd name="connsiteX5" fmla="*/ 1277178 w 9945521"/>
              <a:gd name="connsiteY5" fmla="*/ 1620772 h 1639956"/>
              <a:gd name="connsiteX0" fmla="*/ 0 w 8668343"/>
              <a:gd name="connsiteY0" fmla="*/ 1620772 h 1639956"/>
              <a:gd name="connsiteX1" fmla="*/ 8658404 w 8668343"/>
              <a:gd name="connsiteY1" fmla="*/ 1639956 h 1639956"/>
              <a:gd name="connsiteX2" fmla="*/ 8668343 w 8668343"/>
              <a:gd name="connsiteY2" fmla="*/ 0 h 1639956"/>
              <a:gd name="connsiteX3" fmla="*/ 4086404 w 8668343"/>
              <a:gd name="connsiteY3" fmla="*/ 1480930 h 1639956"/>
              <a:gd name="connsiteX4" fmla="*/ 995334 w 8668343"/>
              <a:gd name="connsiteY4" fmla="*/ 914400 h 1639956"/>
              <a:gd name="connsiteX5" fmla="*/ 0 w 8668343"/>
              <a:gd name="connsiteY5" fmla="*/ 1620772 h 1639956"/>
              <a:gd name="connsiteX0" fmla="*/ 0 w 8668343"/>
              <a:gd name="connsiteY0" fmla="*/ 1620772 h 1639956"/>
              <a:gd name="connsiteX1" fmla="*/ 8658404 w 8668343"/>
              <a:gd name="connsiteY1" fmla="*/ 1639956 h 1639956"/>
              <a:gd name="connsiteX2" fmla="*/ 8668343 w 8668343"/>
              <a:gd name="connsiteY2" fmla="*/ 0 h 1639956"/>
              <a:gd name="connsiteX3" fmla="*/ 4086404 w 8668343"/>
              <a:gd name="connsiteY3" fmla="*/ 1480930 h 1639956"/>
              <a:gd name="connsiteX4" fmla="*/ 995334 w 8668343"/>
              <a:gd name="connsiteY4" fmla="*/ 914400 h 1639956"/>
              <a:gd name="connsiteX5" fmla="*/ 0 w 8668343"/>
              <a:gd name="connsiteY5" fmla="*/ 1620772 h 1639956"/>
              <a:gd name="connsiteX0" fmla="*/ 0 w 8668343"/>
              <a:gd name="connsiteY0" fmla="*/ 1620772 h 1639956"/>
              <a:gd name="connsiteX1" fmla="*/ 8658404 w 8668343"/>
              <a:gd name="connsiteY1" fmla="*/ 1639956 h 1639956"/>
              <a:gd name="connsiteX2" fmla="*/ 8668343 w 8668343"/>
              <a:gd name="connsiteY2" fmla="*/ 0 h 1639956"/>
              <a:gd name="connsiteX3" fmla="*/ 4086404 w 8668343"/>
              <a:gd name="connsiteY3" fmla="*/ 1480930 h 1639956"/>
              <a:gd name="connsiteX4" fmla="*/ 995334 w 8668343"/>
              <a:gd name="connsiteY4" fmla="*/ 914400 h 1639956"/>
              <a:gd name="connsiteX5" fmla="*/ 0 w 8668343"/>
              <a:gd name="connsiteY5" fmla="*/ 1620772 h 1639956"/>
              <a:gd name="connsiteX0" fmla="*/ 0 w 8668343"/>
              <a:gd name="connsiteY0" fmla="*/ 1620772 h 1639956"/>
              <a:gd name="connsiteX1" fmla="*/ 8658404 w 8668343"/>
              <a:gd name="connsiteY1" fmla="*/ 1639956 h 1639956"/>
              <a:gd name="connsiteX2" fmla="*/ 8668343 w 8668343"/>
              <a:gd name="connsiteY2" fmla="*/ 0 h 1639956"/>
              <a:gd name="connsiteX3" fmla="*/ 4086404 w 8668343"/>
              <a:gd name="connsiteY3" fmla="*/ 1480930 h 1639956"/>
              <a:gd name="connsiteX4" fmla="*/ 995334 w 8668343"/>
              <a:gd name="connsiteY4" fmla="*/ 914400 h 1639956"/>
              <a:gd name="connsiteX5" fmla="*/ 0 w 8668343"/>
              <a:gd name="connsiteY5" fmla="*/ 1620772 h 163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68343" h="1639956">
                <a:moveTo>
                  <a:pt x="0" y="1620772"/>
                </a:moveTo>
                <a:lnTo>
                  <a:pt x="8658404" y="1639956"/>
                </a:lnTo>
                <a:lnTo>
                  <a:pt x="8668343" y="0"/>
                </a:lnTo>
                <a:cubicBezTo>
                  <a:pt x="7434289" y="1156087"/>
                  <a:pt x="5517363" y="1503112"/>
                  <a:pt x="4086404" y="1480930"/>
                </a:cubicBezTo>
                <a:cubicBezTo>
                  <a:pt x="2655445" y="1458748"/>
                  <a:pt x="1459326" y="1108766"/>
                  <a:pt x="995334" y="914400"/>
                </a:cubicBezTo>
                <a:cubicBezTo>
                  <a:pt x="531342" y="720034"/>
                  <a:pt x="360863" y="1226049"/>
                  <a:pt x="0" y="1620772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530352"/>
            <a:ext cx="7315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9536" y="1719072"/>
            <a:ext cx="3575304" cy="42153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8848" y="1719072"/>
            <a:ext cx="3575304" cy="42153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D31B2-27DA-4436-8E36-1E74E42A625F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12/19/2014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50C7D-7E2A-4DBB-A357-76876A4C8B5D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8204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9"/>
          <p:cNvSpPr/>
          <p:nvPr/>
        </p:nvSpPr>
        <p:spPr bwMode="ltGray">
          <a:xfrm>
            <a:off x="30589" y="0"/>
            <a:ext cx="7744409" cy="809583"/>
          </a:xfrm>
          <a:custGeom>
            <a:avLst/>
            <a:gdLst>
              <a:gd name="connsiteX0" fmla="*/ 0 w 7712765"/>
              <a:gd name="connsiteY0" fmla="*/ 0 h 576470"/>
              <a:gd name="connsiteX1" fmla="*/ 854765 w 7712765"/>
              <a:gd name="connsiteY1" fmla="*/ 576470 h 576470"/>
              <a:gd name="connsiteX2" fmla="*/ 2405269 w 7712765"/>
              <a:gd name="connsiteY2" fmla="*/ 487017 h 576470"/>
              <a:gd name="connsiteX3" fmla="*/ 6569765 w 7712765"/>
              <a:gd name="connsiteY3" fmla="*/ 417443 h 576470"/>
              <a:gd name="connsiteX4" fmla="*/ 7712765 w 7712765"/>
              <a:gd name="connsiteY4" fmla="*/ 0 h 576470"/>
              <a:gd name="connsiteX5" fmla="*/ 0 w 7712765"/>
              <a:gd name="connsiteY5" fmla="*/ 0 h 576470"/>
              <a:gd name="connsiteX0" fmla="*/ 0 w 7712765"/>
              <a:gd name="connsiteY0" fmla="*/ 0 h 657639"/>
              <a:gd name="connsiteX1" fmla="*/ 854765 w 7712765"/>
              <a:gd name="connsiteY1" fmla="*/ 576470 h 657639"/>
              <a:gd name="connsiteX2" fmla="*/ 2405269 w 7712765"/>
              <a:gd name="connsiteY2" fmla="*/ 487017 h 657639"/>
              <a:gd name="connsiteX3" fmla="*/ 6569765 w 7712765"/>
              <a:gd name="connsiteY3" fmla="*/ 417443 h 657639"/>
              <a:gd name="connsiteX4" fmla="*/ 7712765 w 7712765"/>
              <a:gd name="connsiteY4" fmla="*/ 0 h 657639"/>
              <a:gd name="connsiteX5" fmla="*/ 0 w 7712765"/>
              <a:gd name="connsiteY5" fmla="*/ 0 h 657639"/>
              <a:gd name="connsiteX0" fmla="*/ 0 w 8807726"/>
              <a:gd name="connsiteY0" fmla="*/ 0 h 657639"/>
              <a:gd name="connsiteX1" fmla="*/ 854765 w 8807726"/>
              <a:gd name="connsiteY1" fmla="*/ 576470 h 657639"/>
              <a:gd name="connsiteX2" fmla="*/ 2405269 w 8807726"/>
              <a:gd name="connsiteY2" fmla="*/ 487017 h 657639"/>
              <a:gd name="connsiteX3" fmla="*/ 6569765 w 8807726"/>
              <a:gd name="connsiteY3" fmla="*/ 417443 h 657639"/>
              <a:gd name="connsiteX4" fmla="*/ 7712765 w 8807726"/>
              <a:gd name="connsiteY4" fmla="*/ 0 h 657639"/>
              <a:gd name="connsiteX5" fmla="*/ 0 w 8807726"/>
              <a:gd name="connsiteY5" fmla="*/ 0 h 657639"/>
              <a:gd name="connsiteX0" fmla="*/ 0 w 7712765"/>
              <a:gd name="connsiteY0" fmla="*/ 0 h 657639"/>
              <a:gd name="connsiteX1" fmla="*/ 854765 w 7712765"/>
              <a:gd name="connsiteY1" fmla="*/ 576470 h 657639"/>
              <a:gd name="connsiteX2" fmla="*/ 2405269 w 7712765"/>
              <a:gd name="connsiteY2" fmla="*/ 487017 h 657639"/>
              <a:gd name="connsiteX3" fmla="*/ 6569765 w 7712765"/>
              <a:gd name="connsiteY3" fmla="*/ 417443 h 657639"/>
              <a:gd name="connsiteX4" fmla="*/ 7712765 w 7712765"/>
              <a:gd name="connsiteY4" fmla="*/ 0 h 657639"/>
              <a:gd name="connsiteX5" fmla="*/ 0 w 7712765"/>
              <a:gd name="connsiteY5" fmla="*/ 0 h 657639"/>
              <a:gd name="connsiteX0" fmla="*/ 0 w 7712765"/>
              <a:gd name="connsiteY0" fmla="*/ 0 h 840448"/>
              <a:gd name="connsiteX1" fmla="*/ 854765 w 7712765"/>
              <a:gd name="connsiteY1" fmla="*/ 576470 h 840448"/>
              <a:gd name="connsiteX2" fmla="*/ 2405269 w 7712765"/>
              <a:gd name="connsiteY2" fmla="*/ 487017 h 840448"/>
              <a:gd name="connsiteX3" fmla="*/ 6569765 w 7712765"/>
              <a:gd name="connsiteY3" fmla="*/ 417443 h 840448"/>
              <a:gd name="connsiteX4" fmla="*/ 7712765 w 7712765"/>
              <a:gd name="connsiteY4" fmla="*/ 0 h 840448"/>
              <a:gd name="connsiteX5" fmla="*/ 0 w 7712765"/>
              <a:gd name="connsiteY5" fmla="*/ 0 h 840448"/>
              <a:gd name="connsiteX0" fmla="*/ 0 w 7712765"/>
              <a:gd name="connsiteY0" fmla="*/ 0 h 840448"/>
              <a:gd name="connsiteX1" fmla="*/ 854765 w 7712765"/>
              <a:gd name="connsiteY1" fmla="*/ 576470 h 840448"/>
              <a:gd name="connsiteX2" fmla="*/ 2405269 w 7712765"/>
              <a:gd name="connsiteY2" fmla="*/ 487017 h 840448"/>
              <a:gd name="connsiteX3" fmla="*/ 6569765 w 7712765"/>
              <a:gd name="connsiteY3" fmla="*/ 417443 h 840448"/>
              <a:gd name="connsiteX4" fmla="*/ 7712765 w 7712765"/>
              <a:gd name="connsiteY4" fmla="*/ 0 h 840448"/>
              <a:gd name="connsiteX5" fmla="*/ 0 w 7712765"/>
              <a:gd name="connsiteY5" fmla="*/ 0 h 840448"/>
              <a:gd name="connsiteX0" fmla="*/ 1143000 w 8855765"/>
              <a:gd name="connsiteY0" fmla="*/ 0 h 840448"/>
              <a:gd name="connsiteX1" fmla="*/ 1997765 w 8855765"/>
              <a:gd name="connsiteY1" fmla="*/ 576470 h 840448"/>
              <a:gd name="connsiteX2" fmla="*/ 3548269 w 8855765"/>
              <a:gd name="connsiteY2" fmla="*/ 487017 h 840448"/>
              <a:gd name="connsiteX3" fmla="*/ 7712765 w 8855765"/>
              <a:gd name="connsiteY3" fmla="*/ 417443 h 840448"/>
              <a:gd name="connsiteX4" fmla="*/ 8855765 w 8855765"/>
              <a:gd name="connsiteY4" fmla="*/ 0 h 840448"/>
              <a:gd name="connsiteX5" fmla="*/ 1143000 w 8855765"/>
              <a:gd name="connsiteY5" fmla="*/ 0 h 840448"/>
              <a:gd name="connsiteX0" fmla="*/ 0 w 7712765"/>
              <a:gd name="connsiteY0" fmla="*/ 0 h 840448"/>
              <a:gd name="connsiteX1" fmla="*/ 854765 w 7712765"/>
              <a:gd name="connsiteY1" fmla="*/ 576470 h 840448"/>
              <a:gd name="connsiteX2" fmla="*/ 2405269 w 7712765"/>
              <a:gd name="connsiteY2" fmla="*/ 487017 h 840448"/>
              <a:gd name="connsiteX3" fmla="*/ 6569765 w 7712765"/>
              <a:gd name="connsiteY3" fmla="*/ 417443 h 840448"/>
              <a:gd name="connsiteX4" fmla="*/ 7712765 w 7712765"/>
              <a:gd name="connsiteY4" fmla="*/ 0 h 840448"/>
              <a:gd name="connsiteX5" fmla="*/ 0 w 7712765"/>
              <a:gd name="connsiteY5" fmla="*/ 0 h 840448"/>
              <a:gd name="connsiteX0" fmla="*/ 0 w 7712765"/>
              <a:gd name="connsiteY0" fmla="*/ 0 h 686739"/>
              <a:gd name="connsiteX1" fmla="*/ 857670 w 7712765"/>
              <a:gd name="connsiteY1" fmla="*/ 563148 h 686739"/>
              <a:gd name="connsiteX2" fmla="*/ 2405269 w 7712765"/>
              <a:gd name="connsiteY2" fmla="*/ 487017 h 686739"/>
              <a:gd name="connsiteX3" fmla="*/ 6569765 w 7712765"/>
              <a:gd name="connsiteY3" fmla="*/ 417443 h 686739"/>
              <a:gd name="connsiteX4" fmla="*/ 7712765 w 7712765"/>
              <a:gd name="connsiteY4" fmla="*/ 0 h 686739"/>
              <a:gd name="connsiteX5" fmla="*/ 0 w 7712765"/>
              <a:gd name="connsiteY5" fmla="*/ 0 h 686739"/>
              <a:gd name="connsiteX0" fmla="*/ 0 w 7712765"/>
              <a:gd name="connsiteY0" fmla="*/ 0 h 821857"/>
              <a:gd name="connsiteX1" fmla="*/ 857670 w 7712765"/>
              <a:gd name="connsiteY1" fmla="*/ 563148 h 821857"/>
              <a:gd name="connsiteX2" fmla="*/ 2405269 w 7712765"/>
              <a:gd name="connsiteY2" fmla="*/ 487017 h 821857"/>
              <a:gd name="connsiteX3" fmla="*/ 6569765 w 7712765"/>
              <a:gd name="connsiteY3" fmla="*/ 417443 h 821857"/>
              <a:gd name="connsiteX4" fmla="*/ 7712765 w 7712765"/>
              <a:gd name="connsiteY4" fmla="*/ 0 h 821857"/>
              <a:gd name="connsiteX5" fmla="*/ 0 w 7712765"/>
              <a:gd name="connsiteY5" fmla="*/ 0 h 821857"/>
              <a:gd name="connsiteX0" fmla="*/ 0 w 7741811"/>
              <a:gd name="connsiteY0" fmla="*/ 0 h 686739"/>
              <a:gd name="connsiteX1" fmla="*/ 886716 w 7741811"/>
              <a:gd name="connsiteY1" fmla="*/ 563148 h 686739"/>
              <a:gd name="connsiteX2" fmla="*/ 2434315 w 7741811"/>
              <a:gd name="connsiteY2" fmla="*/ 487017 h 686739"/>
              <a:gd name="connsiteX3" fmla="*/ 6598811 w 7741811"/>
              <a:gd name="connsiteY3" fmla="*/ 417443 h 686739"/>
              <a:gd name="connsiteX4" fmla="*/ 7741811 w 7741811"/>
              <a:gd name="connsiteY4" fmla="*/ 0 h 686739"/>
              <a:gd name="connsiteX5" fmla="*/ 0 w 7741811"/>
              <a:gd name="connsiteY5" fmla="*/ 0 h 686739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4409"/>
              <a:gd name="connsiteY0" fmla="*/ 0 h 809583"/>
              <a:gd name="connsiteX1" fmla="*/ 886716 w 7744409"/>
              <a:gd name="connsiteY1" fmla="*/ 563148 h 809583"/>
              <a:gd name="connsiteX2" fmla="*/ 2434315 w 7744409"/>
              <a:gd name="connsiteY2" fmla="*/ 487017 h 809583"/>
              <a:gd name="connsiteX3" fmla="*/ 6598811 w 7744409"/>
              <a:gd name="connsiteY3" fmla="*/ 417443 h 809583"/>
              <a:gd name="connsiteX4" fmla="*/ 7744409 w 7744409"/>
              <a:gd name="connsiteY4" fmla="*/ 3068 h 809583"/>
              <a:gd name="connsiteX5" fmla="*/ 0 w 7744409"/>
              <a:gd name="connsiteY5" fmla="*/ 0 h 809583"/>
              <a:gd name="connsiteX0" fmla="*/ 0 w 7744409"/>
              <a:gd name="connsiteY0" fmla="*/ 0 h 809583"/>
              <a:gd name="connsiteX1" fmla="*/ 886716 w 7744409"/>
              <a:gd name="connsiteY1" fmla="*/ 563148 h 809583"/>
              <a:gd name="connsiteX2" fmla="*/ 2434315 w 7744409"/>
              <a:gd name="connsiteY2" fmla="*/ 487017 h 809583"/>
              <a:gd name="connsiteX3" fmla="*/ 6598811 w 7744409"/>
              <a:gd name="connsiteY3" fmla="*/ 417443 h 809583"/>
              <a:gd name="connsiteX4" fmla="*/ 7744409 w 7744409"/>
              <a:gd name="connsiteY4" fmla="*/ 3068 h 809583"/>
              <a:gd name="connsiteX5" fmla="*/ 0 w 7744409"/>
              <a:gd name="connsiteY5" fmla="*/ 0 h 809583"/>
              <a:gd name="connsiteX0" fmla="*/ 0 w 7744409"/>
              <a:gd name="connsiteY0" fmla="*/ 0 h 809583"/>
              <a:gd name="connsiteX1" fmla="*/ 886716 w 7744409"/>
              <a:gd name="connsiteY1" fmla="*/ 563148 h 809583"/>
              <a:gd name="connsiteX2" fmla="*/ 2434315 w 7744409"/>
              <a:gd name="connsiteY2" fmla="*/ 487017 h 809583"/>
              <a:gd name="connsiteX3" fmla="*/ 6598811 w 7744409"/>
              <a:gd name="connsiteY3" fmla="*/ 417443 h 809583"/>
              <a:gd name="connsiteX4" fmla="*/ 7744409 w 7744409"/>
              <a:gd name="connsiteY4" fmla="*/ 3068 h 809583"/>
              <a:gd name="connsiteX5" fmla="*/ 0 w 7744409"/>
              <a:gd name="connsiteY5" fmla="*/ 0 h 809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44409" h="809583">
                <a:moveTo>
                  <a:pt x="0" y="0"/>
                </a:moveTo>
                <a:cubicBezTo>
                  <a:pt x="304237" y="167489"/>
                  <a:pt x="360369" y="233726"/>
                  <a:pt x="886716" y="563148"/>
                </a:cubicBezTo>
                <a:cubicBezTo>
                  <a:pt x="1304871" y="809583"/>
                  <a:pt x="1615947" y="706018"/>
                  <a:pt x="2434315" y="487017"/>
                </a:cubicBezTo>
                <a:cubicBezTo>
                  <a:pt x="3629697" y="155424"/>
                  <a:pt x="5540046" y="132029"/>
                  <a:pt x="6598811" y="417443"/>
                </a:cubicBezTo>
                <a:cubicBezTo>
                  <a:pt x="7392212" y="628150"/>
                  <a:pt x="7492697" y="440390"/>
                  <a:pt x="7744409" y="306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54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reeform 10"/>
          <p:cNvSpPr/>
          <p:nvPr/>
        </p:nvSpPr>
        <p:spPr bwMode="ltGray">
          <a:xfrm>
            <a:off x="0" y="312983"/>
            <a:ext cx="909138" cy="1423763"/>
          </a:xfrm>
          <a:custGeom>
            <a:avLst/>
            <a:gdLst>
              <a:gd name="connsiteX0" fmla="*/ 0 w 742566"/>
              <a:gd name="connsiteY0" fmla="*/ 0 h 1423763"/>
              <a:gd name="connsiteX1" fmla="*/ 0 w 742566"/>
              <a:gd name="connsiteY1" fmla="*/ 1423763 h 1423763"/>
              <a:gd name="connsiteX2" fmla="*/ 742566 w 742566"/>
              <a:gd name="connsiteY2" fmla="*/ 874510 h 1423763"/>
              <a:gd name="connsiteX3" fmla="*/ 714950 w 742566"/>
              <a:gd name="connsiteY3" fmla="*/ 444926 h 1423763"/>
              <a:gd name="connsiteX4" fmla="*/ 0 w 742566"/>
              <a:gd name="connsiteY4" fmla="*/ 0 h 1423763"/>
              <a:gd name="connsiteX0" fmla="*/ 0 w 861724"/>
              <a:gd name="connsiteY0" fmla="*/ 0 h 1569515"/>
              <a:gd name="connsiteX1" fmla="*/ 0 w 861724"/>
              <a:gd name="connsiteY1" fmla="*/ 1423763 h 1569515"/>
              <a:gd name="connsiteX2" fmla="*/ 742566 w 861724"/>
              <a:gd name="connsiteY2" fmla="*/ 874510 h 1569515"/>
              <a:gd name="connsiteX3" fmla="*/ 714950 w 861724"/>
              <a:gd name="connsiteY3" fmla="*/ 444926 h 1569515"/>
              <a:gd name="connsiteX4" fmla="*/ 0 w 861724"/>
              <a:gd name="connsiteY4" fmla="*/ 0 h 1569515"/>
              <a:gd name="connsiteX0" fmla="*/ 0 w 861724"/>
              <a:gd name="connsiteY0" fmla="*/ 163140 h 1732655"/>
              <a:gd name="connsiteX1" fmla="*/ 0 w 861724"/>
              <a:gd name="connsiteY1" fmla="*/ 1586903 h 1732655"/>
              <a:gd name="connsiteX2" fmla="*/ 742566 w 861724"/>
              <a:gd name="connsiteY2" fmla="*/ 1037650 h 1732655"/>
              <a:gd name="connsiteX3" fmla="*/ 714950 w 861724"/>
              <a:gd name="connsiteY3" fmla="*/ 608066 h 1732655"/>
              <a:gd name="connsiteX4" fmla="*/ 0 w 861724"/>
              <a:gd name="connsiteY4" fmla="*/ 163140 h 1732655"/>
              <a:gd name="connsiteX0" fmla="*/ 0 w 914642"/>
              <a:gd name="connsiteY0" fmla="*/ 163140 h 1732655"/>
              <a:gd name="connsiteX1" fmla="*/ 0 w 914642"/>
              <a:gd name="connsiteY1" fmla="*/ 1586903 h 1732655"/>
              <a:gd name="connsiteX2" fmla="*/ 742566 w 914642"/>
              <a:gd name="connsiteY2" fmla="*/ 1037650 h 1732655"/>
              <a:gd name="connsiteX3" fmla="*/ 714950 w 914642"/>
              <a:gd name="connsiteY3" fmla="*/ 608066 h 1732655"/>
              <a:gd name="connsiteX4" fmla="*/ 0 w 914642"/>
              <a:gd name="connsiteY4" fmla="*/ 163140 h 1732655"/>
              <a:gd name="connsiteX0" fmla="*/ 0 w 914642"/>
              <a:gd name="connsiteY0" fmla="*/ 163140 h 1732655"/>
              <a:gd name="connsiteX1" fmla="*/ 0 w 914642"/>
              <a:gd name="connsiteY1" fmla="*/ 1586903 h 1732655"/>
              <a:gd name="connsiteX2" fmla="*/ 742566 w 914642"/>
              <a:gd name="connsiteY2" fmla="*/ 1037650 h 1732655"/>
              <a:gd name="connsiteX3" fmla="*/ 714950 w 914642"/>
              <a:gd name="connsiteY3" fmla="*/ 608066 h 1732655"/>
              <a:gd name="connsiteX4" fmla="*/ 0 w 914642"/>
              <a:gd name="connsiteY4" fmla="*/ 163140 h 1732655"/>
              <a:gd name="connsiteX0" fmla="*/ 0 w 914642"/>
              <a:gd name="connsiteY0" fmla="*/ 0 h 1569515"/>
              <a:gd name="connsiteX1" fmla="*/ 0 w 914642"/>
              <a:gd name="connsiteY1" fmla="*/ 1423763 h 1569515"/>
              <a:gd name="connsiteX2" fmla="*/ 742566 w 914642"/>
              <a:gd name="connsiteY2" fmla="*/ 874510 h 1569515"/>
              <a:gd name="connsiteX3" fmla="*/ 714950 w 914642"/>
              <a:gd name="connsiteY3" fmla="*/ 444926 h 1569515"/>
              <a:gd name="connsiteX4" fmla="*/ 0 w 914642"/>
              <a:gd name="connsiteY4" fmla="*/ 0 h 1569515"/>
              <a:gd name="connsiteX0" fmla="*/ 0 w 948883"/>
              <a:gd name="connsiteY0" fmla="*/ 0 h 1569515"/>
              <a:gd name="connsiteX1" fmla="*/ 0 w 948883"/>
              <a:gd name="connsiteY1" fmla="*/ 1423763 h 1569515"/>
              <a:gd name="connsiteX2" fmla="*/ 742566 w 948883"/>
              <a:gd name="connsiteY2" fmla="*/ 874510 h 1569515"/>
              <a:gd name="connsiteX3" fmla="*/ 714950 w 948883"/>
              <a:gd name="connsiteY3" fmla="*/ 444926 h 1569515"/>
              <a:gd name="connsiteX4" fmla="*/ 0 w 948883"/>
              <a:gd name="connsiteY4" fmla="*/ 0 h 1569515"/>
              <a:gd name="connsiteX0" fmla="*/ 0 w 909138"/>
              <a:gd name="connsiteY0" fmla="*/ 0 h 1569515"/>
              <a:gd name="connsiteX1" fmla="*/ 0 w 909138"/>
              <a:gd name="connsiteY1" fmla="*/ 1423763 h 1569515"/>
              <a:gd name="connsiteX2" fmla="*/ 742566 w 909138"/>
              <a:gd name="connsiteY2" fmla="*/ 874510 h 1569515"/>
              <a:gd name="connsiteX3" fmla="*/ 714950 w 909138"/>
              <a:gd name="connsiteY3" fmla="*/ 444926 h 1569515"/>
              <a:gd name="connsiteX4" fmla="*/ 0 w 909138"/>
              <a:gd name="connsiteY4" fmla="*/ 0 h 1569515"/>
              <a:gd name="connsiteX0" fmla="*/ 0 w 909138"/>
              <a:gd name="connsiteY0" fmla="*/ 0 h 1423763"/>
              <a:gd name="connsiteX1" fmla="*/ 0 w 909138"/>
              <a:gd name="connsiteY1" fmla="*/ 1423763 h 1423763"/>
              <a:gd name="connsiteX2" fmla="*/ 742566 w 909138"/>
              <a:gd name="connsiteY2" fmla="*/ 874510 h 1423763"/>
              <a:gd name="connsiteX3" fmla="*/ 714950 w 909138"/>
              <a:gd name="connsiteY3" fmla="*/ 444926 h 1423763"/>
              <a:gd name="connsiteX4" fmla="*/ 0 w 909138"/>
              <a:gd name="connsiteY4" fmla="*/ 0 h 142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9138" h="1423763">
                <a:moveTo>
                  <a:pt x="0" y="0"/>
                </a:moveTo>
                <a:lnTo>
                  <a:pt x="0" y="1423763"/>
                </a:lnTo>
                <a:cubicBezTo>
                  <a:pt x="307056" y="1125441"/>
                  <a:pt x="599640" y="970558"/>
                  <a:pt x="742566" y="874510"/>
                </a:cubicBezTo>
                <a:cubicBezTo>
                  <a:pt x="885492" y="778462"/>
                  <a:pt x="909138" y="598868"/>
                  <a:pt x="714950" y="444926"/>
                </a:cubicBezTo>
                <a:cubicBezTo>
                  <a:pt x="481017" y="259268"/>
                  <a:pt x="145961" y="102135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Freeform 11"/>
          <p:cNvSpPr/>
          <p:nvPr/>
        </p:nvSpPr>
        <p:spPr bwMode="ltGray">
          <a:xfrm>
            <a:off x="7706271" y="-3132"/>
            <a:ext cx="1450255" cy="1647155"/>
          </a:xfrm>
          <a:custGeom>
            <a:avLst/>
            <a:gdLst>
              <a:gd name="connsiteX0" fmla="*/ 422754 w 1302707"/>
              <a:gd name="connsiteY0" fmla="*/ 0 h 1615858"/>
              <a:gd name="connsiteX1" fmla="*/ 1302707 w 1302707"/>
              <a:gd name="connsiteY1" fmla="*/ 0 h 1615858"/>
              <a:gd name="connsiteX2" fmla="*/ 1290181 w 1302707"/>
              <a:gd name="connsiteY2" fmla="*/ 1615858 h 1615858"/>
              <a:gd name="connsiteX3" fmla="*/ 109603 w 1302707"/>
              <a:gd name="connsiteY3" fmla="*/ 879954 h 1615858"/>
              <a:gd name="connsiteX4" fmla="*/ 0 w 1302707"/>
              <a:gd name="connsiteY4" fmla="*/ 382044 h 1615858"/>
              <a:gd name="connsiteX5" fmla="*/ 422754 w 1302707"/>
              <a:gd name="connsiteY5" fmla="*/ 0 h 1615858"/>
              <a:gd name="connsiteX0" fmla="*/ 528181 w 1408134"/>
              <a:gd name="connsiteY0" fmla="*/ 0 h 1762517"/>
              <a:gd name="connsiteX1" fmla="*/ 1408134 w 1408134"/>
              <a:gd name="connsiteY1" fmla="*/ 0 h 1762517"/>
              <a:gd name="connsiteX2" fmla="*/ 1395608 w 1408134"/>
              <a:gd name="connsiteY2" fmla="*/ 1615858 h 1762517"/>
              <a:gd name="connsiteX3" fmla="*/ 215030 w 1408134"/>
              <a:gd name="connsiteY3" fmla="*/ 879954 h 1762517"/>
              <a:gd name="connsiteX4" fmla="*/ 105427 w 1408134"/>
              <a:gd name="connsiteY4" fmla="*/ 382044 h 1762517"/>
              <a:gd name="connsiteX5" fmla="*/ 528181 w 1408134"/>
              <a:gd name="connsiteY5" fmla="*/ 0 h 1762517"/>
              <a:gd name="connsiteX0" fmla="*/ 528181 w 1408134"/>
              <a:gd name="connsiteY0" fmla="*/ 0 h 1762517"/>
              <a:gd name="connsiteX1" fmla="*/ 1408134 w 1408134"/>
              <a:gd name="connsiteY1" fmla="*/ 0 h 1762517"/>
              <a:gd name="connsiteX2" fmla="*/ 1395608 w 1408134"/>
              <a:gd name="connsiteY2" fmla="*/ 1615858 h 1762517"/>
              <a:gd name="connsiteX3" fmla="*/ 215030 w 1408134"/>
              <a:gd name="connsiteY3" fmla="*/ 879954 h 1762517"/>
              <a:gd name="connsiteX4" fmla="*/ 105427 w 1408134"/>
              <a:gd name="connsiteY4" fmla="*/ 382044 h 1762517"/>
              <a:gd name="connsiteX5" fmla="*/ 528181 w 1408134"/>
              <a:gd name="connsiteY5" fmla="*/ 0 h 1762517"/>
              <a:gd name="connsiteX0" fmla="*/ 528181 w 1408134"/>
              <a:gd name="connsiteY0" fmla="*/ 0 h 1615858"/>
              <a:gd name="connsiteX1" fmla="*/ 1408134 w 1408134"/>
              <a:gd name="connsiteY1" fmla="*/ 0 h 1615858"/>
              <a:gd name="connsiteX2" fmla="*/ 1395608 w 1408134"/>
              <a:gd name="connsiteY2" fmla="*/ 1615858 h 1615858"/>
              <a:gd name="connsiteX3" fmla="*/ 215030 w 1408134"/>
              <a:gd name="connsiteY3" fmla="*/ 879954 h 1615858"/>
              <a:gd name="connsiteX4" fmla="*/ 105427 w 1408134"/>
              <a:gd name="connsiteY4" fmla="*/ 382044 h 1615858"/>
              <a:gd name="connsiteX5" fmla="*/ 528181 w 1408134"/>
              <a:gd name="connsiteY5" fmla="*/ 0 h 1615858"/>
              <a:gd name="connsiteX0" fmla="*/ 529337 w 1409290"/>
              <a:gd name="connsiteY0" fmla="*/ 0 h 1615858"/>
              <a:gd name="connsiteX1" fmla="*/ 1409290 w 1409290"/>
              <a:gd name="connsiteY1" fmla="*/ 0 h 1615858"/>
              <a:gd name="connsiteX2" fmla="*/ 1396764 w 1409290"/>
              <a:gd name="connsiteY2" fmla="*/ 1615858 h 1615858"/>
              <a:gd name="connsiteX3" fmla="*/ 215030 w 1409290"/>
              <a:gd name="connsiteY3" fmla="*/ 864897 h 1615858"/>
              <a:gd name="connsiteX4" fmla="*/ 106583 w 1409290"/>
              <a:gd name="connsiteY4" fmla="*/ 382044 h 1615858"/>
              <a:gd name="connsiteX5" fmla="*/ 529337 w 1409290"/>
              <a:gd name="connsiteY5" fmla="*/ 0 h 1615858"/>
              <a:gd name="connsiteX0" fmla="*/ 522046 w 1401999"/>
              <a:gd name="connsiteY0" fmla="*/ 0 h 1615858"/>
              <a:gd name="connsiteX1" fmla="*/ 1401999 w 1401999"/>
              <a:gd name="connsiteY1" fmla="*/ 0 h 1615858"/>
              <a:gd name="connsiteX2" fmla="*/ 1389473 w 1401999"/>
              <a:gd name="connsiteY2" fmla="*/ 1615858 h 1615858"/>
              <a:gd name="connsiteX3" fmla="*/ 207739 w 1401999"/>
              <a:gd name="connsiteY3" fmla="*/ 864897 h 1615858"/>
              <a:gd name="connsiteX4" fmla="*/ 99292 w 1401999"/>
              <a:gd name="connsiteY4" fmla="*/ 382044 h 1615858"/>
              <a:gd name="connsiteX5" fmla="*/ 522046 w 1401999"/>
              <a:gd name="connsiteY5" fmla="*/ 0 h 1615858"/>
              <a:gd name="connsiteX0" fmla="*/ 570302 w 1450255"/>
              <a:gd name="connsiteY0" fmla="*/ 0 h 1615858"/>
              <a:gd name="connsiteX1" fmla="*/ 1450255 w 1450255"/>
              <a:gd name="connsiteY1" fmla="*/ 0 h 1615858"/>
              <a:gd name="connsiteX2" fmla="*/ 1437729 w 1450255"/>
              <a:gd name="connsiteY2" fmla="*/ 1615858 h 1615858"/>
              <a:gd name="connsiteX3" fmla="*/ 255995 w 1450255"/>
              <a:gd name="connsiteY3" fmla="*/ 864897 h 1615858"/>
              <a:gd name="connsiteX4" fmla="*/ 147548 w 1450255"/>
              <a:gd name="connsiteY4" fmla="*/ 382044 h 1615858"/>
              <a:gd name="connsiteX5" fmla="*/ 570302 w 1450255"/>
              <a:gd name="connsiteY5" fmla="*/ 0 h 1615858"/>
              <a:gd name="connsiteX0" fmla="*/ 570302 w 1450255"/>
              <a:gd name="connsiteY0" fmla="*/ 0 h 1615858"/>
              <a:gd name="connsiteX1" fmla="*/ 1450255 w 1450255"/>
              <a:gd name="connsiteY1" fmla="*/ 0 h 1615858"/>
              <a:gd name="connsiteX2" fmla="*/ 1437729 w 1450255"/>
              <a:gd name="connsiteY2" fmla="*/ 1615858 h 1615858"/>
              <a:gd name="connsiteX3" fmla="*/ 255995 w 1450255"/>
              <a:gd name="connsiteY3" fmla="*/ 864897 h 1615858"/>
              <a:gd name="connsiteX4" fmla="*/ 147548 w 1450255"/>
              <a:gd name="connsiteY4" fmla="*/ 382044 h 1615858"/>
              <a:gd name="connsiteX5" fmla="*/ 570302 w 1450255"/>
              <a:gd name="connsiteY5" fmla="*/ 0 h 1615858"/>
              <a:gd name="connsiteX0" fmla="*/ 570302 w 1450255"/>
              <a:gd name="connsiteY0" fmla="*/ 0 h 1615858"/>
              <a:gd name="connsiteX1" fmla="*/ 1450255 w 1450255"/>
              <a:gd name="connsiteY1" fmla="*/ 0 h 1615858"/>
              <a:gd name="connsiteX2" fmla="*/ 1437729 w 1450255"/>
              <a:gd name="connsiteY2" fmla="*/ 1615858 h 1615858"/>
              <a:gd name="connsiteX3" fmla="*/ 255995 w 1450255"/>
              <a:gd name="connsiteY3" fmla="*/ 864897 h 1615858"/>
              <a:gd name="connsiteX4" fmla="*/ 147548 w 1450255"/>
              <a:gd name="connsiteY4" fmla="*/ 382044 h 1615858"/>
              <a:gd name="connsiteX5" fmla="*/ 570302 w 1450255"/>
              <a:gd name="connsiteY5" fmla="*/ 0 h 1615858"/>
              <a:gd name="connsiteX0" fmla="*/ 570302 w 1450255"/>
              <a:gd name="connsiteY0" fmla="*/ 0 h 1647155"/>
              <a:gd name="connsiteX1" fmla="*/ 1450255 w 1450255"/>
              <a:gd name="connsiteY1" fmla="*/ 0 h 1647155"/>
              <a:gd name="connsiteX2" fmla="*/ 1437729 w 1450255"/>
              <a:gd name="connsiteY2" fmla="*/ 1647155 h 1647155"/>
              <a:gd name="connsiteX3" fmla="*/ 255995 w 1450255"/>
              <a:gd name="connsiteY3" fmla="*/ 864897 h 1647155"/>
              <a:gd name="connsiteX4" fmla="*/ 147548 w 1450255"/>
              <a:gd name="connsiteY4" fmla="*/ 382044 h 1647155"/>
              <a:gd name="connsiteX5" fmla="*/ 570302 w 1450255"/>
              <a:gd name="connsiteY5" fmla="*/ 0 h 1647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0255" h="1647155">
                <a:moveTo>
                  <a:pt x="570302" y="0"/>
                </a:moveTo>
                <a:lnTo>
                  <a:pt x="1450255" y="0"/>
                </a:lnTo>
                <a:cubicBezTo>
                  <a:pt x="1446080" y="538619"/>
                  <a:pt x="1441904" y="1108536"/>
                  <a:pt x="1437729" y="1647155"/>
                </a:cubicBezTo>
                <a:cubicBezTo>
                  <a:pt x="1059800" y="1253174"/>
                  <a:pt x="463734" y="1013829"/>
                  <a:pt x="255995" y="864897"/>
                </a:cubicBezTo>
                <a:cubicBezTo>
                  <a:pt x="0" y="680990"/>
                  <a:pt x="64002" y="497791"/>
                  <a:pt x="147548" y="382044"/>
                </a:cubicBezTo>
                <a:cubicBezTo>
                  <a:pt x="231094" y="266297"/>
                  <a:pt x="385474" y="72158"/>
                  <a:pt x="57030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54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530352"/>
            <a:ext cx="7315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64792"/>
            <a:ext cx="4041648" cy="64008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0487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64792"/>
            <a:ext cx="4041648" cy="64008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0487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59D67-FB80-43A6-AE7E-1A0015D1E8CA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12/19/2014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79275-9EF8-426E-82B1-ED403AFA2587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460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/>
          <p:nvPr/>
        </p:nvSpPr>
        <p:spPr bwMode="ltGray">
          <a:xfrm>
            <a:off x="30589" y="0"/>
            <a:ext cx="7744409" cy="809583"/>
          </a:xfrm>
          <a:custGeom>
            <a:avLst/>
            <a:gdLst>
              <a:gd name="connsiteX0" fmla="*/ 0 w 7712765"/>
              <a:gd name="connsiteY0" fmla="*/ 0 h 576470"/>
              <a:gd name="connsiteX1" fmla="*/ 854765 w 7712765"/>
              <a:gd name="connsiteY1" fmla="*/ 576470 h 576470"/>
              <a:gd name="connsiteX2" fmla="*/ 2405269 w 7712765"/>
              <a:gd name="connsiteY2" fmla="*/ 487017 h 576470"/>
              <a:gd name="connsiteX3" fmla="*/ 6569765 w 7712765"/>
              <a:gd name="connsiteY3" fmla="*/ 417443 h 576470"/>
              <a:gd name="connsiteX4" fmla="*/ 7712765 w 7712765"/>
              <a:gd name="connsiteY4" fmla="*/ 0 h 576470"/>
              <a:gd name="connsiteX5" fmla="*/ 0 w 7712765"/>
              <a:gd name="connsiteY5" fmla="*/ 0 h 576470"/>
              <a:gd name="connsiteX0" fmla="*/ 0 w 7712765"/>
              <a:gd name="connsiteY0" fmla="*/ 0 h 657639"/>
              <a:gd name="connsiteX1" fmla="*/ 854765 w 7712765"/>
              <a:gd name="connsiteY1" fmla="*/ 576470 h 657639"/>
              <a:gd name="connsiteX2" fmla="*/ 2405269 w 7712765"/>
              <a:gd name="connsiteY2" fmla="*/ 487017 h 657639"/>
              <a:gd name="connsiteX3" fmla="*/ 6569765 w 7712765"/>
              <a:gd name="connsiteY3" fmla="*/ 417443 h 657639"/>
              <a:gd name="connsiteX4" fmla="*/ 7712765 w 7712765"/>
              <a:gd name="connsiteY4" fmla="*/ 0 h 657639"/>
              <a:gd name="connsiteX5" fmla="*/ 0 w 7712765"/>
              <a:gd name="connsiteY5" fmla="*/ 0 h 657639"/>
              <a:gd name="connsiteX0" fmla="*/ 0 w 8807726"/>
              <a:gd name="connsiteY0" fmla="*/ 0 h 657639"/>
              <a:gd name="connsiteX1" fmla="*/ 854765 w 8807726"/>
              <a:gd name="connsiteY1" fmla="*/ 576470 h 657639"/>
              <a:gd name="connsiteX2" fmla="*/ 2405269 w 8807726"/>
              <a:gd name="connsiteY2" fmla="*/ 487017 h 657639"/>
              <a:gd name="connsiteX3" fmla="*/ 6569765 w 8807726"/>
              <a:gd name="connsiteY3" fmla="*/ 417443 h 657639"/>
              <a:gd name="connsiteX4" fmla="*/ 7712765 w 8807726"/>
              <a:gd name="connsiteY4" fmla="*/ 0 h 657639"/>
              <a:gd name="connsiteX5" fmla="*/ 0 w 8807726"/>
              <a:gd name="connsiteY5" fmla="*/ 0 h 657639"/>
              <a:gd name="connsiteX0" fmla="*/ 0 w 7712765"/>
              <a:gd name="connsiteY0" fmla="*/ 0 h 657639"/>
              <a:gd name="connsiteX1" fmla="*/ 854765 w 7712765"/>
              <a:gd name="connsiteY1" fmla="*/ 576470 h 657639"/>
              <a:gd name="connsiteX2" fmla="*/ 2405269 w 7712765"/>
              <a:gd name="connsiteY2" fmla="*/ 487017 h 657639"/>
              <a:gd name="connsiteX3" fmla="*/ 6569765 w 7712765"/>
              <a:gd name="connsiteY3" fmla="*/ 417443 h 657639"/>
              <a:gd name="connsiteX4" fmla="*/ 7712765 w 7712765"/>
              <a:gd name="connsiteY4" fmla="*/ 0 h 657639"/>
              <a:gd name="connsiteX5" fmla="*/ 0 w 7712765"/>
              <a:gd name="connsiteY5" fmla="*/ 0 h 657639"/>
              <a:gd name="connsiteX0" fmla="*/ 0 w 7712765"/>
              <a:gd name="connsiteY0" fmla="*/ 0 h 840448"/>
              <a:gd name="connsiteX1" fmla="*/ 854765 w 7712765"/>
              <a:gd name="connsiteY1" fmla="*/ 576470 h 840448"/>
              <a:gd name="connsiteX2" fmla="*/ 2405269 w 7712765"/>
              <a:gd name="connsiteY2" fmla="*/ 487017 h 840448"/>
              <a:gd name="connsiteX3" fmla="*/ 6569765 w 7712765"/>
              <a:gd name="connsiteY3" fmla="*/ 417443 h 840448"/>
              <a:gd name="connsiteX4" fmla="*/ 7712765 w 7712765"/>
              <a:gd name="connsiteY4" fmla="*/ 0 h 840448"/>
              <a:gd name="connsiteX5" fmla="*/ 0 w 7712765"/>
              <a:gd name="connsiteY5" fmla="*/ 0 h 840448"/>
              <a:gd name="connsiteX0" fmla="*/ 0 w 7712765"/>
              <a:gd name="connsiteY0" fmla="*/ 0 h 840448"/>
              <a:gd name="connsiteX1" fmla="*/ 854765 w 7712765"/>
              <a:gd name="connsiteY1" fmla="*/ 576470 h 840448"/>
              <a:gd name="connsiteX2" fmla="*/ 2405269 w 7712765"/>
              <a:gd name="connsiteY2" fmla="*/ 487017 h 840448"/>
              <a:gd name="connsiteX3" fmla="*/ 6569765 w 7712765"/>
              <a:gd name="connsiteY3" fmla="*/ 417443 h 840448"/>
              <a:gd name="connsiteX4" fmla="*/ 7712765 w 7712765"/>
              <a:gd name="connsiteY4" fmla="*/ 0 h 840448"/>
              <a:gd name="connsiteX5" fmla="*/ 0 w 7712765"/>
              <a:gd name="connsiteY5" fmla="*/ 0 h 840448"/>
              <a:gd name="connsiteX0" fmla="*/ 1143000 w 8855765"/>
              <a:gd name="connsiteY0" fmla="*/ 0 h 840448"/>
              <a:gd name="connsiteX1" fmla="*/ 1997765 w 8855765"/>
              <a:gd name="connsiteY1" fmla="*/ 576470 h 840448"/>
              <a:gd name="connsiteX2" fmla="*/ 3548269 w 8855765"/>
              <a:gd name="connsiteY2" fmla="*/ 487017 h 840448"/>
              <a:gd name="connsiteX3" fmla="*/ 7712765 w 8855765"/>
              <a:gd name="connsiteY3" fmla="*/ 417443 h 840448"/>
              <a:gd name="connsiteX4" fmla="*/ 8855765 w 8855765"/>
              <a:gd name="connsiteY4" fmla="*/ 0 h 840448"/>
              <a:gd name="connsiteX5" fmla="*/ 1143000 w 8855765"/>
              <a:gd name="connsiteY5" fmla="*/ 0 h 840448"/>
              <a:gd name="connsiteX0" fmla="*/ 0 w 7712765"/>
              <a:gd name="connsiteY0" fmla="*/ 0 h 840448"/>
              <a:gd name="connsiteX1" fmla="*/ 854765 w 7712765"/>
              <a:gd name="connsiteY1" fmla="*/ 576470 h 840448"/>
              <a:gd name="connsiteX2" fmla="*/ 2405269 w 7712765"/>
              <a:gd name="connsiteY2" fmla="*/ 487017 h 840448"/>
              <a:gd name="connsiteX3" fmla="*/ 6569765 w 7712765"/>
              <a:gd name="connsiteY3" fmla="*/ 417443 h 840448"/>
              <a:gd name="connsiteX4" fmla="*/ 7712765 w 7712765"/>
              <a:gd name="connsiteY4" fmla="*/ 0 h 840448"/>
              <a:gd name="connsiteX5" fmla="*/ 0 w 7712765"/>
              <a:gd name="connsiteY5" fmla="*/ 0 h 840448"/>
              <a:gd name="connsiteX0" fmla="*/ 0 w 7712765"/>
              <a:gd name="connsiteY0" fmla="*/ 0 h 686739"/>
              <a:gd name="connsiteX1" fmla="*/ 857670 w 7712765"/>
              <a:gd name="connsiteY1" fmla="*/ 563148 h 686739"/>
              <a:gd name="connsiteX2" fmla="*/ 2405269 w 7712765"/>
              <a:gd name="connsiteY2" fmla="*/ 487017 h 686739"/>
              <a:gd name="connsiteX3" fmla="*/ 6569765 w 7712765"/>
              <a:gd name="connsiteY3" fmla="*/ 417443 h 686739"/>
              <a:gd name="connsiteX4" fmla="*/ 7712765 w 7712765"/>
              <a:gd name="connsiteY4" fmla="*/ 0 h 686739"/>
              <a:gd name="connsiteX5" fmla="*/ 0 w 7712765"/>
              <a:gd name="connsiteY5" fmla="*/ 0 h 686739"/>
              <a:gd name="connsiteX0" fmla="*/ 0 w 7712765"/>
              <a:gd name="connsiteY0" fmla="*/ 0 h 821857"/>
              <a:gd name="connsiteX1" fmla="*/ 857670 w 7712765"/>
              <a:gd name="connsiteY1" fmla="*/ 563148 h 821857"/>
              <a:gd name="connsiteX2" fmla="*/ 2405269 w 7712765"/>
              <a:gd name="connsiteY2" fmla="*/ 487017 h 821857"/>
              <a:gd name="connsiteX3" fmla="*/ 6569765 w 7712765"/>
              <a:gd name="connsiteY3" fmla="*/ 417443 h 821857"/>
              <a:gd name="connsiteX4" fmla="*/ 7712765 w 7712765"/>
              <a:gd name="connsiteY4" fmla="*/ 0 h 821857"/>
              <a:gd name="connsiteX5" fmla="*/ 0 w 7712765"/>
              <a:gd name="connsiteY5" fmla="*/ 0 h 821857"/>
              <a:gd name="connsiteX0" fmla="*/ 0 w 7741811"/>
              <a:gd name="connsiteY0" fmla="*/ 0 h 686739"/>
              <a:gd name="connsiteX1" fmla="*/ 886716 w 7741811"/>
              <a:gd name="connsiteY1" fmla="*/ 563148 h 686739"/>
              <a:gd name="connsiteX2" fmla="*/ 2434315 w 7741811"/>
              <a:gd name="connsiteY2" fmla="*/ 487017 h 686739"/>
              <a:gd name="connsiteX3" fmla="*/ 6598811 w 7741811"/>
              <a:gd name="connsiteY3" fmla="*/ 417443 h 686739"/>
              <a:gd name="connsiteX4" fmla="*/ 7741811 w 7741811"/>
              <a:gd name="connsiteY4" fmla="*/ 0 h 686739"/>
              <a:gd name="connsiteX5" fmla="*/ 0 w 7741811"/>
              <a:gd name="connsiteY5" fmla="*/ 0 h 686739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4409"/>
              <a:gd name="connsiteY0" fmla="*/ 0 h 809583"/>
              <a:gd name="connsiteX1" fmla="*/ 886716 w 7744409"/>
              <a:gd name="connsiteY1" fmla="*/ 563148 h 809583"/>
              <a:gd name="connsiteX2" fmla="*/ 2434315 w 7744409"/>
              <a:gd name="connsiteY2" fmla="*/ 487017 h 809583"/>
              <a:gd name="connsiteX3" fmla="*/ 6598811 w 7744409"/>
              <a:gd name="connsiteY3" fmla="*/ 417443 h 809583"/>
              <a:gd name="connsiteX4" fmla="*/ 7744409 w 7744409"/>
              <a:gd name="connsiteY4" fmla="*/ 3068 h 809583"/>
              <a:gd name="connsiteX5" fmla="*/ 0 w 7744409"/>
              <a:gd name="connsiteY5" fmla="*/ 0 h 809583"/>
              <a:gd name="connsiteX0" fmla="*/ 0 w 7744409"/>
              <a:gd name="connsiteY0" fmla="*/ 0 h 809583"/>
              <a:gd name="connsiteX1" fmla="*/ 886716 w 7744409"/>
              <a:gd name="connsiteY1" fmla="*/ 563148 h 809583"/>
              <a:gd name="connsiteX2" fmla="*/ 2434315 w 7744409"/>
              <a:gd name="connsiteY2" fmla="*/ 487017 h 809583"/>
              <a:gd name="connsiteX3" fmla="*/ 6598811 w 7744409"/>
              <a:gd name="connsiteY3" fmla="*/ 417443 h 809583"/>
              <a:gd name="connsiteX4" fmla="*/ 7744409 w 7744409"/>
              <a:gd name="connsiteY4" fmla="*/ 3068 h 809583"/>
              <a:gd name="connsiteX5" fmla="*/ 0 w 7744409"/>
              <a:gd name="connsiteY5" fmla="*/ 0 h 809583"/>
              <a:gd name="connsiteX0" fmla="*/ 0 w 7744409"/>
              <a:gd name="connsiteY0" fmla="*/ 0 h 809583"/>
              <a:gd name="connsiteX1" fmla="*/ 886716 w 7744409"/>
              <a:gd name="connsiteY1" fmla="*/ 563148 h 809583"/>
              <a:gd name="connsiteX2" fmla="*/ 2434315 w 7744409"/>
              <a:gd name="connsiteY2" fmla="*/ 487017 h 809583"/>
              <a:gd name="connsiteX3" fmla="*/ 6598811 w 7744409"/>
              <a:gd name="connsiteY3" fmla="*/ 417443 h 809583"/>
              <a:gd name="connsiteX4" fmla="*/ 7744409 w 7744409"/>
              <a:gd name="connsiteY4" fmla="*/ 3068 h 809583"/>
              <a:gd name="connsiteX5" fmla="*/ 0 w 7744409"/>
              <a:gd name="connsiteY5" fmla="*/ 0 h 809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44409" h="809583">
                <a:moveTo>
                  <a:pt x="0" y="0"/>
                </a:moveTo>
                <a:cubicBezTo>
                  <a:pt x="304237" y="167489"/>
                  <a:pt x="360369" y="233726"/>
                  <a:pt x="886716" y="563148"/>
                </a:cubicBezTo>
                <a:cubicBezTo>
                  <a:pt x="1304871" y="809583"/>
                  <a:pt x="1615947" y="706018"/>
                  <a:pt x="2434315" y="487017"/>
                </a:cubicBezTo>
                <a:cubicBezTo>
                  <a:pt x="3629697" y="155424"/>
                  <a:pt x="5540046" y="132029"/>
                  <a:pt x="6598811" y="417443"/>
                </a:cubicBezTo>
                <a:cubicBezTo>
                  <a:pt x="7392212" y="628150"/>
                  <a:pt x="7492697" y="440390"/>
                  <a:pt x="7744409" y="306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54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reeform 6"/>
          <p:cNvSpPr/>
          <p:nvPr/>
        </p:nvSpPr>
        <p:spPr bwMode="ltGray">
          <a:xfrm>
            <a:off x="0" y="312983"/>
            <a:ext cx="909138" cy="1423763"/>
          </a:xfrm>
          <a:custGeom>
            <a:avLst/>
            <a:gdLst>
              <a:gd name="connsiteX0" fmla="*/ 0 w 742566"/>
              <a:gd name="connsiteY0" fmla="*/ 0 h 1423763"/>
              <a:gd name="connsiteX1" fmla="*/ 0 w 742566"/>
              <a:gd name="connsiteY1" fmla="*/ 1423763 h 1423763"/>
              <a:gd name="connsiteX2" fmla="*/ 742566 w 742566"/>
              <a:gd name="connsiteY2" fmla="*/ 874510 h 1423763"/>
              <a:gd name="connsiteX3" fmla="*/ 714950 w 742566"/>
              <a:gd name="connsiteY3" fmla="*/ 444926 h 1423763"/>
              <a:gd name="connsiteX4" fmla="*/ 0 w 742566"/>
              <a:gd name="connsiteY4" fmla="*/ 0 h 1423763"/>
              <a:gd name="connsiteX0" fmla="*/ 0 w 861724"/>
              <a:gd name="connsiteY0" fmla="*/ 0 h 1569515"/>
              <a:gd name="connsiteX1" fmla="*/ 0 w 861724"/>
              <a:gd name="connsiteY1" fmla="*/ 1423763 h 1569515"/>
              <a:gd name="connsiteX2" fmla="*/ 742566 w 861724"/>
              <a:gd name="connsiteY2" fmla="*/ 874510 h 1569515"/>
              <a:gd name="connsiteX3" fmla="*/ 714950 w 861724"/>
              <a:gd name="connsiteY3" fmla="*/ 444926 h 1569515"/>
              <a:gd name="connsiteX4" fmla="*/ 0 w 861724"/>
              <a:gd name="connsiteY4" fmla="*/ 0 h 1569515"/>
              <a:gd name="connsiteX0" fmla="*/ 0 w 861724"/>
              <a:gd name="connsiteY0" fmla="*/ 163140 h 1732655"/>
              <a:gd name="connsiteX1" fmla="*/ 0 w 861724"/>
              <a:gd name="connsiteY1" fmla="*/ 1586903 h 1732655"/>
              <a:gd name="connsiteX2" fmla="*/ 742566 w 861724"/>
              <a:gd name="connsiteY2" fmla="*/ 1037650 h 1732655"/>
              <a:gd name="connsiteX3" fmla="*/ 714950 w 861724"/>
              <a:gd name="connsiteY3" fmla="*/ 608066 h 1732655"/>
              <a:gd name="connsiteX4" fmla="*/ 0 w 861724"/>
              <a:gd name="connsiteY4" fmla="*/ 163140 h 1732655"/>
              <a:gd name="connsiteX0" fmla="*/ 0 w 914642"/>
              <a:gd name="connsiteY0" fmla="*/ 163140 h 1732655"/>
              <a:gd name="connsiteX1" fmla="*/ 0 w 914642"/>
              <a:gd name="connsiteY1" fmla="*/ 1586903 h 1732655"/>
              <a:gd name="connsiteX2" fmla="*/ 742566 w 914642"/>
              <a:gd name="connsiteY2" fmla="*/ 1037650 h 1732655"/>
              <a:gd name="connsiteX3" fmla="*/ 714950 w 914642"/>
              <a:gd name="connsiteY3" fmla="*/ 608066 h 1732655"/>
              <a:gd name="connsiteX4" fmla="*/ 0 w 914642"/>
              <a:gd name="connsiteY4" fmla="*/ 163140 h 1732655"/>
              <a:gd name="connsiteX0" fmla="*/ 0 w 914642"/>
              <a:gd name="connsiteY0" fmla="*/ 163140 h 1732655"/>
              <a:gd name="connsiteX1" fmla="*/ 0 w 914642"/>
              <a:gd name="connsiteY1" fmla="*/ 1586903 h 1732655"/>
              <a:gd name="connsiteX2" fmla="*/ 742566 w 914642"/>
              <a:gd name="connsiteY2" fmla="*/ 1037650 h 1732655"/>
              <a:gd name="connsiteX3" fmla="*/ 714950 w 914642"/>
              <a:gd name="connsiteY3" fmla="*/ 608066 h 1732655"/>
              <a:gd name="connsiteX4" fmla="*/ 0 w 914642"/>
              <a:gd name="connsiteY4" fmla="*/ 163140 h 1732655"/>
              <a:gd name="connsiteX0" fmla="*/ 0 w 914642"/>
              <a:gd name="connsiteY0" fmla="*/ 0 h 1569515"/>
              <a:gd name="connsiteX1" fmla="*/ 0 w 914642"/>
              <a:gd name="connsiteY1" fmla="*/ 1423763 h 1569515"/>
              <a:gd name="connsiteX2" fmla="*/ 742566 w 914642"/>
              <a:gd name="connsiteY2" fmla="*/ 874510 h 1569515"/>
              <a:gd name="connsiteX3" fmla="*/ 714950 w 914642"/>
              <a:gd name="connsiteY3" fmla="*/ 444926 h 1569515"/>
              <a:gd name="connsiteX4" fmla="*/ 0 w 914642"/>
              <a:gd name="connsiteY4" fmla="*/ 0 h 1569515"/>
              <a:gd name="connsiteX0" fmla="*/ 0 w 948883"/>
              <a:gd name="connsiteY0" fmla="*/ 0 h 1569515"/>
              <a:gd name="connsiteX1" fmla="*/ 0 w 948883"/>
              <a:gd name="connsiteY1" fmla="*/ 1423763 h 1569515"/>
              <a:gd name="connsiteX2" fmla="*/ 742566 w 948883"/>
              <a:gd name="connsiteY2" fmla="*/ 874510 h 1569515"/>
              <a:gd name="connsiteX3" fmla="*/ 714950 w 948883"/>
              <a:gd name="connsiteY3" fmla="*/ 444926 h 1569515"/>
              <a:gd name="connsiteX4" fmla="*/ 0 w 948883"/>
              <a:gd name="connsiteY4" fmla="*/ 0 h 1569515"/>
              <a:gd name="connsiteX0" fmla="*/ 0 w 909138"/>
              <a:gd name="connsiteY0" fmla="*/ 0 h 1569515"/>
              <a:gd name="connsiteX1" fmla="*/ 0 w 909138"/>
              <a:gd name="connsiteY1" fmla="*/ 1423763 h 1569515"/>
              <a:gd name="connsiteX2" fmla="*/ 742566 w 909138"/>
              <a:gd name="connsiteY2" fmla="*/ 874510 h 1569515"/>
              <a:gd name="connsiteX3" fmla="*/ 714950 w 909138"/>
              <a:gd name="connsiteY3" fmla="*/ 444926 h 1569515"/>
              <a:gd name="connsiteX4" fmla="*/ 0 w 909138"/>
              <a:gd name="connsiteY4" fmla="*/ 0 h 1569515"/>
              <a:gd name="connsiteX0" fmla="*/ 0 w 909138"/>
              <a:gd name="connsiteY0" fmla="*/ 0 h 1423763"/>
              <a:gd name="connsiteX1" fmla="*/ 0 w 909138"/>
              <a:gd name="connsiteY1" fmla="*/ 1423763 h 1423763"/>
              <a:gd name="connsiteX2" fmla="*/ 742566 w 909138"/>
              <a:gd name="connsiteY2" fmla="*/ 874510 h 1423763"/>
              <a:gd name="connsiteX3" fmla="*/ 714950 w 909138"/>
              <a:gd name="connsiteY3" fmla="*/ 444926 h 1423763"/>
              <a:gd name="connsiteX4" fmla="*/ 0 w 909138"/>
              <a:gd name="connsiteY4" fmla="*/ 0 h 142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9138" h="1423763">
                <a:moveTo>
                  <a:pt x="0" y="0"/>
                </a:moveTo>
                <a:lnTo>
                  <a:pt x="0" y="1423763"/>
                </a:lnTo>
                <a:cubicBezTo>
                  <a:pt x="307056" y="1125441"/>
                  <a:pt x="599640" y="970558"/>
                  <a:pt x="742566" y="874510"/>
                </a:cubicBezTo>
                <a:cubicBezTo>
                  <a:pt x="885492" y="778462"/>
                  <a:pt x="909138" y="598868"/>
                  <a:pt x="714950" y="444926"/>
                </a:cubicBezTo>
                <a:cubicBezTo>
                  <a:pt x="481017" y="259268"/>
                  <a:pt x="145961" y="102135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reeform 7"/>
          <p:cNvSpPr/>
          <p:nvPr/>
        </p:nvSpPr>
        <p:spPr bwMode="ltGray">
          <a:xfrm flipV="1">
            <a:off x="0" y="5172889"/>
            <a:ext cx="850182" cy="1665516"/>
          </a:xfrm>
          <a:custGeom>
            <a:avLst/>
            <a:gdLst>
              <a:gd name="connsiteX0" fmla="*/ 0 w 742566"/>
              <a:gd name="connsiteY0" fmla="*/ 0 h 1423763"/>
              <a:gd name="connsiteX1" fmla="*/ 0 w 742566"/>
              <a:gd name="connsiteY1" fmla="*/ 1423763 h 1423763"/>
              <a:gd name="connsiteX2" fmla="*/ 742566 w 742566"/>
              <a:gd name="connsiteY2" fmla="*/ 874510 h 1423763"/>
              <a:gd name="connsiteX3" fmla="*/ 714950 w 742566"/>
              <a:gd name="connsiteY3" fmla="*/ 444926 h 1423763"/>
              <a:gd name="connsiteX4" fmla="*/ 0 w 742566"/>
              <a:gd name="connsiteY4" fmla="*/ 0 h 1423763"/>
              <a:gd name="connsiteX0" fmla="*/ 0 w 861724"/>
              <a:gd name="connsiteY0" fmla="*/ 0 h 1569515"/>
              <a:gd name="connsiteX1" fmla="*/ 0 w 861724"/>
              <a:gd name="connsiteY1" fmla="*/ 1423763 h 1569515"/>
              <a:gd name="connsiteX2" fmla="*/ 742566 w 861724"/>
              <a:gd name="connsiteY2" fmla="*/ 874510 h 1569515"/>
              <a:gd name="connsiteX3" fmla="*/ 714950 w 861724"/>
              <a:gd name="connsiteY3" fmla="*/ 444926 h 1569515"/>
              <a:gd name="connsiteX4" fmla="*/ 0 w 861724"/>
              <a:gd name="connsiteY4" fmla="*/ 0 h 1569515"/>
              <a:gd name="connsiteX0" fmla="*/ 0 w 861724"/>
              <a:gd name="connsiteY0" fmla="*/ 163140 h 1732655"/>
              <a:gd name="connsiteX1" fmla="*/ 0 w 861724"/>
              <a:gd name="connsiteY1" fmla="*/ 1586903 h 1732655"/>
              <a:gd name="connsiteX2" fmla="*/ 742566 w 861724"/>
              <a:gd name="connsiteY2" fmla="*/ 1037650 h 1732655"/>
              <a:gd name="connsiteX3" fmla="*/ 714950 w 861724"/>
              <a:gd name="connsiteY3" fmla="*/ 608066 h 1732655"/>
              <a:gd name="connsiteX4" fmla="*/ 0 w 861724"/>
              <a:gd name="connsiteY4" fmla="*/ 163140 h 1732655"/>
              <a:gd name="connsiteX0" fmla="*/ 0 w 914642"/>
              <a:gd name="connsiteY0" fmla="*/ 163140 h 1732655"/>
              <a:gd name="connsiteX1" fmla="*/ 0 w 914642"/>
              <a:gd name="connsiteY1" fmla="*/ 1586903 h 1732655"/>
              <a:gd name="connsiteX2" fmla="*/ 742566 w 914642"/>
              <a:gd name="connsiteY2" fmla="*/ 1037650 h 1732655"/>
              <a:gd name="connsiteX3" fmla="*/ 714950 w 914642"/>
              <a:gd name="connsiteY3" fmla="*/ 608066 h 1732655"/>
              <a:gd name="connsiteX4" fmla="*/ 0 w 914642"/>
              <a:gd name="connsiteY4" fmla="*/ 163140 h 1732655"/>
              <a:gd name="connsiteX0" fmla="*/ 0 w 914642"/>
              <a:gd name="connsiteY0" fmla="*/ 163140 h 1732655"/>
              <a:gd name="connsiteX1" fmla="*/ 0 w 914642"/>
              <a:gd name="connsiteY1" fmla="*/ 1586903 h 1732655"/>
              <a:gd name="connsiteX2" fmla="*/ 742566 w 914642"/>
              <a:gd name="connsiteY2" fmla="*/ 1037650 h 1732655"/>
              <a:gd name="connsiteX3" fmla="*/ 714950 w 914642"/>
              <a:gd name="connsiteY3" fmla="*/ 608066 h 1732655"/>
              <a:gd name="connsiteX4" fmla="*/ 0 w 914642"/>
              <a:gd name="connsiteY4" fmla="*/ 163140 h 1732655"/>
              <a:gd name="connsiteX0" fmla="*/ 0 w 914642"/>
              <a:gd name="connsiteY0" fmla="*/ 0 h 1569515"/>
              <a:gd name="connsiteX1" fmla="*/ 0 w 914642"/>
              <a:gd name="connsiteY1" fmla="*/ 1423763 h 1569515"/>
              <a:gd name="connsiteX2" fmla="*/ 742566 w 914642"/>
              <a:gd name="connsiteY2" fmla="*/ 874510 h 1569515"/>
              <a:gd name="connsiteX3" fmla="*/ 714950 w 914642"/>
              <a:gd name="connsiteY3" fmla="*/ 444926 h 1569515"/>
              <a:gd name="connsiteX4" fmla="*/ 0 w 914642"/>
              <a:gd name="connsiteY4" fmla="*/ 0 h 1569515"/>
              <a:gd name="connsiteX0" fmla="*/ 0 w 948883"/>
              <a:gd name="connsiteY0" fmla="*/ 0 h 1569515"/>
              <a:gd name="connsiteX1" fmla="*/ 0 w 948883"/>
              <a:gd name="connsiteY1" fmla="*/ 1423763 h 1569515"/>
              <a:gd name="connsiteX2" fmla="*/ 742566 w 948883"/>
              <a:gd name="connsiteY2" fmla="*/ 874510 h 1569515"/>
              <a:gd name="connsiteX3" fmla="*/ 714950 w 948883"/>
              <a:gd name="connsiteY3" fmla="*/ 444926 h 1569515"/>
              <a:gd name="connsiteX4" fmla="*/ 0 w 948883"/>
              <a:gd name="connsiteY4" fmla="*/ 0 h 1569515"/>
              <a:gd name="connsiteX0" fmla="*/ 0 w 909138"/>
              <a:gd name="connsiteY0" fmla="*/ 0 h 1569515"/>
              <a:gd name="connsiteX1" fmla="*/ 0 w 909138"/>
              <a:gd name="connsiteY1" fmla="*/ 1423763 h 1569515"/>
              <a:gd name="connsiteX2" fmla="*/ 742566 w 909138"/>
              <a:gd name="connsiteY2" fmla="*/ 874510 h 1569515"/>
              <a:gd name="connsiteX3" fmla="*/ 714950 w 909138"/>
              <a:gd name="connsiteY3" fmla="*/ 444926 h 1569515"/>
              <a:gd name="connsiteX4" fmla="*/ 0 w 909138"/>
              <a:gd name="connsiteY4" fmla="*/ 0 h 1569515"/>
              <a:gd name="connsiteX0" fmla="*/ 0 w 909138"/>
              <a:gd name="connsiteY0" fmla="*/ 0 h 1423763"/>
              <a:gd name="connsiteX1" fmla="*/ 0 w 909138"/>
              <a:gd name="connsiteY1" fmla="*/ 1423763 h 1423763"/>
              <a:gd name="connsiteX2" fmla="*/ 742566 w 909138"/>
              <a:gd name="connsiteY2" fmla="*/ 874510 h 1423763"/>
              <a:gd name="connsiteX3" fmla="*/ 714950 w 909138"/>
              <a:gd name="connsiteY3" fmla="*/ 444926 h 1423763"/>
              <a:gd name="connsiteX4" fmla="*/ 0 w 909138"/>
              <a:gd name="connsiteY4" fmla="*/ 0 h 1423763"/>
              <a:gd name="connsiteX0" fmla="*/ 0 w 909138"/>
              <a:gd name="connsiteY0" fmla="*/ 0 h 1423763"/>
              <a:gd name="connsiteX1" fmla="*/ 0 w 909138"/>
              <a:gd name="connsiteY1" fmla="*/ 1423763 h 1423763"/>
              <a:gd name="connsiteX2" fmla="*/ 729018 w 909138"/>
              <a:gd name="connsiteY2" fmla="*/ 946385 h 1423763"/>
              <a:gd name="connsiteX3" fmla="*/ 714950 w 909138"/>
              <a:gd name="connsiteY3" fmla="*/ 444926 h 1423763"/>
              <a:gd name="connsiteX4" fmla="*/ 0 w 909138"/>
              <a:gd name="connsiteY4" fmla="*/ 0 h 1423763"/>
              <a:gd name="connsiteX0" fmla="*/ 0 w 917369"/>
              <a:gd name="connsiteY0" fmla="*/ 0 h 1423763"/>
              <a:gd name="connsiteX1" fmla="*/ 0 w 917369"/>
              <a:gd name="connsiteY1" fmla="*/ 1423763 h 1423763"/>
              <a:gd name="connsiteX2" fmla="*/ 729018 w 917369"/>
              <a:gd name="connsiteY2" fmla="*/ 946385 h 1423763"/>
              <a:gd name="connsiteX3" fmla="*/ 723181 w 917369"/>
              <a:gd name="connsiteY3" fmla="*/ 562947 h 1423763"/>
              <a:gd name="connsiteX4" fmla="*/ 0 w 917369"/>
              <a:gd name="connsiteY4" fmla="*/ 0 h 1423763"/>
              <a:gd name="connsiteX0" fmla="*/ 0 w 917369"/>
              <a:gd name="connsiteY0" fmla="*/ 0 h 1423763"/>
              <a:gd name="connsiteX1" fmla="*/ 0 w 917369"/>
              <a:gd name="connsiteY1" fmla="*/ 1423763 h 1423763"/>
              <a:gd name="connsiteX2" fmla="*/ 729018 w 917369"/>
              <a:gd name="connsiteY2" fmla="*/ 946385 h 1423763"/>
              <a:gd name="connsiteX3" fmla="*/ 723181 w 917369"/>
              <a:gd name="connsiteY3" fmla="*/ 562947 h 1423763"/>
              <a:gd name="connsiteX4" fmla="*/ 0 w 917369"/>
              <a:gd name="connsiteY4" fmla="*/ 0 h 1423763"/>
              <a:gd name="connsiteX0" fmla="*/ 0 w 917369"/>
              <a:gd name="connsiteY0" fmla="*/ 0 h 1423763"/>
              <a:gd name="connsiteX1" fmla="*/ 0 w 917369"/>
              <a:gd name="connsiteY1" fmla="*/ 1423763 h 1423763"/>
              <a:gd name="connsiteX2" fmla="*/ 729018 w 917369"/>
              <a:gd name="connsiteY2" fmla="*/ 946385 h 1423763"/>
              <a:gd name="connsiteX3" fmla="*/ 723181 w 917369"/>
              <a:gd name="connsiteY3" fmla="*/ 562947 h 1423763"/>
              <a:gd name="connsiteX4" fmla="*/ 0 w 917369"/>
              <a:gd name="connsiteY4" fmla="*/ 0 h 1423763"/>
              <a:gd name="connsiteX0" fmla="*/ 0 w 917369"/>
              <a:gd name="connsiteY0" fmla="*/ 0 h 1423763"/>
              <a:gd name="connsiteX1" fmla="*/ 0 w 917369"/>
              <a:gd name="connsiteY1" fmla="*/ 1423763 h 1423763"/>
              <a:gd name="connsiteX2" fmla="*/ 729018 w 917369"/>
              <a:gd name="connsiteY2" fmla="*/ 946385 h 1423763"/>
              <a:gd name="connsiteX3" fmla="*/ 723181 w 917369"/>
              <a:gd name="connsiteY3" fmla="*/ 562947 h 1423763"/>
              <a:gd name="connsiteX4" fmla="*/ 0 w 917369"/>
              <a:gd name="connsiteY4" fmla="*/ 0 h 142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369" h="1423763">
                <a:moveTo>
                  <a:pt x="0" y="0"/>
                </a:moveTo>
                <a:lnTo>
                  <a:pt x="0" y="1423763"/>
                </a:lnTo>
                <a:cubicBezTo>
                  <a:pt x="368101" y="1168156"/>
                  <a:pt x="565407" y="1044083"/>
                  <a:pt x="729018" y="946385"/>
                </a:cubicBezTo>
                <a:cubicBezTo>
                  <a:pt x="892629" y="848687"/>
                  <a:pt x="917369" y="716889"/>
                  <a:pt x="723181" y="562947"/>
                </a:cubicBezTo>
                <a:cubicBezTo>
                  <a:pt x="489248" y="377289"/>
                  <a:pt x="145961" y="102135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reeform 8"/>
          <p:cNvSpPr/>
          <p:nvPr/>
        </p:nvSpPr>
        <p:spPr bwMode="ltGray">
          <a:xfrm>
            <a:off x="7706271" y="-3132"/>
            <a:ext cx="1450255" cy="1647155"/>
          </a:xfrm>
          <a:custGeom>
            <a:avLst/>
            <a:gdLst>
              <a:gd name="connsiteX0" fmla="*/ 422754 w 1302707"/>
              <a:gd name="connsiteY0" fmla="*/ 0 h 1615858"/>
              <a:gd name="connsiteX1" fmla="*/ 1302707 w 1302707"/>
              <a:gd name="connsiteY1" fmla="*/ 0 h 1615858"/>
              <a:gd name="connsiteX2" fmla="*/ 1290181 w 1302707"/>
              <a:gd name="connsiteY2" fmla="*/ 1615858 h 1615858"/>
              <a:gd name="connsiteX3" fmla="*/ 109603 w 1302707"/>
              <a:gd name="connsiteY3" fmla="*/ 879954 h 1615858"/>
              <a:gd name="connsiteX4" fmla="*/ 0 w 1302707"/>
              <a:gd name="connsiteY4" fmla="*/ 382044 h 1615858"/>
              <a:gd name="connsiteX5" fmla="*/ 422754 w 1302707"/>
              <a:gd name="connsiteY5" fmla="*/ 0 h 1615858"/>
              <a:gd name="connsiteX0" fmla="*/ 528181 w 1408134"/>
              <a:gd name="connsiteY0" fmla="*/ 0 h 1762517"/>
              <a:gd name="connsiteX1" fmla="*/ 1408134 w 1408134"/>
              <a:gd name="connsiteY1" fmla="*/ 0 h 1762517"/>
              <a:gd name="connsiteX2" fmla="*/ 1395608 w 1408134"/>
              <a:gd name="connsiteY2" fmla="*/ 1615858 h 1762517"/>
              <a:gd name="connsiteX3" fmla="*/ 215030 w 1408134"/>
              <a:gd name="connsiteY3" fmla="*/ 879954 h 1762517"/>
              <a:gd name="connsiteX4" fmla="*/ 105427 w 1408134"/>
              <a:gd name="connsiteY4" fmla="*/ 382044 h 1762517"/>
              <a:gd name="connsiteX5" fmla="*/ 528181 w 1408134"/>
              <a:gd name="connsiteY5" fmla="*/ 0 h 1762517"/>
              <a:gd name="connsiteX0" fmla="*/ 528181 w 1408134"/>
              <a:gd name="connsiteY0" fmla="*/ 0 h 1762517"/>
              <a:gd name="connsiteX1" fmla="*/ 1408134 w 1408134"/>
              <a:gd name="connsiteY1" fmla="*/ 0 h 1762517"/>
              <a:gd name="connsiteX2" fmla="*/ 1395608 w 1408134"/>
              <a:gd name="connsiteY2" fmla="*/ 1615858 h 1762517"/>
              <a:gd name="connsiteX3" fmla="*/ 215030 w 1408134"/>
              <a:gd name="connsiteY3" fmla="*/ 879954 h 1762517"/>
              <a:gd name="connsiteX4" fmla="*/ 105427 w 1408134"/>
              <a:gd name="connsiteY4" fmla="*/ 382044 h 1762517"/>
              <a:gd name="connsiteX5" fmla="*/ 528181 w 1408134"/>
              <a:gd name="connsiteY5" fmla="*/ 0 h 1762517"/>
              <a:gd name="connsiteX0" fmla="*/ 528181 w 1408134"/>
              <a:gd name="connsiteY0" fmla="*/ 0 h 1615858"/>
              <a:gd name="connsiteX1" fmla="*/ 1408134 w 1408134"/>
              <a:gd name="connsiteY1" fmla="*/ 0 h 1615858"/>
              <a:gd name="connsiteX2" fmla="*/ 1395608 w 1408134"/>
              <a:gd name="connsiteY2" fmla="*/ 1615858 h 1615858"/>
              <a:gd name="connsiteX3" fmla="*/ 215030 w 1408134"/>
              <a:gd name="connsiteY3" fmla="*/ 879954 h 1615858"/>
              <a:gd name="connsiteX4" fmla="*/ 105427 w 1408134"/>
              <a:gd name="connsiteY4" fmla="*/ 382044 h 1615858"/>
              <a:gd name="connsiteX5" fmla="*/ 528181 w 1408134"/>
              <a:gd name="connsiteY5" fmla="*/ 0 h 1615858"/>
              <a:gd name="connsiteX0" fmla="*/ 529337 w 1409290"/>
              <a:gd name="connsiteY0" fmla="*/ 0 h 1615858"/>
              <a:gd name="connsiteX1" fmla="*/ 1409290 w 1409290"/>
              <a:gd name="connsiteY1" fmla="*/ 0 h 1615858"/>
              <a:gd name="connsiteX2" fmla="*/ 1396764 w 1409290"/>
              <a:gd name="connsiteY2" fmla="*/ 1615858 h 1615858"/>
              <a:gd name="connsiteX3" fmla="*/ 215030 w 1409290"/>
              <a:gd name="connsiteY3" fmla="*/ 864897 h 1615858"/>
              <a:gd name="connsiteX4" fmla="*/ 106583 w 1409290"/>
              <a:gd name="connsiteY4" fmla="*/ 382044 h 1615858"/>
              <a:gd name="connsiteX5" fmla="*/ 529337 w 1409290"/>
              <a:gd name="connsiteY5" fmla="*/ 0 h 1615858"/>
              <a:gd name="connsiteX0" fmla="*/ 522046 w 1401999"/>
              <a:gd name="connsiteY0" fmla="*/ 0 h 1615858"/>
              <a:gd name="connsiteX1" fmla="*/ 1401999 w 1401999"/>
              <a:gd name="connsiteY1" fmla="*/ 0 h 1615858"/>
              <a:gd name="connsiteX2" fmla="*/ 1389473 w 1401999"/>
              <a:gd name="connsiteY2" fmla="*/ 1615858 h 1615858"/>
              <a:gd name="connsiteX3" fmla="*/ 207739 w 1401999"/>
              <a:gd name="connsiteY3" fmla="*/ 864897 h 1615858"/>
              <a:gd name="connsiteX4" fmla="*/ 99292 w 1401999"/>
              <a:gd name="connsiteY4" fmla="*/ 382044 h 1615858"/>
              <a:gd name="connsiteX5" fmla="*/ 522046 w 1401999"/>
              <a:gd name="connsiteY5" fmla="*/ 0 h 1615858"/>
              <a:gd name="connsiteX0" fmla="*/ 570302 w 1450255"/>
              <a:gd name="connsiteY0" fmla="*/ 0 h 1615858"/>
              <a:gd name="connsiteX1" fmla="*/ 1450255 w 1450255"/>
              <a:gd name="connsiteY1" fmla="*/ 0 h 1615858"/>
              <a:gd name="connsiteX2" fmla="*/ 1437729 w 1450255"/>
              <a:gd name="connsiteY2" fmla="*/ 1615858 h 1615858"/>
              <a:gd name="connsiteX3" fmla="*/ 255995 w 1450255"/>
              <a:gd name="connsiteY3" fmla="*/ 864897 h 1615858"/>
              <a:gd name="connsiteX4" fmla="*/ 147548 w 1450255"/>
              <a:gd name="connsiteY4" fmla="*/ 382044 h 1615858"/>
              <a:gd name="connsiteX5" fmla="*/ 570302 w 1450255"/>
              <a:gd name="connsiteY5" fmla="*/ 0 h 1615858"/>
              <a:gd name="connsiteX0" fmla="*/ 570302 w 1450255"/>
              <a:gd name="connsiteY0" fmla="*/ 0 h 1615858"/>
              <a:gd name="connsiteX1" fmla="*/ 1450255 w 1450255"/>
              <a:gd name="connsiteY1" fmla="*/ 0 h 1615858"/>
              <a:gd name="connsiteX2" fmla="*/ 1437729 w 1450255"/>
              <a:gd name="connsiteY2" fmla="*/ 1615858 h 1615858"/>
              <a:gd name="connsiteX3" fmla="*/ 255995 w 1450255"/>
              <a:gd name="connsiteY3" fmla="*/ 864897 h 1615858"/>
              <a:gd name="connsiteX4" fmla="*/ 147548 w 1450255"/>
              <a:gd name="connsiteY4" fmla="*/ 382044 h 1615858"/>
              <a:gd name="connsiteX5" fmla="*/ 570302 w 1450255"/>
              <a:gd name="connsiteY5" fmla="*/ 0 h 1615858"/>
              <a:gd name="connsiteX0" fmla="*/ 570302 w 1450255"/>
              <a:gd name="connsiteY0" fmla="*/ 0 h 1615858"/>
              <a:gd name="connsiteX1" fmla="*/ 1450255 w 1450255"/>
              <a:gd name="connsiteY1" fmla="*/ 0 h 1615858"/>
              <a:gd name="connsiteX2" fmla="*/ 1437729 w 1450255"/>
              <a:gd name="connsiteY2" fmla="*/ 1615858 h 1615858"/>
              <a:gd name="connsiteX3" fmla="*/ 255995 w 1450255"/>
              <a:gd name="connsiteY3" fmla="*/ 864897 h 1615858"/>
              <a:gd name="connsiteX4" fmla="*/ 147548 w 1450255"/>
              <a:gd name="connsiteY4" fmla="*/ 382044 h 1615858"/>
              <a:gd name="connsiteX5" fmla="*/ 570302 w 1450255"/>
              <a:gd name="connsiteY5" fmla="*/ 0 h 1615858"/>
              <a:gd name="connsiteX0" fmla="*/ 570302 w 1450255"/>
              <a:gd name="connsiteY0" fmla="*/ 0 h 1647155"/>
              <a:gd name="connsiteX1" fmla="*/ 1450255 w 1450255"/>
              <a:gd name="connsiteY1" fmla="*/ 0 h 1647155"/>
              <a:gd name="connsiteX2" fmla="*/ 1437729 w 1450255"/>
              <a:gd name="connsiteY2" fmla="*/ 1647155 h 1647155"/>
              <a:gd name="connsiteX3" fmla="*/ 255995 w 1450255"/>
              <a:gd name="connsiteY3" fmla="*/ 864897 h 1647155"/>
              <a:gd name="connsiteX4" fmla="*/ 147548 w 1450255"/>
              <a:gd name="connsiteY4" fmla="*/ 382044 h 1647155"/>
              <a:gd name="connsiteX5" fmla="*/ 570302 w 1450255"/>
              <a:gd name="connsiteY5" fmla="*/ 0 h 1647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0255" h="1647155">
                <a:moveTo>
                  <a:pt x="570302" y="0"/>
                </a:moveTo>
                <a:lnTo>
                  <a:pt x="1450255" y="0"/>
                </a:lnTo>
                <a:cubicBezTo>
                  <a:pt x="1446080" y="538619"/>
                  <a:pt x="1441904" y="1108536"/>
                  <a:pt x="1437729" y="1647155"/>
                </a:cubicBezTo>
                <a:cubicBezTo>
                  <a:pt x="1059800" y="1253174"/>
                  <a:pt x="463734" y="1013829"/>
                  <a:pt x="255995" y="864897"/>
                </a:cubicBezTo>
                <a:cubicBezTo>
                  <a:pt x="0" y="680990"/>
                  <a:pt x="64002" y="497791"/>
                  <a:pt x="147548" y="382044"/>
                </a:cubicBezTo>
                <a:cubicBezTo>
                  <a:pt x="231094" y="266297"/>
                  <a:pt x="385474" y="72158"/>
                  <a:pt x="57030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54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reeform 9"/>
          <p:cNvSpPr/>
          <p:nvPr/>
        </p:nvSpPr>
        <p:spPr bwMode="ltGray">
          <a:xfrm>
            <a:off x="475656" y="5237922"/>
            <a:ext cx="8668343" cy="1639956"/>
          </a:xfrm>
          <a:custGeom>
            <a:avLst/>
            <a:gdLst>
              <a:gd name="connsiteX0" fmla="*/ 0 w 8666922"/>
              <a:gd name="connsiteY0" fmla="*/ 1610139 h 1639956"/>
              <a:gd name="connsiteX1" fmla="*/ 8656983 w 8666922"/>
              <a:gd name="connsiteY1" fmla="*/ 1639956 h 1639956"/>
              <a:gd name="connsiteX2" fmla="*/ 8666922 w 8666922"/>
              <a:gd name="connsiteY2" fmla="*/ 0 h 1639956"/>
              <a:gd name="connsiteX3" fmla="*/ 4084983 w 8666922"/>
              <a:gd name="connsiteY3" fmla="*/ 1480930 h 1639956"/>
              <a:gd name="connsiteX4" fmla="*/ 993913 w 8666922"/>
              <a:gd name="connsiteY4" fmla="*/ 914400 h 1639956"/>
              <a:gd name="connsiteX5" fmla="*/ 0 w 8666922"/>
              <a:gd name="connsiteY5" fmla="*/ 1610139 h 1639956"/>
              <a:gd name="connsiteX0" fmla="*/ 0 w 8666922"/>
              <a:gd name="connsiteY0" fmla="*/ 1636643 h 1666460"/>
              <a:gd name="connsiteX1" fmla="*/ 8656983 w 8666922"/>
              <a:gd name="connsiteY1" fmla="*/ 1666460 h 1666460"/>
              <a:gd name="connsiteX2" fmla="*/ 8666922 w 8666922"/>
              <a:gd name="connsiteY2" fmla="*/ 26504 h 1666460"/>
              <a:gd name="connsiteX3" fmla="*/ 4084983 w 8666922"/>
              <a:gd name="connsiteY3" fmla="*/ 1507434 h 1666460"/>
              <a:gd name="connsiteX4" fmla="*/ 993913 w 8666922"/>
              <a:gd name="connsiteY4" fmla="*/ 940904 h 1666460"/>
              <a:gd name="connsiteX5" fmla="*/ 0 w 8666922"/>
              <a:gd name="connsiteY5" fmla="*/ 1636643 h 1666460"/>
              <a:gd name="connsiteX0" fmla="*/ 0 w 8668343"/>
              <a:gd name="connsiteY0" fmla="*/ 1647276 h 1666460"/>
              <a:gd name="connsiteX1" fmla="*/ 8658404 w 8668343"/>
              <a:gd name="connsiteY1" fmla="*/ 1666460 h 1666460"/>
              <a:gd name="connsiteX2" fmla="*/ 8668343 w 8668343"/>
              <a:gd name="connsiteY2" fmla="*/ 26504 h 1666460"/>
              <a:gd name="connsiteX3" fmla="*/ 4086404 w 8668343"/>
              <a:gd name="connsiteY3" fmla="*/ 1507434 h 1666460"/>
              <a:gd name="connsiteX4" fmla="*/ 995334 w 8668343"/>
              <a:gd name="connsiteY4" fmla="*/ 940904 h 1666460"/>
              <a:gd name="connsiteX5" fmla="*/ 0 w 8668343"/>
              <a:gd name="connsiteY5" fmla="*/ 1647276 h 1666460"/>
              <a:gd name="connsiteX0" fmla="*/ 0 w 8668343"/>
              <a:gd name="connsiteY0" fmla="*/ 1620772 h 1639956"/>
              <a:gd name="connsiteX1" fmla="*/ 8658404 w 8668343"/>
              <a:gd name="connsiteY1" fmla="*/ 1639956 h 1639956"/>
              <a:gd name="connsiteX2" fmla="*/ 8668343 w 8668343"/>
              <a:gd name="connsiteY2" fmla="*/ 0 h 1639956"/>
              <a:gd name="connsiteX3" fmla="*/ 4086404 w 8668343"/>
              <a:gd name="connsiteY3" fmla="*/ 1480930 h 1639956"/>
              <a:gd name="connsiteX4" fmla="*/ 995334 w 8668343"/>
              <a:gd name="connsiteY4" fmla="*/ 914400 h 1639956"/>
              <a:gd name="connsiteX5" fmla="*/ 0 w 8668343"/>
              <a:gd name="connsiteY5" fmla="*/ 1620772 h 1639956"/>
              <a:gd name="connsiteX0" fmla="*/ 0 w 8668343"/>
              <a:gd name="connsiteY0" fmla="*/ 1620772 h 1639956"/>
              <a:gd name="connsiteX1" fmla="*/ 8658404 w 8668343"/>
              <a:gd name="connsiteY1" fmla="*/ 1639956 h 1639956"/>
              <a:gd name="connsiteX2" fmla="*/ 8668343 w 8668343"/>
              <a:gd name="connsiteY2" fmla="*/ 0 h 1639956"/>
              <a:gd name="connsiteX3" fmla="*/ 4086404 w 8668343"/>
              <a:gd name="connsiteY3" fmla="*/ 1480930 h 1639956"/>
              <a:gd name="connsiteX4" fmla="*/ 995334 w 8668343"/>
              <a:gd name="connsiteY4" fmla="*/ 914400 h 1639956"/>
              <a:gd name="connsiteX5" fmla="*/ 0 w 8668343"/>
              <a:gd name="connsiteY5" fmla="*/ 1620772 h 1639956"/>
              <a:gd name="connsiteX0" fmla="*/ 1277178 w 9945521"/>
              <a:gd name="connsiteY0" fmla="*/ 1620772 h 1639956"/>
              <a:gd name="connsiteX1" fmla="*/ 9935582 w 9945521"/>
              <a:gd name="connsiteY1" fmla="*/ 1639956 h 1639956"/>
              <a:gd name="connsiteX2" fmla="*/ 9945521 w 9945521"/>
              <a:gd name="connsiteY2" fmla="*/ 0 h 1639956"/>
              <a:gd name="connsiteX3" fmla="*/ 5363582 w 9945521"/>
              <a:gd name="connsiteY3" fmla="*/ 1480930 h 1639956"/>
              <a:gd name="connsiteX4" fmla="*/ 2272512 w 9945521"/>
              <a:gd name="connsiteY4" fmla="*/ 914400 h 1639956"/>
              <a:gd name="connsiteX5" fmla="*/ 1277178 w 9945521"/>
              <a:gd name="connsiteY5" fmla="*/ 1620772 h 1639956"/>
              <a:gd name="connsiteX0" fmla="*/ 0 w 8668343"/>
              <a:gd name="connsiteY0" fmla="*/ 1620772 h 1639956"/>
              <a:gd name="connsiteX1" fmla="*/ 8658404 w 8668343"/>
              <a:gd name="connsiteY1" fmla="*/ 1639956 h 1639956"/>
              <a:gd name="connsiteX2" fmla="*/ 8668343 w 8668343"/>
              <a:gd name="connsiteY2" fmla="*/ 0 h 1639956"/>
              <a:gd name="connsiteX3" fmla="*/ 4086404 w 8668343"/>
              <a:gd name="connsiteY3" fmla="*/ 1480930 h 1639956"/>
              <a:gd name="connsiteX4" fmla="*/ 995334 w 8668343"/>
              <a:gd name="connsiteY4" fmla="*/ 914400 h 1639956"/>
              <a:gd name="connsiteX5" fmla="*/ 0 w 8668343"/>
              <a:gd name="connsiteY5" fmla="*/ 1620772 h 1639956"/>
              <a:gd name="connsiteX0" fmla="*/ 0 w 8668343"/>
              <a:gd name="connsiteY0" fmla="*/ 1620772 h 1639956"/>
              <a:gd name="connsiteX1" fmla="*/ 8658404 w 8668343"/>
              <a:gd name="connsiteY1" fmla="*/ 1639956 h 1639956"/>
              <a:gd name="connsiteX2" fmla="*/ 8668343 w 8668343"/>
              <a:gd name="connsiteY2" fmla="*/ 0 h 1639956"/>
              <a:gd name="connsiteX3" fmla="*/ 4086404 w 8668343"/>
              <a:gd name="connsiteY3" fmla="*/ 1480930 h 1639956"/>
              <a:gd name="connsiteX4" fmla="*/ 995334 w 8668343"/>
              <a:gd name="connsiteY4" fmla="*/ 914400 h 1639956"/>
              <a:gd name="connsiteX5" fmla="*/ 0 w 8668343"/>
              <a:gd name="connsiteY5" fmla="*/ 1620772 h 1639956"/>
              <a:gd name="connsiteX0" fmla="*/ 0 w 8668343"/>
              <a:gd name="connsiteY0" fmla="*/ 1620772 h 1639956"/>
              <a:gd name="connsiteX1" fmla="*/ 8658404 w 8668343"/>
              <a:gd name="connsiteY1" fmla="*/ 1639956 h 1639956"/>
              <a:gd name="connsiteX2" fmla="*/ 8668343 w 8668343"/>
              <a:gd name="connsiteY2" fmla="*/ 0 h 1639956"/>
              <a:gd name="connsiteX3" fmla="*/ 4086404 w 8668343"/>
              <a:gd name="connsiteY3" fmla="*/ 1480930 h 1639956"/>
              <a:gd name="connsiteX4" fmla="*/ 995334 w 8668343"/>
              <a:gd name="connsiteY4" fmla="*/ 914400 h 1639956"/>
              <a:gd name="connsiteX5" fmla="*/ 0 w 8668343"/>
              <a:gd name="connsiteY5" fmla="*/ 1620772 h 1639956"/>
              <a:gd name="connsiteX0" fmla="*/ 0 w 8668343"/>
              <a:gd name="connsiteY0" fmla="*/ 1620772 h 1639956"/>
              <a:gd name="connsiteX1" fmla="*/ 8658404 w 8668343"/>
              <a:gd name="connsiteY1" fmla="*/ 1639956 h 1639956"/>
              <a:gd name="connsiteX2" fmla="*/ 8668343 w 8668343"/>
              <a:gd name="connsiteY2" fmla="*/ 0 h 1639956"/>
              <a:gd name="connsiteX3" fmla="*/ 4086404 w 8668343"/>
              <a:gd name="connsiteY3" fmla="*/ 1480930 h 1639956"/>
              <a:gd name="connsiteX4" fmla="*/ 995334 w 8668343"/>
              <a:gd name="connsiteY4" fmla="*/ 914400 h 1639956"/>
              <a:gd name="connsiteX5" fmla="*/ 0 w 8668343"/>
              <a:gd name="connsiteY5" fmla="*/ 1620772 h 163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68343" h="1639956">
                <a:moveTo>
                  <a:pt x="0" y="1620772"/>
                </a:moveTo>
                <a:lnTo>
                  <a:pt x="8658404" y="1639956"/>
                </a:lnTo>
                <a:lnTo>
                  <a:pt x="8668343" y="0"/>
                </a:lnTo>
                <a:cubicBezTo>
                  <a:pt x="7434289" y="1156087"/>
                  <a:pt x="5517363" y="1503112"/>
                  <a:pt x="4086404" y="1480930"/>
                </a:cubicBezTo>
                <a:cubicBezTo>
                  <a:pt x="2655445" y="1458748"/>
                  <a:pt x="1459326" y="1108766"/>
                  <a:pt x="995334" y="914400"/>
                </a:cubicBezTo>
                <a:cubicBezTo>
                  <a:pt x="531342" y="720034"/>
                  <a:pt x="360863" y="1226049"/>
                  <a:pt x="0" y="1620772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552" y="612648"/>
            <a:ext cx="7013448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1D3DD-C69E-49C5-83D8-0DEED91B660E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12/19/2014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D641A-5E88-4E85-A0AA-8604095C198F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5142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/>
          <p:cNvSpPr/>
          <p:nvPr/>
        </p:nvSpPr>
        <p:spPr bwMode="ltGray">
          <a:xfrm>
            <a:off x="30589" y="0"/>
            <a:ext cx="7744409" cy="809583"/>
          </a:xfrm>
          <a:custGeom>
            <a:avLst/>
            <a:gdLst>
              <a:gd name="connsiteX0" fmla="*/ 0 w 7712765"/>
              <a:gd name="connsiteY0" fmla="*/ 0 h 576470"/>
              <a:gd name="connsiteX1" fmla="*/ 854765 w 7712765"/>
              <a:gd name="connsiteY1" fmla="*/ 576470 h 576470"/>
              <a:gd name="connsiteX2" fmla="*/ 2405269 w 7712765"/>
              <a:gd name="connsiteY2" fmla="*/ 487017 h 576470"/>
              <a:gd name="connsiteX3" fmla="*/ 6569765 w 7712765"/>
              <a:gd name="connsiteY3" fmla="*/ 417443 h 576470"/>
              <a:gd name="connsiteX4" fmla="*/ 7712765 w 7712765"/>
              <a:gd name="connsiteY4" fmla="*/ 0 h 576470"/>
              <a:gd name="connsiteX5" fmla="*/ 0 w 7712765"/>
              <a:gd name="connsiteY5" fmla="*/ 0 h 576470"/>
              <a:gd name="connsiteX0" fmla="*/ 0 w 7712765"/>
              <a:gd name="connsiteY0" fmla="*/ 0 h 657639"/>
              <a:gd name="connsiteX1" fmla="*/ 854765 w 7712765"/>
              <a:gd name="connsiteY1" fmla="*/ 576470 h 657639"/>
              <a:gd name="connsiteX2" fmla="*/ 2405269 w 7712765"/>
              <a:gd name="connsiteY2" fmla="*/ 487017 h 657639"/>
              <a:gd name="connsiteX3" fmla="*/ 6569765 w 7712765"/>
              <a:gd name="connsiteY3" fmla="*/ 417443 h 657639"/>
              <a:gd name="connsiteX4" fmla="*/ 7712765 w 7712765"/>
              <a:gd name="connsiteY4" fmla="*/ 0 h 657639"/>
              <a:gd name="connsiteX5" fmla="*/ 0 w 7712765"/>
              <a:gd name="connsiteY5" fmla="*/ 0 h 657639"/>
              <a:gd name="connsiteX0" fmla="*/ 0 w 8807726"/>
              <a:gd name="connsiteY0" fmla="*/ 0 h 657639"/>
              <a:gd name="connsiteX1" fmla="*/ 854765 w 8807726"/>
              <a:gd name="connsiteY1" fmla="*/ 576470 h 657639"/>
              <a:gd name="connsiteX2" fmla="*/ 2405269 w 8807726"/>
              <a:gd name="connsiteY2" fmla="*/ 487017 h 657639"/>
              <a:gd name="connsiteX3" fmla="*/ 6569765 w 8807726"/>
              <a:gd name="connsiteY3" fmla="*/ 417443 h 657639"/>
              <a:gd name="connsiteX4" fmla="*/ 7712765 w 8807726"/>
              <a:gd name="connsiteY4" fmla="*/ 0 h 657639"/>
              <a:gd name="connsiteX5" fmla="*/ 0 w 8807726"/>
              <a:gd name="connsiteY5" fmla="*/ 0 h 657639"/>
              <a:gd name="connsiteX0" fmla="*/ 0 w 7712765"/>
              <a:gd name="connsiteY0" fmla="*/ 0 h 657639"/>
              <a:gd name="connsiteX1" fmla="*/ 854765 w 7712765"/>
              <a:gd name="connsiteY1" fmla="*/ 576470 h 657639"/>
              <a:gd name="connsiteX2" fmla="*/ 2405269 w 7712765"/>
              <a:gd name="connsiteY2" fmla="*/ 487017 h 657639"/>
              <a:gd name="connsiteX3" fmla="*/ 6569765 w 7712765"/>
              <a:gd name="connsiteY3" fmla="*/ 417443 h 657639"/>
              <a:gd name="connsiteX4" fmla="*/ 7712765 w 7712765"/>
              <a:gd name="connsiteY4" fmla="*/ 0 h 657639"/>
              <a:gd name="connsiteX5" fmla="*/ 0 w 7712765"/>
              <a:gd name="connsiteY5" fmla="*/ 0 h 657639"/>
              <a:gd name="connsiteX0" fmla="*/ 0 w 7712765"/>
              <a:gd name="connsiteY0" fmla="*/ 0 h 840448"/>
              <a:gd name="connsiteX1" fmla="*/ 854765 w 7712765"/>
              <a:gd name="connsiteY1" fmla="*/ 576470 h 840448"/>
              <a:gd name="connsiteX2" fmla="*/ 2405269 w 7712765"/>
              <a:gd name="connsiteY2" fmla="*/ 487017 h 840448"/>
              <a:gd name="connsiteX3" fmla="*/ 6569765 w 7712765"/>
              <a:gd name="connsiteY3" fmla="*/ 417443 h 840448"/>
              <a:gd name="connsiteX4" fmla="*/ 7712765 w 7712765"/>
              <a:gd name="connsiteY4" fmla="*/ 0 h 840448"/>
              <a:gd name="connsiteX5" fmla="*/ 0 w 7712765"/>
              <a:gd name="connsiteY5" fmla="*/ 0 h 840448"/>
              <a:gd name="connsiteX0" fmla="*/ 0 w 7712765"/>
              <a:gd name="connsiteY0" fmla="*/ 0 h 840448"/>
              <a:gd name="connsiteX1" fmla="*/ 854765 w 7712765"/>
              <a:gd name="connsiteY1" fmla="*/ 576470 h 840448"/>
              <a:gd name="connsiteX2" fmla="*/ 2405269 w 7712765"/>
              <a:gd name="connsiteY2" fmla="*/ 487017 h 840448"/>
              <a:gd name="connsiteX3" fmla="*/ 6569765 w 7712765"/>
              <a:gd name="connsiteY3" fmla="*/ 417443 h 840448"/>
              <a:gd name="connsiteX4" fmla="*/ 7712765 w 7712765"/>
              <a:gd name="connsiteY4" fmla="*/ 0 h 840448"/>
              <a:gd name="connsiteX5" fmla="*/ 0 w 7712765"/>
              <a:gd name="connsiteY5" fmla="*/ 0 h 840448"/>
              <a:gd name="connsiteX0" fmla="*/ 1143000 w 8855765"/>
              <a:gd name="connsiteY0" fmla="*/ 0 h 840448"/>
              <a:gd name="connsiteX1" fmla="*/ 1997765 w 8855765"/>
              <a:gd name="connsiteY1" fmla="*/ 576470 h 840448"/>
              <a:gd name="connsiteX2" fmla="*/ 3548269 w 8855765"/>
              <a:gd name="connsiteY2" fmla="*/ 487017 h 840448"/>
              <a:gd name="connsiteX3" fmla="*/ 7712765 w 8855765"/>
              <a:gd name="connsiteY3" fmla="*/ 417443 h 840448"/>
              <a:gd name="connsiteX4" fmla="*/ 8855765 w 8855765"/>
              <a:gd name="connsiteY4" fmla="*/ 0 h 840448"/>
              <a:gd name="connsiteX5" fmla="*/ 1143000 w 8855765"/>
              <a:gd name="connsiteY5" fmla="*/ 0 h 840448"/>
              <a:gd name="connsiteX0" fmla="*/ 0 w 7712765"/>
              <a:gd name="connsiteY0" fmla="*/ 0 h 840448"/>
              <a:gd name="connsiteX1" fmla="*/ 854765 w 7712765"/>
              <a:gd name="connsiteY1" fmla="*/ 576470 h 840448"/>
              <a:gd name="connsiteX2" fmla="*/ 2405269 w 7712765"/>
              <a:gd name="connsiteY2" fmla="*/ 487017 h 840448"/>
              <a:gd name="connsiteX3" fmla="*/ 6569765 w 7712765"/>
              <a:gd name="connsiteY3" fmla="*/ 417443 h 840448"/>
              <a:gd name="connsiteX4" fmla="*/ 7712765 w 7712765"/>
              <a:gd name="connsiteY4" fmla="*/ 0 h 840448"/>
              <a:gd name="connsiteX5" fmla="*/ 0 w 7712765"/>
              <a:gd name="connsiteY5" fmla="*/ 0 h 840448"/>
              <a:gd name="connsiteX0" fmla="*/ 0 w 7712765"/>
              <a:gd name="connsiteY0" fmla="*/ 0 h 686739"/>
              <a:gd name="connsiteX1" fmla="*/ 857670 w 7712765"/>
              <a:gd name="connsiteY1" fmla="*/ 563148 h 686739"/>
              <a:gd name="connsiteX2" fmla="*/ 2405269 w 7712765"/>
              <a:gd name="connsiteY2" fmla="*/ 487017 h 686739"/>
              <a:gd name="connsiteX3" fmla="*/ 6569765 w 7712765"/>
              <a:gd name="connsiteY3" fmla="*/ 417443 h 686739"/>
              <a:gd name="connsiteX4" fmla="*/ 7712765 w 7712765"/>
              <a:gd name="connsiteY4" fmla="*/ 0 h 686739"/>
              <a:gd name="connsiteX5" fmla="*/ 0 w 7712765"/>
              <a:gd name="connsiteY5" fmla="*/ 0 h 686739"/>
              <a:gd name="connsiteX0" fmla="*/ 0 w 7712765"/>
              <a:gd name="connsiteY0" fmla="*/ 0 h 821857"/>
              <a:gd name="connsiteX1" fmla="*/ 857670 w 7712765"/>
              <a:gd name="connsiteY1" fmla="*/ 563148 h 821857"/>
              <a:gd name="connsiteX2" fmla="*/ 2405269 w 7712765"/>
              <a:gd name="connsiteY2" fmla="*/ 487017 h 821857"/>
              <a:gd name="connsiteX3" fmla="*/ 6569765 w 7712765"/>
              <a:gd name="connsiteY3" fmla="*/ 417443 h 821857"/>
              <a:gd name="connsiteX4" fmla="*/ 7712765 w 7712765"/>
              <a:gd name="connsiteY4" fmla="*/ 0 h 821857"/>
              <a:gd name="connsiteX5" fmla="*/ 0 w 7712765"/>
              <a:gd name="connsiteY5" fmla="*/ 0 h 821857"/>
              <a:gd name="connsiteX0" fmla="*/ 0 w 7741811"/>
              <a:gd name="connsiteY0" fmla="*/ 0 h 686739"/>
              <a:gd name="connsiteX1" fmla="*/ 886716 w 7741811"/>
              <a:gd name="connsiteY1" fmla="*/ 563148 h 686739"/>
              <a:gd name="connsiteX2" fmla="*/ 2434315 w 7741811"/>
              <a:gd name="connsiteY2" fmla="*/ 487017 h 686739"/>
              <a:gd name="connsiteX3" fmla="*/ 6598811 w 7741811"/>
              <a:gd name="connsiteY3" fmla="*/ 417443 h 686739"/>
              <a:gd name="connsiteX4" fmla="*/ 7741811 w 7741811"/>
              <a:gd name="connsiteY4" fmla="*/ 0 h 686739"/>
              <a:gd name="connsiteX5" fmla="*/ 0 w 7741811"/>
              <a:gd name="connsiteY5" fmla="*/ 0 h 686739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4409"/>
              <a:gd name="connsiteY0" fmla="*/ 0 h 809583"/>
              <a:gd name="connsiteX1" fmla="*/ 886716 w 7744409"/>
              <a:gd name="connsiteY1" fmla="*/ 563148 h 809583"/>
              <a:gd name="connsiteX2" fmla="*/ 2434315 w 7744409"/>
              <a:gd name="connsiteY2" fmla="*/ 487017 h 809583"/>
              <a:gd name="connsiteX3" fmla="*/ 6598811 w 7744409"/>
              <a:gd name="connsiteY3" fmla="*/ 417443 h 809583"/>
              <a:gd name="connsiteX4" fmla="*/ 7744409 w 7744409"/>
              <a:gd name="connsiteY4" fmla="*/ 3068 h 809583"/>
              <a:gd name="connsiteX5" fmla="*/ 0 w 7744409"/>
              <a:gd name="connsiteY5" fmla="*/ 0 h 809583"/>
              <a:gd name="connsiteX0" fmla="*/ 0 w 7744409"/>
              <a:gd name="connsiteY0" fmla="*/ 0 h 809583"/>
              <a:gd name="connsiteX1" fmla="*/ 886716 w 7744409"/>
              <a:gd name="connsiteY1" fmla="*/ 563148 h 809583"/>
              <a:gd name="connsiteX2" fmla="*/ 2434315 w 7744409"/>
              <a:gd name="connsiteY2" fmla="*/ 487017 h 809583"/>
              <a:gd name="connsiteX3" fmla="*/ 6598811 w 7744409"/>
              <a:gd name="connsiteY3" fmla="*/ 417443 h 809583"/>
              <a:gd name="connsiteX4" fmla="*/ 7744409 w 7744409"/>
              <a:gd name="connsiteY4" fmla="*/ 3068 h 809583"/>
              <a:gd name="connsiteX5" fmla="*/ 0 w 7744409"/>
              <a:gd name="connsiteY5" fmla="*/ 0 h 809583"/>
              <a:gd name="connsiteX0" fmla="*/ 0 w 7744409"/>
              <a:gd name="connsiteY0" fmla="*/ 0 h 809583"/>
              <a:gd name="connsiteX1" fmla="*/ 886716 w 7744409"/>
              <a:gd name="connsiteY1" fmla="*/ 563148 h 809583"/>
              <a:gd name="connsiteX2" fmla="*/ 2434315 w 7744409"/>
              <a:gd name="connsiteY2" fmla="*/ 487017 h 809583"/>
              <a:gd name="connsiteX3" fmla="*/ 6598811 w 7744409"/>
              <a:gd name="connsiteY3" fmla="*/ 417443 h 809583"/>
              <a:gd name="connsiteX4" fmla="*/ 7744409 w 7744409"/>
              <a:gd name="connsiteY4" fmla="*/ 3068 h 809583"/>
              <a:gd name="connsiteX5" fmla="*/ 0 w 7744409"/>
              <a:gd name="connsiteY5" fmla="*/ 0 h 809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44409" h="809583">
                <a:moveTo>
                  <a:pt x="0" y="0"/>
                </a:moveTo>
                <a:cubicBezTo>
                  <a:pt x="304237" y="167489"/>
                  <a:pt x="360369" y="233726"/>
                  <a:pt x="886716" y="563148"/>
                </a:cubicBezTo>
                <a:cubicBezTo>
                  <a:pt x="1304871" y="809583"/>
                  <a:pt x="1615947" y="706018"/>
                  <a:pt x="2434315" y="487017"/>
                </a:cubicBezTo>
                <a:cubicBezTo>
                  <a:pt x="3629697" y="155424"/>
                  <a:pt x="5540046" y="132029"/>
                  <a:pt x="6598811" y="417443"/>
                </a:cubicBezTo>
                <a:cubicBezTo>
                  <a:pt x="7392212" y="628150"/>
                  <a:pt x="7492697" y="440390"/>
                  <a:pt x="7744409" y="306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54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reeform 5"/>
          <p:cNvSpPr/>
          <p:nvPr/>
        </p:nvSpPr>
        <p:spPr bwMode="ltGray">
          <a:xfrm>
            <a:off x="0" y="312983"/>
            <a:ext cx="909138" cy="1423763"/>
          </a:xfrm>
          <a:custGeom>
            <a:avLst/>
            <a:gdLst>
              <a:gd name="connsiteX0" fmla="*/ 0 w 742566"/>
              <a:gd name="connsiteY0" fmla="*/ 0 h 1423763"/>
              <a:gd name="connsiteX1" fmla="*/ 0 w 742566"/>
              <a:gd name="connsiteY1" fmla="*/ 1423763 h 1423763"/>
              <a:gd name="connsiteX2" fmla="*/ 742566 w 742566"/>
              <a:gd name="connsiteY2" fmla="*/ 874510 h 1423763"/>
              <a:gd name="connsiteX3" fmla="*/ 714950 w 742566"/>
              <a:gd name="connsiteY3" fmla="*/ 444926 h 1423763"/>
              <a:gd name="connsiteX4" fmla="*/ 0 w 742566"/>
              <a:gd name="connsiteY4" fmla="*/ 0 h 1423763"/>
              <a:gd name="connsiteX0" fmla="*/ 0 w 861724"/>
              <a:gd name="connsiteY0" fmla="*/ 0 h 1569515"/>
              <a:gd name="connsiteX1" fmla="*/ 0 w 861724"/>
              <a:gd name="connsiteY1" fmla="*/ 1423763 h 1569515"/>
              <a:gd name="connsiteX2" fmla="*/ 742566 w 861724"/>
              <a:gd name="connsiteY2" fmla="*/ 874510 h 1569515"/>
              <a:gd name="connsiteX3" fmla="*/ 714950 w 861724"/>
              <a:gd name="connsiteY3" fmla="*/ 444926 h 1569515"/>
              <a:gd name="connsiteX4" fmla="*/ 0 w 861724"/>
              <a:gd name="connsiteY4" fmla="*/ 0 h 1569515"/>
              <a:gd name="connsiteX0" fmla="*/ 0 w 861724"/>
              <a:gd name="connsiteY0" fmla="*/ 163140 h 1732655"/>
              <a:gd name="connsiteX1" fmla="*/ 0 w 861724"/>
              <a:gd name="connsiteY1" fmla="*/ 1586903 h 1732655"/>
              <a:gd name="connsiteX2" fmla="*/ 742566 w 861724"/>
              <a:gd name="connsiteY2" fmla="*/ 1037650 h 1732655"/>
              <a:gd name="connsiteX3" fmla="*/ 714950 w 861724"/>
              <a:gd name="connsiteY3" fmla="*/ 608066 h 1732655"/>
              <a:gd name="connsiteX4" fmla="*/ 0 w 861724"/>
              <a:gd name="connsiteY4" fmla="*/ 163140 h 1732655"/>
              <a:gd name="connsiteX0" fmla="*/ 0 w 914642"/>
              <a:gd name="connsiteY0" fmla="*/ 163140 h 1732655"/>
              <a:gd name="connsiteX1" fmla="*/ 0 w 914642"/>
              <a:gd name="connsiteY1" fmla="*/ 1586903 h 1732655"/>
              <a:gd name="connsiteX2" fmla="*/ 742566 w 914642"/>
              <a:gd name="connsiteY2" fmla="*/ 1037650 h 1732655"/>
              <a:gd name="connsiteX3" fmla="*/ 714950 w 914642"/>
              <a:gd name="connsiteY3" fmla="*/ 608066 h 1732655"/>
              <a:gd name="connsiteX4" fmla="*/ 0 w 914642"/>
              <a:gd name="connsiteY4" fmla="*/ 163140 h 1732655"/>
              <a:gd name="connsiteX0" fmla="*/ 0 w 914642"/>
              <a:gd name="connsiteY0" fmla="*/ 163140 h 1732655"/>
              <a:gd name="connsiteX1" fmla="*/ 0 w 914642"/>
              <a:gd name="connsiteY1" fmla="*/ 1586903 h 1732655"/>
              <a:gd name="connsiteX2" fmla="*/ 742566 w 914642"/>
              <a:gd name="connsiteY2" fmla="*/ 1037650 h 1732655"/>
              <a:gd name="connsiteX3" fmla="*/ 714950 w 914642"/>
              <a:gd name="connsiteY3" fmla="*/ 608066 h 1732655"/>
              <a:gd name="connsiteX4" fmla="*/ 0 w 914642"/>
              <a:gd name="connsiteY4" fmla="*/ 163140 h 1732655"/>
              <a:gd name="connsiteX0" fmla="*/ 0 w 914642"/>
              <a:gd name="connsiteY0" fmla="*/ 0 h 1569515"/>
              <a:gd name="connsiteX1" fmla="*/ 0 w 914642"/>
              <a:gd name="connsiteY1" fmla="*/ 1423763 h 1569515"/>
              <a:gd name="connsiteX2" fmla="*/ 742566 w 914642"/>
              <a:gd name="connsiteY2" fmla="*/ 874510 h 1569515"/>
              <a:gd name="connsiteX3" fmla="*/ 714950 w 914642"/>
              <a:gd name="connsiteY3" fmla="*/ 444926 h 1569515"/>
              <a:gd name="connsiteX4" fmla="*/ 0 w 914642"/>
              <a:gd name="connsiteY4" fmla="*/ 0 h 1569515"/>
              <a:gd name="connsiteX0" fmla="*/ 0 w 948883"/>
              <a:gd name="connsiteY0" fmla="*/ 0 h 1569515"/>
              <a:gd name="connsiteX1" fmla="*/ 0 w 948883"/>
              <a:gd name="connsiteY1" fmla="*/ 1423763 h 1569515"/>
              <a:gd name="connsiteX2" fmla="*/ 742566 w 948883"/>
              <a:gd name="connsiteY2" fmla="*/ 874510 h 1569515"/>
              <a:gd name="connsiteX3" fmla="*/ 714950 w 948883"/>
              <a:gd name="connsiteY3" fmla="*/ 444926 h 1569515"/>
              <a:gd name="connsiteX4" fmla="*/ 0 w 948883"/>
              <a:gd name="connsiteY4" fmla="*/ 0 h 1569515"/>
              <a:gd name="connsiteX0" fmla="*/ 0 w 909138"/>
              <a:gd name="connsiteY0" fmla="*/ 0 h 1569515"/>
              <a:gd name="connsiteX1" fmla="*/ 0 w 909138"/>
              <a:gd name="connsiteY1" fmla="*/ 1423763 h 1569515"/>
              <a:gd name="connsiteX2" fmla="*/ 742566 w 909138"/>
              <a:gd name="connsiteY2" fmla="*/ 874510 h 1569515"/>
              <a:gd name="connsiteX3" fmla="*/ 714950 w 909138"/>
              <a:gd name="connsiteY3" fmla="*/ 444926 h 1569515"/>
              <a:gd name="connsiteX4" fmla="*/ 0 w 909138"/>
              <a:gd name="connsiteY4" fmla="*/ 0 h 1569515"/>
              <a:gd name="connsiteX0" fmla="*/ 0 w 909138"/>
              <a:gd name="connsiteY0" fmla="*/ 0 h 1423763"/>
              <a:gd name="connsiteX1" fmla="*/ 0 w 909138"/>
              <a:gd name="connsiteY1" fmla="*/ 1423763 h 1423763"/>
              <a:gd name="connsiteX2" fmla="*/ 742566 w 909138"/>
              <a:gd name="connsiteY2" fmla="*/ 874510 h 1423763"/>
              <a:gd name="connsiteX3" fmla="*/ 714950 w 909138"/>
              <a:gd name="connsiteY3" fmla="*/ 444926 h 1423763"/>
              <a:gd name="connsiteX4" fmla="*/ 0 w 909138"/>
              <a:gd name="connsiteY4" fmla="*/ 0 h 142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9138" h="1423763">
                <a:moveTo>
                  <a:pt x="0" y="0"/>
                </a:moveTo>
                <a:lnTo>
                  <a:pt x="0" y="1423763"/>
                </a:lnTo>
                <a:cubicBezTo>
                  <a:pt x="307056" y="1125441"/>
                  <a:pt x="599640" y="970558"/>
                  <a:pt x="742566" y="874510"/>
                </a:cubicBezTo>
                <a:cubicBezTo>
                  <a:pt x="885492" y="778462"/>
                  <a:pt x="909138" y="598868"/>
                  <a:pt x="714950" y="444926"/>
                </a:cubicBezTo>
                <a:cubicBezTo>
                  <a:pt x="481017" y="259268"/>
                  <a:pt x="145961" y="102135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reeform 7"/>
          <p:cNvSpPr/>
          <p:nvPr/>
        </p:nvSpPr>
        <p:spPr bwMode="ltGray">
          <a:xfrm>
            <a:off x="7706271" y="-3132"/>
            <a:ext cx="1450255" cy="1647155"/>
          </a:xfrm>
          <a:custGeom>
            <a:avLst/>
            <a:gdLst>
              <a:gd name="connsiteX0" fmla="*/ 422754 w 1302707"/>
              <a:gd name="connsiteY0" fmla="*/ 0 h 1615858"/>
              <a:gd name="connsiteX1" fmla="*/ 1302707 w 1302707"/>
              <a:gd name="connsiteY1" fmla="*/ 0 h 1615858"/>
              <a:gd name="connsiteX2" fmla="*/ 1290181 w 1302707"/>
              <a:gd name="connsiteY2" fmla="*/ 1615858 h 1615858"/>
              <a:gd name="connsiteX3" fmla="*/ 109603 w 1302707"/>
              <a:gd name="connsiteY3" fmla="*/ 879954 h 1615858"/>
              <a:gd name="connsiteX4" fmla="*/ 0 w 1302707"/>
              <a:gd name="connsiteY4" fmla="*/ 382044 h 1615858"/>
              <a:gd name="connsiteX5" fmla="*/ 422754 w 1302707"/>
              <a:gd name="connsiteY5" fmla="*/ 0 h 1615858"/>
              <a:gd name="connsiteX0" fmla="*/ 528181 w 1408134"/>
              <a:gd name="connsiteY0" fmla="*/ 0 h 1762517"/>
              <a:gd name="connsiteX1" fmla="*/ 1408134 w 1408134"/>
              <a:gd name="connsiteY1" fmla="*/ 0 h 1762517"/>
              <a:gd name="connsiteX2" fmla="*/ 1395608 w 1408134"/>
              <a:gd name="connsiteY2" fmla="*/ 1615858 h 1762517"/>
              <a:gd name="connsiteX3" fmla="*/ 215030 w 1408134"/>
              <a:gd name="connsiteY3" fmla="*/ 879954 h 1762517"/>
              <a:gd name="connsiteX4" fmla="*/ 105427 w 1408134"/>
              <a:gd name="connsiteY4" fmla="*/ 382044 h 1762517"/>
              <a:gd name="connsiteX5" fmla="*/ 528181 w 1408134"/>
              <a:gd name="connsiteY5" fmla="*/ 0 h 1762517"/>
              <a:gd name="connsiteX0" fmla="*/ 528181 w 1408134"/>
              <a:gd name="connsiteY0" fmla="*/ 0 h 1762517"/>
              <a:gd name="connsiteX1" fmla="*/ 1408134 w 1408134"/>
              <a:gd name="connsiteY1" fmla="*/ 0 h 1762517"/>
              <a:gd name="connsiteX2" fmla="*/ 1395608 w 1408134"/>
              <a:gd name="connsiteY2" fmla="*/ 1615858 h 1762517"/>
              <a:gd name="connsiteX3" fmla="*/ 215030 w 1408134"/>
              <a:gd name="connsiteY3" fmla="*/ 879954 h 1762517"/>
              <a:gd name="connsiteX4" fmla="*/ 105427 w 1408134"/>
              <a:gd name="connsiteY4" fmla="*/ 382044 h 1762517"/>
              <a:gd name="connsiteX5" fmla="*/ 528181 w 1408134"/>
              <a:gd name="connsiteY5" fmla="*/ 0 h 1762517"/>
              <a:gd name="connsiteX0" fmla="*/ 528181 w 1408134"/>
              <a:gd name="connsiteY0" fmla="*/ 0 h 1615858"/>
              <a:gd name="connsiteX1" fmla="*/ 1408134 w 1408134"/>
              <a:gd name="connsiteY1" fmla="*/ 0 h 1615858"/>
              <a:gd name="connsiteX2" fmla="*/ 1395608 w 1408134"/>
              <a:gd name="connsiteY2" fmla="*/ 1615858 h 1615858"/>
              <a:gd name="connsiteX3" fmla="*/ 215030 w 1408134"/>
              <a:gd name="connsiteY3" fmla="*/ 879954 h 1615858"/>
              <a:gd name="connsiteX4" fmla="*/ 105427 w 1408134"/>
              <a:gd name="connsiteY4" fmla="*/ 382044 h 1615858"/>
              <a:gd name="connsiteX5" fmla="*/ 528181 w 1408134"/>
              <a:gd name="connsiteY5" fmla="*/ 0 h 1615858"/>
              <a:gd name="connsiteX0" fmla="*/ 529337 w 1409290"/>
              <a:gd name="connsiteY0" fmla="*/ 0 h 1615858"/>
              <a:gd name="connsiteX1" fmla="*/ 1409290 w 1409290"/>
              <a:gd name="connsiteY1" fmla="*/ 0 h 1615858"/>
              <a:gd name="connsiteX2" fmla="*/ 1396764 w 1409290"/>
              <a:gd name="connsiteY2" fmla="*/ 1615858 h 1615858"/>
              <a:gd name="connsiteX3" fmla="*/ 215030 w 1409290"/>
              <a:gd name="connsiteY3" fmla="*/ 864897 h 1615858"/>
              <a:gd name="connsiteX4" fmla="*/ 106583 w 1409290"/>
              <a:gd name="connsiteY4" fmla="*/ 382044 h 1615858"/>
              <a:gd name="connsiteX5" fmla="*/ 529337 w 1409290"/>
              <a:gd name="connsiteY5" fmla="*/ 0 h 1615858"/>
              <a:gd name="connsiteX0" fmla="*/ 522046 w 1401999"/>
              <a:gd name="connsiteY0" fmla="*/ 0 h 1615858"/>
              <a:gd name="connsiteX1" fmla="*/ 1401999 w 1401999"/>
              <a:gd name="connsiteY1" fmla="*/ 0 h 1615858"/>
              <a:gd name="connsiteX2" fmla="*/ 1389473 w 1401999"/>
              <a:gd name="connsiteY2" fmla="*/ 1615858 h 1615858"/>
              <a:gd name="connsiteX3" fmla="*/ 207739 w 1401999"/>
              <a:gd name="connsiteY3" fmla="*/ 864897 h 1615858"/>
              <a:gd name="connsiteX4" fmla="*/ 99292 w 1401999"/>
              <a:gd name="connsiteY4" fmla="*/ 382044 h 1615858"/>
              <a:gd name="connsiteX5" fmla="*/ 522046 w 1401999"/>
              <a:gd name="connsiteY5" fmla="*/ 0 h 1615858"/>
              <a:gd name="connsiteX0" fmla="*/ 570302 w 1450255"/>
              <a:gd name="connsiteY0" fmla="*/ 0 h 1615858"/>
              <a:gd name="connsiteX1" fmla="*/ 1450255 w 1450255"/>
              <a:gd name="connsiteY1" fmla="*/ 0 h 1615858"/>
              <a:gd name="connsiteX2" fmla="*/ 1437729 w 1450255"/>
              <a:gd name="connsiteY2" fmla="*/ 1615858 h 1615858"/>
              <a:gd name="connsiteX3" fmla="*/ 255995 w 1450255"/>
              <a:gd name="connsiteY3" fmla="*/ 864897 h 1615858"/>
              <a:gd name="connsiteX4" fmla="*/ 147548 w 1450255"/>
              <a:gd name="connsiteY4" fmla="*/ 382044 h 1615858"/>
              <a:gd name="connsiteX5" fmla="*/ 570302 w 1450255"/>
              <a:gd name="connsiteY5" fmla="*/ 0 h 1615858"/>
              <a:gd name="connsiteX0" fmla="*/ 570302 w 1450255"/>
              <a:gd name="connsiteY0" fmla="*/ 0 h 1615858"/>
              <a:gd name="connsiteX1" fmla="*/ 1450255 w 1450255"/>
              <a:gd name="connsiteY1" fmla="*/ 0 h 1615858"/>
              <a:gd name="connsiteX2" fmla="*/ 1437729 w 1450255"/>
              <a:gd name="connsiteY2" fmla="*/ 1615858 h 1615858"/>
              <a:gd name="connsiteX3" fmla="*/ 255995 w 1450255"/>
              <a:gd name="connsiteY3" fmla="*/ 864897 h 1615858"/>
              <a:gd name="connsiteX4" fmla="*/ 147548 w 1450255"/>
              <a:gd name="connsiteY4" fmla="*/ 382044 h 1615858"/>
              <a:gd name="connsiteX5" fmla="*/ 570302 w 1450255"/>
              <a:gd name="connsiteY5" fmla="*/ 0 h 1615858"/>
              <a:gd name="connsiteX0" fmla="*/ 570302 w 1450255"/>
              <a:gd name="connsiteY0" fmla="*/ 0 h 1615858"/>
              <a:gd name="connsiteX1" fmla="*/ 1450255 w 1450255"/>
              <a:gd name="connsiteY1" fmla="*/ 0 h 1615858"/>
              <a:gd name="connsiteX2" fmla="*/ 1437729 w 1450255"/>
              <a:gd name="connsiteY2" fmla="*/ 1615858 h 1615858"/>
              <a:gd name="connsiteX3" fmla="*/ 255995 w 1450255"/>
              <a:gd name="connsiteY3" fmla="*/ 864897 h 1615858"/>
              <a:gd name="connsiteX4" fmla="*/ 147548 w 1450255"/>
              <a:gd name="connsiteY4" fmla="*/ 382044 h 1615858"/>
              <a:gd name="connsiteX5" fmla="*/ 570302 w 1450255"/>
              <a:gd name="connsiteY5" fmla="*/ 0 h 1615858"/>
              <a:gd name="connsiteX0" fmla="*/ 570302 w 1450255"/>
              <a:gd name="connsiteY0" fmla="*/ 0 h 1647155"/>
              <a:gd name="connsiteX1" fmla="*/ 1450255 w 1450255"/>
              <a:gd name="connsiteY1" fmla="*/ 0 h 1647155"/>
              <a:gd name="connsiteX2" fmla="*/ 1437729 w 1450255"/>
              <a:gd name="connsiteY2" fmla="*/ 1647155 h 1647155"/>
              <a:gd name="connsiteX3" fmla="*/ 255995 w 1450255"/>
              <a:gd name="connsiteY3" fmla="*/ 864897 h 1647155"/>
              <a:gd name="connsiteX4" fmla="*/ 147548 w 1450255"/>
              <a:gd name="connsiteY4" fmla="*/ 382044 h 1647155"/>
              <a:gd name="connsiteX5" fmla="*/ 570302 w 1450255"/>
              <a:gd name="connsiteY5" fmla="*/ 0 h 1647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0255" h="1647155">
                <a:moveTo>
                  <a:pt x="570302" y="0"/>
                </a:moveTo>
                <a:lnTo>
                  <a:pt x="1450255" y="0"/>
                </a:lnTo>
                <a:cubicBezTo>
                  <a:pt x="1446080" y="538619"/>
                  <a:pt x="1441904" y="1108536"/>
                  <a:pt x="1437729" y="1647155"/>
                </a:cubicBezTo>
                <a:cubicBezTo>
                  <a:pt x="1059800" y="1253174"/>
                  <a:pt x="463734" y="1013829"/>
                  <a:pt x="255995" y="864897"/>
                </a:cubicBezTo>
                <a:cubicBezTo>
                  <a:pt x="0" y="680990"/>
                  <a:pt x="64002" y="497791"/>
                  <a:pt x="147548" y="382044"/>
                </a:cubicBezTo>
                <a:cubicBezTo>
                  <a:pt x="231094" y="266297"/>
                  <a:pt x="385474" y="72158"/>
                  <a:pt x="57030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54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F0C35-31AB-4A98-8F29-D6E1BA6C0FE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12/19/2014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DFD57-4F6F-4F13-8E90-5020D11ED86A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0551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"/>
          <p:cNvSpPr/>
          <p:nvPr/>
        </p:nvSpPr>
        <p:spPr bwMode="ltGray">
          <a:xfrm>
            <a:off x="74998" y="1"/>
            <a:ext cx="2930695" cy="753517"/>
          </a:xfrm>
          <a:custGeom>
            <a:avLst/>
            <a:gdLst>
              <a:gd name="connsiteX0" fmla="*/ 0 w 2930695"/>
              <a:gd name="connsiteY0" fmla="*/ 0 h 559601"/>
              <a:gd name="connsiteX1" fmla="*/ 2930695 w 2930695"/>
              <a:gd name="connsiteY1" fmla="*/ 0 h 559601"/>
              <a:gd name="connsiteX2" fmla="*/ 1511500 w 2930695"/>
              <a:gd name="connsiteY2" fmla="*/ 559601 h 559601"/>
              <a:gd name="connsiteX3" fmla="*/ 556717 w 2930695"/>
              <a:gd name="connsiteY3" fmla="*/ 522102 h 559601"/>
              <a:gd name="connsiteX4" fmla="*/ 0 w 2930695"/>
              <a:gd name="connsiteY4" fmla="*/ 0 h 559601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395663 w 3578275"/>
              <a:gd name="connsiteY0" fmla="*/ 0 h 646618"/>
              <a:gd name="connsiteX1" fmla="*/ 3326358 w 3578275"/>
              <a:gd name="connsiteY1" fmla="*/ 0 h 646618"/>
              <a:gd name="connsiteX2" fmla="*/ 1907163 w 3578275"/>
              <a:gd name="connsiteY2" fmla="*/ 559601 h 646618"/>
              <a:gd name="connsiteX3" fmla="*/ 952380 w 3578275"/>
              <a:gd name="connsiteY3" fmla="*/ 522102 h 646618"/>
              <a:gd name="connsiteX4" fmla="*/ 395663 w 3578275"/>
              <a:gd name="connsiteY4" fmla="*/ 0 h 646618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0 w 3182612"/>
              <a:gd name="connsiteY0" fmla="*/ 0 h 735921"/>
              <a:gd name="connsiteX1" fmla="*/ 2930695 w 3182612"/>
              <a:gd name="connsiteY1" fmla="*/ 0 h 735921"/>
              <a:gd name="connsiteX2" fmla="*/ 1511500 w 3182612"/>
              <a:gd name="connsiteY2" fmla="*/ 559601 h 735921"/>
              <a:gd name="connsiteX3" fmla="*/ 556717 w 3182612"/>
              <a:gd name="connsiteY3" fmla="*/ 522102 h 735921"/>
              <a:gd name="connsiteX4" fmla="*/ 0 w 3182612"/>
              <a:gd name="connsiteY4" fmla="*/ 0 h 735921"/>
              <a:gd name="connsiteX0" fmla="*/ 0 w 3182612"/>
              <a:gd name="connsiteY0" fmla="*/ 0 h 753517"/>
              <a:gd name="connsiteX1" fmla="*/ 2930695 w 3182612"/>
              <a:gd name="connsiteY1" fmla="*/ 0 h 753517"/>
              <a:gd name="connsiteX2" fmla="*/ 1511500 w 3182612"/>
              <a:gd name="connsiteY2" fmla="*/ 559601 h 753517"/>
              <a:gd name="connsiteX3" fmla="*/ 556717 w 3182612"/>
              <a:gd name="connsiteY3" fmla="*/ 522102 h 753517"/>
              <a:gd name="connsiteX4" fmla="*/ 0 w 3182612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0695" h="753517">
                <a:moveTo>
                  <a:pt x="0" y="0"/>
                </a:moveTo>
                <a:lnTo>
                  <a:pt x="2930695" y="0"/>
                </a:lnTo>
                <a:cubicBezTo>
                  <a:pt x="2322114" y="140439"/>
                  <a:pt x="1849014" y="365685"/>
                  <a:pt x="1511500" y="559601"/>
                </a:cubicBezTo>
                <a:cubicBezTo>
                  <a:pt x="1173986" y="753517"/>
                  <a:pt x="812721" y="735921"/>
                  <a:pt x="556717" y="522102"/>
                </a:cubicBezTo>
                <a:cubicBezTo>
                  <a:pt x="300713" y="308283"/>
                  <a:pt x="260981" y="254968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balanced" dir="t"/>
          </a:scene3d>
          <a:sp3d extrusionH="76200">
            <a:bevelT w="101600" h="127000"/>
            <a:bevelB w="0" h="0" prst="angle"/>
            <a:extrusionClr>
              <a:schemeClr val="bg2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reeform 8"/>
          <p:cNvSpPr/>
          <p:nvPr/>
        </p:nvSpPr>
        <p:spPr bwMode="ltGray">
          <a:xfrm>
            <a:off x="0" y="146304"/>
            <a:ext cx="873394" cy="1945287"/>
          </a:xfrm>
          <a:custGeom>
            <a:avLst/>
            <a:gdLst>
              <a:gd name="connsiteX0" fmla="*/ 0 w 600891"/>
              <a:gd name="connsiteY0" fmla="*/ 0 h 1867989"/>
              <a:gd name="connsiteX1" fmla="*/ 0 w 600891"/>
              <a:gd name="connsiteY1" fmla="*/ 1867989 h 1867989"/>
              <a:gd name="connsiteX2" fmla="*/ 600891 w 600891"/>
              <a:gd name="connsiteY2" fmla="*/ 1120140 h 1867989"/>
              <a:gd name="connsiteX3" fmla="*/ 0 w 600891"/>
              <a:gd name="connsiteY3" fmla="*/ 0 h 1867989"/>
              <a:gd name="connsiteX0" fmla="*/ 0 w 600891"/>
              <a:gd name="connsiteY0" fmla="*/ 124641 h 2179320"/>
              <a:gd name="connsiteX1" fmla="*/ 0 w 600891"/>
              <a:gd name="connsiteY1" fmla="*/ 1992630 h 2179320"/>
              <a:gd name="connsiteX2" fmla="*/ 600891 w 600891"/>
              <a:gd name="connsiteY2" fmla="*/ 1244781 h 2179320"/>
              <a:gd name="connsiteX3" fmla="*/ 0 w 600891"/>
              <a:gd name="connsiteY3" fmla="*/ 124641 h 2179320"/>
              <a:gd name="connsiteX0" fmla="*/ 0 w 600891"/>
              <a:gd name="connsiteY0" fmla="*/ 0 h 2054679"/>
              <a:gd name="connsiteX1" fmla="*/ 0 w 600891"/>
              <a:gd name="connsiteY1" fmla="*/ 1867989 h 2054679"/>
              <a:gd name="connsiteX2" fmla="*/ 600891 w 600891"/>
              <a:gd name="connsiteY2" fmla="*/ 1120140 h 2054679"/>
              <a:gd name="connsiteX3" fmla="*/ 0 w 600891"/>
              <a:gd name="connsiteY3" fmla="*/ 0 h 2054679"/>
              <a:gd name="connsiteX0" fmla="*/ 0 w 600891"/>
              <a:gd name="connsiteY0" fmla="*/ 0 h 1867989"/>
              <a:gd name="connsiteX1" fmla="*/ 0 w 600891"/>
              <a:gd name="connsiteY1" fmla="*/ 1867989 h 1867989"/>
              <a:gd name="connsiteX2" fmla="*/ 600891 w 600891"/>
              <a:gd name="connsiteY2" fmla="*/ 1120140 h 1867989"/>
              <a:gd name="connsiteX3" fmla="*/ 0 w 600891"/>
              <a:gd name="connsiteY3" fmla="*/ 0 h 1867989"/>
              <a:gd name="connsiteX0" fmla="*/ 0 w 874222"/>
              <a:gd name="connsiteY0" fmla="*/ 0 h 1867989"/>
              <a:gd name="connsiteX1" fmla="*/ 0 w 874222"/>
              <a:gd name="connsiteY1" fmla="*/ 1867989 h 1867989"/>
              <a:gd name="connsiteX2" fmla="*/ 600891 w 874222"/>
              <a:gd name="connsiteY2" fmla="*/ 1120140 h 1867989"/>
              <a:gd name="connsiteX3" fmla="*/ 0 w 874222"/>
              <a:gd name="connsiteY3" fmla="*/ 0 h 1867989"/>
              <a:gd name="connsiteX0" fmla="*/ 0 w 874222"/>
              <a:gd name="connsiteY0" fmla="*/ 0 h 1867989"/>
              <a:gd name="connsiteX1" fmla="*/ 0 w 874222"/>
              <a:gd name="connsiteY1" fmla="*/ 1867989 h 1867989"/>
              <a:gd name="connsiteX2" fmla="*/ 600891 w 874222"/>
              <a:gd name="connsiteY2" fmla="*/ 1120140 h 1867989"/>
              <a:gd name="connsiteX3" fmla="*/ 0 w 874222"/>
              <a:gd name="connsiteY3" fmla="*/ 0 h 1867989"/>
              <a:gd name="connsiteX0" fmla="*/ 0 w 874222"/>
              <a:gd name="connsiteY0" fmla="*/ 0 h 1867989"/>
              <a:gd name="connsiteX1" fmla="*/ 0 w 874222"/>
              <a:gd name="connsiteY1" fmla="*/ 1867989 h 1867989"/>
              <a:gd name="connsiteX2" fmla="*/ 600891 w 874222"/>
              <a:gd name="connsiteY2" fmla="*/ 1120140 h 1867989"/>
              <a:gd name="connsiteX3" fmla="*/ 0 w 874222"/>
              <a:gd name="connsiteY3" fmla="*/ 0 h 1867989"/>
              <a:gd name="connsiteX0" fmla="*/ 0 w 874222"/>
              <a:gd name="connsiteY0" fmla="*/ 0 h 1867989"/>
              <a:gd name="connsiteX1" fmla="*/ 0 w 874222"/>
              <a:gd name="connsiteY1" fmla="*/ 1867989 h 1867989"/>
              <a:gd name="connsiteX2" fmla="*/ 600891 w 874222"/>
              <a:gd name="connsiteY2" fmla="*/ 1120140 h 1867989"/>
              <a:gd name="connsiteX3" fmla="*/ 0 w 874222"/>
              <a:gd name="connsiteY3" fmla="*/ 0 h 1867989"/>
              <a:gd name="connsiteX0" fmla="*/ 2959 w 604343"/>
              <a:gd name="connsiteY0" fmla="*/ 0 h 1945287"/>
              <a:gd name="connsiteX1" fmla="*/ 0 w 604343"/>
              <a:gd name="connsiteY1" fmla="*/ 1945287 h 1945287"/>
              <a:gd name="connsiteX2" fmla="*/ 603850 w 604343"/>
              <a:gd name="connsiteY2" fmla="*/ 1120140 h 1945287"/>
              <a:gd name="connsiteX3" fmla="*/ 2959 w 604343"/>
              <a:gd name="connsiteY3" fmla="*/ 0 h 1945287"/>
              <a:gd name="connsiteX0" fmla="*/ 2959 w 873394"/>
              <a:gd name="connsiteY0" fmla="*/ 0 h 1945287"/>
              <a:gd name="connsiteX1" fmla="*/ 0 w 873394"/>
              <a:gd name="connsiteY1" fmla="*/ 1945287 h 1945287"/>
              <a:gd name="connsiteX2" fmla="*/ 603850 w 873394"/>
              <a:gd name="connsiteY2" fmla="*/ 1120140 h 1945287"/>
              <a:gd name="connsiteX3" fmla="*/ 2959 w 873394"/>
              <a:gd name="connsiteY3" fmla="*/ 0 h 1945287"/>
              <a:gd name="connsiteX0" fmla="*/ 2959 w 873394"/>
              <a:gd name="connsiteY0" fmla="*/ 0 h 1945287"/>
              <a:gd name="connsiteX1" fmla="*/ 0 w 873394"/>
              <a:gd name="connsiteY1" fmla="*/ 1945287 h 1945287"/>
              <a:gd name="connsiteX2" fmla="*/ 603850 w 873394"/>
              <a:gd name="connsiteY2" fmla="*/ 1120140 h 1945287"/>
              <a:gd name="connsiteX3" fmla="*/ 2959 w 873394"/>
              <a:gd name="connsiteY3" fmla="*/ 0 h 1945287"/>
              <a:gd name="connsiteX0" fmla="*/ 2959 w 873394"/>
              <a:gd name="connsiteY0" fmla="*/ 0 h 1945287"/>
              <a:gd name="connsiteX1" fmla="*/ 0 w 873394"/>
              <a:gd name="connsiteY1" fmla="*/ 1945287 h 1945287"/>
              <a:gd name="connsiteX2" fmla="*/ 603850 w 873394"/>
              <a:gd name="connsiteY2" fmla="*/ 1120140 h 1945287"/>
              <a:gd name="connsiteX3" fmla="*/ 2959 w 873394"/>
              <a:gd name="connsiteY3" fmla="*/ 0 h 194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3394" h="1945287">
                <a:moveTo>
                  <a:pt x="2959" y="0"/>
                </a:moveTo>
                <a:cubicBezTo>
                  <a:pt x="1973" y="648429"/>
                  <a:pt x="986" y="1296858"/>
                  <a:pt x="0" y="1945287"/>
                </a:cubicBezTo>
                <a:cubicBezTo>
                  <a:pt x="357103" y="1330754"/>
                  <a:pt x="302614" y="1474615"/>
                  <a:pt x="603850" y="1120140"/>
                </a:cubicBezTo>
                <a:cubicBezTo>
                  <a:pt x="873394" y="743495"/>
                  <a:pt x="557975" y="492846"/>
                  <a:pt x="2959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10800000"/>
            </a:lightRig>
          </a:scene3d>
          <a:sp3d extrusionH="76200"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reeform 9"/>
          <p:cNvSpPr/>
          <p:nvPr/>
        </p:nvSpPr>
        <p:spPr bwMode="ltGray">
          <a:xfrm flipH="1">
            <a:off x="6251595" y="2"/>
            <a:ext cx="2774989" cy="697912"/>
          </a:xfrm>
          <a:custGeom>
            <a:avLst/>
            <a:gdLst>
              <a:gd name="connsiteX0" fmla="*/ 0 w 2930695"/>
              <a:gd name="connsiteY0" fmla="*/ 0 h 559601"/>
              <a:gd name="connsiteX1" fmla="*/ 2930695 w 2930695"/>
              <a:gd name="connsiteY1" fmla="*/ 0 h 559601"/>
              <a:gd name="connsiteX2" fmla="*/ 1511500 w 2930695"/>
              <a:gd name="connsiteY2" fmla="*/ 559601 h 559601"/>
              <a:gd name="connsiteX3" fmla="*/ 556717 w 2930695"/>
              <a:gd name="connsiteY3" fmla="*/ 522102 h 559601"/>
              <a:gd name="connsiteX4" fmla="*/ 0 w 2930695"/>
              <a:gd name="connsiteY4" fmla="*/ 0 h 559601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395663 w 3578275"/>
              <a:gd name="connsiteY0" fmla="*/ 0 h 646618"/>
              <a:gd name="connsiteX1" fmla="*/ 3326358 w 3578275"/>
              <a:gd name="connsiteY1" fmla="*/ 0 h 646618"/>
              <a:gd name="connsiteX2" fmla="*/ 1907163 w 3578275"/>
              <a:gd name="connsiteY2" fmla="*/ 559601 h 646618"/>
              <a:gd name="connsiteX3" fmla="*/ 952380 w 3578275"/>
              <a:gd name="connsiteY3" fmla="*/ 522102 h 646618"/>
              <a:gd name="connsiteX4" fmla="*/ 395663 w 3578275"/>
              <a:gd name="connsiteY4" fmla="*/ 0 h 646618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0 w 3182612"/>
              <a:gd name="connsiteY0" fmla="*/ 0 h 735921"/>
              <a:gd name="connsiteX1" fmla="*/ 2930695 w 3182612"/>
              <a:gd name="connsiteY1" fmla="*/ 0 h 735921"/>
              <a:gd name="connsiteX2" fmla="*/ 1511500 w 3182612"/>
              <a:gd name="connsiteY2" fmla="*/ 559601 h 735921"/>
              <a:gd name="connsiteX3" fmla="*/ 556717 w 3182612"/>
              <a:gd name="connsiteY3" fmla="*/ 522102 h 735921"/>
              <a:gd name="connsiteX4" fmla="*/ 0 w 3182612"/>
              <a:gd name="connsiteY4" fmla="*/ 0 h 735921"/>
              <a:gd name="connsiteX0" fmla="*/ 0 w 3182612"/>
              <a:gd name="connsiteY0" fmla="*/ 0 h 753517"/>
              <a:gd name="connsiteX1" fmla="*/ 2930695 w 3182612"/>
              <a:gd name="connsiteY1" fmla="*/ 0 h 753517"/>
              <a:gd name="connsiteX2" fmla="*/ 1511500 w 3182612"/>
              <a:gd name="connsiteY2" fmla="*/ 559601 h 753517"/>
              <a:gd name="connsiteX3" fmla="*/ 556717 w 3182612"/>
              <a:gd name="connsiteY3" fmla="*/ 522102 h 753517"/>
              <a:gd name="connsiteX4" fmla="*/ 0 w 3182612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  <a:gd name="connsiteX0" fmla="*/ 0 w 2930695"/>
              <a:gd name="connsiteY0" fmla="*/ 0 h 759635"/>
              <a:gd name="connsiteX1" fmla="*/ 2930695 w 2930695"/>
              <a:gd name="connsiteY1" fmla="*/ 0 h 759635"/>
              <a:gd name="connsiteX2" fmla="*/ 1557041 w 2930695"/>
              <a:gd name="connsiteY2" fmla="*/ 565720 h 759635"/>
              <a:gd name="connsiteX3" fmla="*/ 556717 w 2930695"/>
              <a:gd name="connsiteY3" fmla="*/ 522102 h 759635"/>
              <a:gd name="connsiteX4" fmla="*/ 0 w 2930695"/>
              <a:gd name="connsiteY4" fmla="*/ 0 h 759635"/>
              <a:gd name="connsiteX0" fmla="*/ 0 w 2930695"/>
              <a:gd name="connsiteY0" fmla="*/ 0 h 759636"/>
              <a:gd name="connsiteX1" fmla="*/ 2930695 w 2930695"/>
              <a:gd name="connsiteY1" fmla="*/ 0 h 759636"/>
              <a:gd name="connsiteX2" fmla="*/ 1557041 w 2930695"/>
              <a:gd name="connsiteY2" fmla="*/ 565720 h 759636"/>
              <a:gd name="connsiteX3" fmla="*/ 556717 w 2930695"/>
              <a:gd name="connsiteY3" fmla="*/ 522102 h 759636"/>
              <a:gd name="connsiteX4" fmla="*/ 0 w 2930695"/>
              <a:gd name="connsiteY4" fmla="*/ 0 h 759636"/>
              <a:gd name="connsiteX0" fmla="*/ 0 w 2930695"/>
              <a:gd name="connsiteY0" fmla="*/ 0 h 659258"/>
              <a:gd name="connsiteX1" fmla="*/ 2930695 w 2930695"/>
              <a:gd name="connsiteY1" fmla="*/ 0 h 659258"/>
              <a:gd name="connsiteX2" fmla="*/ 1557041 w 2930695"/>
              <a:gd name="connsiteY2" fmla="*/ 565720 h 659258"/>
              <a:gd name="connsiteX3" fmla="*/ 704243 w 2930695"/>
              <a:gd name="connsiteY3" fmla="*/ 561230 h 659258"/>
              <a:gd name="connsiteX4" fmla="*/ 0 w 2930695"/>
              <a:gd name="connsiteY4" fmla="*/ 0 h 659258"/>
              <a:gd name="connsiteX0" fmla="*/ 0 w 2930695"/>
              <a:gd name="connsiteY0" fmla="*/ 0 h 659709"/>
              <a:gd name="connsiteX1" fmla="*/ 2930695 w 2930695"/>
              <a:gd name="connsiteY1" fmla="*/ 0 h 659709"/>
              <a:gd name="connsiteX2" fmla="*/ 1557041 w 2930695"/>
              <a:gd name="connsiteY2" fmla="*/ 565720 h 659709"/>
              <a:gd name="connsiteX3" fmla="*/ 739391 w 2930695"/>
              <a:gd name="connsiteY3" fmla="*/ 563932 h 659709"/>
              <a:gd name="connsiteX4" fmla="*/ 0 w 2930695"/>
              <a:gd name="connsiteY4" fmla="*/ 0 h 659709"/>
              <a:gd name="connsiteX0" fmla="*/ 0 w 2930695"/>
              <a:gd name="connsiteY0" fmla="*/ 0 h 736437"/>
              <a:gd name="connsiteX1" fmla="*/ 2930695 w 2930695"/>
              <a:gd name="connsiteY1" fmla="*/ 0 h 736437"/>
              <a:gd name="connsiteX2" fmla="*/ 1557041 w 2930695"/>
              <a:gd name="connsiteY2" fmla="*/ 565720 h 736437"/>
              <a:gd name="connsiteX3" fmla="*/ 739391 w 2930695"/>
              <a:gd name="connsiteY3" fmla="*/ 563932 h 736437"/>
              <a:gd name="connsiteX4" fmla="*/ 0 w 2930695"/>
              <a:gd name="connsiteY4" fmla="*/ 0 h 736437"/>
              <a:gd name="connsiteX0" fmla="*/ 0 w 2930695"/>
              <a:gd name="connsiteY0" fmla="*/ 0 h 736437"/>
              <a:gd name="connsiteX1" fmla="*/ 2930695 w 2930695"/>
              <a:gd name="connsiteY1" fmla="*/ 0 h 736437"/>
              <a:gd name="connsiteX2" fmla="*/ 1557041 w 2930695"/>
              <a:gd name="connsiteY2" fmla="*/ 565720 h 736437"/>
              <a:gd name="connsiteX3" fmla="*/ 739391 w 2930695"/>
              <a:gd name="connsiteY3" fmla="*/ 563932 h 736437"/>
              <a:gd name="connsiteX4" fmla="*/ 0 w 2930695"/>
              <a:gd name="connsiteY4" fmla="*/ 0 h 736437"/>
              <a:gd name="connsiteX0" fmla="*/ 0 w 2930695"/>
              <a:gd name="connsiteY0" fmla="*/ 0 h 761578"/>
              <a:gd name="connsiteX1" fmla="*/ 2930695 w 2930695"/>
              <a:gd name="connsiteY1" fmla="*/ 0 h 761578"/>
              <a:gd name="connsiteX2" fmla="*/ 1557041 w 2930695"/>
              <a:gd name="connsiteY2" fmla="*/ 565720 h 761578"/>
              <a:gd name="connsiteX3" fmla="*/ 739391 w 2930695"/>
              <a:gd name="connsiteY3" fmla="*/ 563932 h 761578"/>
              <a:gd name="connsiteX4" fmla="*/ 0 w 2930695"/>
              <a:gd name="connsiteY4" fmla="*/ 0 h 761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0695" h="761578">
                <a:moveTo>
                  <a:pt x="0" y="0"/>
                </a:moveTo>
                <a:lnTo>
                  <a:pt x="2930695" y="0"/>
                </a:lnTo>
                <a:cubicBezTo>
                  <a:pt x="2369316" y="163133"/>
                  <a:pt x="1889023" y="369862"/>
                  <a:pt x="1557041" y="565720"/>
                </a:cubicBezTo>
                <a:cubicBezTo>
                  <a:pt x="1225059" y="761578"/>
                  <a:pt x="970499" y="736437"/>
                  <a:pt x="739391" y="563932"/>
                </a:cubicBezTo>
                <a:cubicBezTo>
                  <a:pt x="508283" y="391427"/>
                  <a:pt x="293677" y="225613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78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reeform 10"/>
          <p:cNvSpPr/>
          <p:nvPr/>
        </p:nvSpPr>
        <p:spPr bwMode="ltGray">
          <a:xfrm>
            <a:off x="8303961" y="118997"/>
            <a:ext cx="840211" cy="1938933"/>
          </a:xfrm>
          <a:custGeom>
            <a:avLst/>
            <a:gdLst>
              <a:gd name="connsiteX0" fmla="*/ 554276 w 560540"/>
              <a:gd name="connsiteY0" fmla="*/ 0 h 1869510"/>
              <a:gd name="connsiteX1" fmla="*/ 560540 w 560540"/>
              <a:gd name="connsiteY1" fmla="*/ 1869510 h 1869510"/>
              <a:gd name="connsiteX2" fmla="*/ 0 w 560540"/>
              <a:gd name="connsiteY2" fmla="*/ 1168052 h 1869510"/>
              <a:gd name="connsiteX3" fmla="*/ 6263 w 560540"/>
              <a:gd name="connsiteY3" fmla="*/ 466595 h 1869510"/>
              <a:gd name="connsiteX4" fmla="*/ 554276 w 56054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0211" h="1938933">
                <a:moveTo>
                  <a:pt x="836906" y="0"/>
                </a:moveTo>
                <a:cubicBezTo>
                  <a:pt x="838008" y="646311"/>
                  <a:pt x="839109" y="1292622"/>
                  <a:pt x="840211" y="1938933"/>
                </a:cubicBezTo>
                <a:cubicBezTo>
                  <a:pt x="716023" y="1663542"/>
                  <a:pt x="469477" y="1401871"/>
                  <a:pt x="282630" y="1168052"/>
                </a:cubicBezTo>
                <a:cubicBezTo>
                  <a:pt x="176409" y="1037236"/>
                  <a:pt x="0" y="767777"/>
                  <a:pt x="288893" y="466595"/>
                </a:cubicBezTo>
                <a:lnTo>
                  <a:pt x="836906" y="0"/>
                </a:ln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78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Freeform 11"/>
          <p:cNvSpPr/>
          <p:nvPr/>
        </p:nvSpPr>
        <p:spPr bwMode="ltGray">
          <a:xfrm flipV="1">
            <a:off x="8404381" y="4828139"/>
            <a:ext cx="739620" cy="1798505"/>
          </a:xfrm>
          <a:custGeom>
            <a:avLst/>
            <a:gdLst>
              <a:gd name="connsiteX0" fmla="*/ 554276 w 560540"/>
              <a:gd name="connsiteY0" fmla="*/ 0 h 1869510"/>
              <a:gd name="connsiteX1" fmla="*/ 560540 w 560540"/>
              <a:gd name="connsiteY1" fmla="*/ 1869510 h 1869510"/>
              <a:gd name="connsiteX2" fmla="*/ 0 w 560540"/>
              <a:gd name="connsiteY2" fmla="*/ 1168052 h 1869510"/>
              <a:gd name="connsiteX3" fmla="*/ 6263 w 560540"/>
              <a:gd name="connsiteY3" fmla="*/ 466595 h 1869510"/>
              <a:gd name="connsiteX4" fmla="*/ 554276 w 56054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799654 w 802959"/>
              <a:gd name="connsiteY0" fmla="*/ 0 h 1938933"/>
              <a:gd name="connsiteX1" fmla="*/ 802959 w 802959"/>
              <a:gd name="connsiteY1" fmla="*/ 1938933 h 1938933"/>
              <a:gd name="connsiteX2" fmla="*/ 245378 w 802959"/>
              <a:gd name="connsiteY2" fmla="*/ 1168052 h 1938933"/>
              <a:gd name="connsiteX3" fmla="*/ 288894 w 802959"/>
              <a:gd name="connsiteY3" fmla="*/ 488988 h 1938933"/>
              <a:gd name="connsiteX4" fmla="*/ 799654 w 802959"/>
              <a:gd name="connsiteY4" fmla="*/ 0 h 1938933"/>
              <a:gd name="connsiteX0" fmla="*/ 799653 w 802958"/>
              <a:gd name="connsiteY0" fmla="*/ 0 h 1938933"/>
              <a:gd name="connsiteX1" fmla="*/ 802958 w 802958"/>
              <a:gd name="connsiteY1" fmla="*/ 1938933 h 1938933"/>
              <a:gd name="connsiteX2" fmla="*/ 245377 w 802958"/>
              <a:gd name="connsiteY2" fmla="*/ 1168052 h 1938933"/>
              <a:gd name="connsiteX3" fmla="*/ 288893 w 802958"/>
              <a:gd name="connsiteY3" fmla="*/ 488988 h 1938933"/>
              <a:gd name="connsiteX4" fmla="*/ 799653 w 802958"/>
              <a:gd name="connsiteY4" fmla="*/ 0 h 193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958" h="1938933">
                <a:moveTo>
                  <a:pt x="799653" y="0"/>
                </a:moveTo>
                <a:cubicBezTo>
                  <a:pt x="800755" y="646311"/>
                  <a:pt x="801856" y="1292622"/>
                  <a:pt x="802958" y="1938933"/>
                </a:cubicBezTo>
                <a:cubicBezTo>
                  <a:pt x="678770" y="1663542"/>
                  <a:pt x="432224" y="1401871"/>
                  <a:pt x="245377" y="1168052"/>
                </a:cubicBezTo>
                <a:cubicBezTo>
                  <a:pt x="139156" y="1037236"/>
                  <a:pt x="0" y="790170"/>
                  <a:pt x="288893" y="488988"/>
                </a:cubicBezTo>
                <a:cubicBezTo>
                  <a:pt x="459146" y="325992"/>
                  <a:pt x="566272" y="205579"/>
                  <a:pt x="799653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78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Freeform 12"/>
          <p:cNvSpPr/>
          <p:nvPr/>
        </p:nvSpPr>
        <p:spPr bwMode="ltGray">
          <a:xfrm flipH="1" flipV="1">
            <a:off x="5959494" y="5930042"/>
            <a:ext cx="3030580" cy="927957"/>
          </a:xfrm>
          <a:custGeom>
            <a:avLst/>
            <a:gdLst>
              <a:gd name="connsiteX0" fmla="*/ 0 w 2930695"/>
              <a:gd name="connsiteY0" fmla="*/ 0 h 559601"/>
              <a:gd name="connsiteX1" fmla="*/ 2930695 w 2930695"/>
              <a:gd name="connsiteY1" fmla="*/ 0 h 559601"/>
              <a:gd name="connsiteX2" fmla="*/ 1511500 w 2930695"/>
              <a:gd name="connsiteY2" fmla="*/ 559601 h 559601"/>
              <a:gd name="connsiteX3" fmla="*/ 556717 w 2930695"/>
              <a:gd name="connsiteY3" fmla="*/ 522102 h 559601"/>
              <a:gd name="connsiteX4" fmla="*/ 0 w 2930695"/>
              <a:gd name="connsiteY4" fmla="*/ 0 h 559601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395663 w 3578275"/>
              <a:gd name="connsiteY0" fmla="*/ 0 h 646618"/>
              <a:gd name="connsiteX1" fmla="*/ 3326358 w 3578275"/>
              <a:gd name="connsiteY1" fmla="*/ 0 h 646618"/>
              <a:gd name="connsiteX2" fmla="*/ 1907163 w 3578275"/>
              <a:gd name="connsiteY2" fmla="*/ 559601 h 646618"/>
              <a:gd name="connsiteX3" fmla="*/ 952380 w 3578275"/>
              <a:gd name="connsiteY3" fmla="*/ 522102 h 646618"/>
              <a:gd name="connsiteX4" fmla="*/ 395663 w 3578275"/>
              <a:gd name="connsiteY4" fmla="*/ 0 h 646618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0 w 3182612"/>
              <a:gd name="connsiteY0" fmla="*/ 0 h 735921"/>
              <a:gd name="connsiteX1" fmla="*/ 2930695 w 3182612"/>
              <a:gd name="connsiteY1" fmla="*/ 0 h 735921"/>
              <a:gd name="connsiteX2" fmla="*/ 1511500 w 3182612"/>
              <a:gd name="connsiteY2" fmla="*/ 559601 h 735921"/>
              <a:gd name="connsiteX3" fmla="*/ 556717 w 3182612"/>
              <a:gd name="connsiteY3" fmla="*/ 522102 h 735921"/>
              <a:gd name="connsiteX4" fmla="*/ 0 w 3182612"/>
              <a:gd name="connsiteY4" fmla="*/ 0 h 735921"/>
              <a:gd name="connsiteX0" fmla="*/ 0 w 3182612"/>
              <a:gd name="connsiteY0" fmla="*/ 0 h 753517"/>
              <a:gd name="connsiteX1" fmla="*/ 2930695 w 3182612"/>
              <a:gd name="connsiteY1" fmla="*/ 0 h 753517"/>
              <a:gd name="connsiteX2" fmla="*/ 1511500 w 3182612"/>
              <a:gd name="connsiteY2" fmla="*/ 559601 h 753517"/>
              <a:gd name="connsiteX3" fmla="*/ 556717 w 3182612"/>
              <a:gd name="connsiteY3" fmla="*/ 522102 h 753517"/>
              <a:gd name="connsiteX4" fmla="*/ 0 w 3182612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  <a:gd name="connsiteX0" fmla="*/ 0 w 2930695"/>
              <a:gd name="connsiteY0" fmla="*/ 0 h 759635"/>
              <a:gd name="connsiteX1" fmla="*/ 2930695 w 2930695"/>
              <a:gd name="connsiteY1" fmla="*/ 0 h 759635"/>
              <a:gd name="connsiteX2" fmla="*/ 1557041 w 2930695"/>
              <a:gd name="connsiteY2" fmla="*/ 565720 h 759635"/>
              <a:gd name="connsiteX3" fmla="*/ 556717 w 2930695"/>
              <a:gd name="connsiteY3" fmla="*/ 522102 h 759635"/>
              <a:gd name="connsiteX4" fmla="*/ 0 w 2930695"/>
              <a:gd name="connsiteY4" fmla="*/ 0 h 759635"/>
              <a:gd name="connsiteX0" fmla="*/ 0 w 2930695"/>
              <a:gd name="connsiteY0" fmla="*/ 0 h 759636"/>
              <a:gd name="connsiteX1" fmla="*/ 2930695 w 2930695"/>
              <a:gd name="connsiteY1" fmla="*/ 0 h 759636"/>
              <a:gd name="connsiteX2" fmla="*/ 1557041 w 2930695"/>
              <a:gd name="connsiteY2" fmla="*/ 565720 h 759636"/>
              <a:gd name="connsiteX3" fmla="*/ 556717 w 2930695"/>
              <a:gd name="connsiteY3" fmla="*/ 522102 h 759636"/>
              <a:gd name="connsiteX4" fmla="*/ 0 w 2930695"/>
              <a:gd name="connsiteY4" fmla="*/ 0 h 759636"/>
              <a:gd name="connsiteX0" fmla="*/ 0 w 2930695"/>
              <a:gd name="connsiteY0" fmla="*/ 0 h 659258"/>
              <a:gd name="connsiteX1" fmla="*/ 2930695 w 2930695"/>
              <a:gd name="connsiteY1" fmla="*/ 0 h 659258"/>
              <a:gd name="connsiteX2" fmla="*/ 1557041 w 2930695"/>
              <a:gd name="connsiteY2" fmla="*/ 565720 h 659258"/>
              <a:gd name="connsiteX3" fmla="*/ 704243 w 2930695"/>
              <a:gd name="connsiteY3" fmla="*/ 561230 h 659258"/>
              <a:gd name="connsiteX4" fmla="*/ 0 w 2930695"/>
              <a:gd name="connsiteY4" fmla="*/ 0 h 659258"/>
              <a:gd name="connsiteX0" fmla="*/ 0 w 2930695"/>
              <a:gd name="connsiteY0" fmla="*/ 0 h 659709"/>
              <a:gd name="connsiteX1" fmla="*/ 2930695 w 2930695"/>
              <a:gd name="connsiteY1" fmla="*/ 0 h 659709"/>
              <a:gd name="connsiteX2" fmla="*/ 1557041 w 2930695"/>
              <a:gd name="connsiteY2" fmla="*/ 565720 h 659709"/>
              <a:gd name="connsiteX3" fmla="*/ 739391 w 2930695"/>
              <a:gd name="connsiteY3" fmla="*/ 563932 h 659709"/>
              <a:gd name="connsiteX4" fmla="*/ 0 w 2930695"/>
              <a:gd name="connsiteY4" fmla="*/ 0 h 659709"/>
              <a:gd name="connsiteX0" fmla="*/ 0 w 2930695"/>
              <a:gd name="connsiteY0" fmla="*/ 0 h 736437"/>
              <a:gd name="connsiteX1" fmla="*/ 2930695 w 2930695"/>
              <a:gd name="connsiteY1" fmla="*/ 0 h 736437"/>
              <a:gd name="connsiteX2" fmla="*/ 1557041 w 2930695"/>
              <a:gd name="connsiteY2" fmla="*/ 565720 h 736437"/>
              <a:gd name="connsiteX3" fmla="*/ 739391 w 2930695"/>
              <a:gd name="connsiteY3" fmla="*/ 563932 h 736437"/>
              <a:gd name="connsiteX4" fmla="*/ 0 w 2930695"/>
              <a:gd name="connsiteY4" fmla="*/ 0 h 736437"/>
              <a:gd name="connsiteX0" fmla="*/ 0 w 2930695"/>
              <a:gd name="connsiteY0" fmla="*/ 0 h 736437"/>
              <a:gd name="connsiteX1" fmla="*/ 2930695 w 2930695"/>
              <a:gd name="connsiteY1" fmla="*/ 0 h 736437"/>
              <a:gd name="connsiteX2" fmla="*/ 1557041 w 2930695"/>
              <a:gd name="connsiteY2" fmla="*/ 565720 h 736437"/>
              <a:gd name="connsiteX3" fmla="*/ 739391 w 2930695"/>
              <a:gd name="connsiteY3" fmla="*/ 563932 h 736437"/>
              <a:gd name="connsiteX4" fmla="*/ 0 w 2930695"/>
              <a:gd name="connsiteY4" fmla="*/ 0 h 736437"/>
              <a:gd name="connsiteX0" fmla="*/ 0 w 2930695"/>
              <a:gd name="connsiteY0" fmla="*/ 0 h 761578"/>
              <a:gd name="connsiteX1" fmla="*/ 2930695 w 2930695"/>
              <a:gd name="connsiteY1" fmla="*/ 0 h 761578"/>
              <a:gd name="connsiteX2" fmla="*/ 1557041 w 2930695"/>
              <a:gd name="connsiteY2" fmla="*/ 565720 h 761578"/>
              <a:gd name="connsiteX3" fmla="*/ 739391 w 2930695"/>
              <a:gd name="connsiteY3" fmla="*/ 563932 h 761578"/>
              <a:gd name="connsiteX4" fmla="*/ 0 w 2930695"/>
              <a:gd name="connsiteY4" fmla="*/ 0 h 761578"/>
              <a:gd name="connsiteX0" fmla="*/ 0 w 2930695"/>
              <a:gd name="connsiteY0" fmla="*/ 0 h 938664"/>
              <a:gd name="connsiteX1" fmla="*/ 2930695 w 2930695"/>
              <a:gd name="connsiteY1" fmla="*/ 0 h 938664"/>
              <a:gd name="connsiteX2" fmla="*/ 1557041 w 2930695"/>
              <a:gd name="connsiteY2" fmla="*/ 565720 h 938664"/>
              <a:gd name="connsiteX3" fmla="*/ 640049 w 2930695"/>
              <a:gd name="connsiteY3" fmla="*/ 766159 h 938664"/>
              <a:gd name="connsiteX4" fmla="*/ 0 w 2930695"/>
              <a:gd name="connsiteY4" fmla="*/ 0 h 938664"/>
              <a:gd name="connsiteX0" fmla="*/ 0 w 2930695"/>
              <a:gd name="connsiteY0" fmla="*/ 0 h 938664"/>
              <a:gd name="connsiteX1" fmla="*/ 2930695 w 2930695"/>
              <a:gd name="connsiteY1" fmla="*/ 0 h 938664"/>
              <a:gd name="connsiteX2" fmla="*/ 1557041 w 2930695"/>
              <a:gd name="connsiteY2" fmla="*/ 565720 h 938664"/>
              <a:gd name="connsiteX3" fmla="*/ 640049 w 2930695"/>
              <a:gd name="connsiteY3" fmla="*/ 766159 h 938664"/>
              <a:gd name="connsiteX4" fmla="*/ 0 w 2930695"/>
              <a:gd name="connsiteY4" fmla="*/ 0 h 938664"/>
              <a:gd name="connsiteX0" fmla="*/ 0 w 2930695"/>
              <a:gd name="connsiteY0" fmla="*/ 0 h 939560"/>
              <a:gd name="connsiteX1" fmla="*/ 2930695 w 2930695"/>
              <a:gd name="connsiteY1" fmla="*/ 0 h 939560"/>
              <a:gd name="connsiteX2" fmla="*/ 1557041 w 2930695"/>
              <a:gd name="connsiteY2" fmla="*/ 565720 h 939560"/>
              <a:gd name="connsiteX3" fmla="*/ 640049 w 2930695"/>
              <a:gd name="connsiteY3" fmla="*/ 766159 h 939560"/>
              <a:gd name="connsiteX4" fmla="*/ 0 w 2930695"/>
              <a:gd name="connsiteY4" fmla="*/ 0 h 939560"/>
              <a:gd name="connsiteX0" fmla="*/ 0 w 2930695"/>
              <a:gd name="connsiteY0" fmla="*/ 0 h 940456"/>
              <a:gd name="connsiteX1" fmla="*/ 2930695 w 2930695"/>
              <a:gd name="connsiteY1" fmla="*/ 0 h 940456"/>
              <a:gd name="connsiteX2" fmla="*/ 1557041 w 2930695"/>
              <a:gd name="connsiteY2" fmla="*/ 565720 h 940456"/>
              <a:gd name="connsiteX3" fmla="*/ 640049 w 2930695"/>
              <a:gd name="connsiteY3" fmla="*/ 766159 h 940456"/>
              <a:gd name="connsiteX4" fmla="*/ 0 w 2930695"/>
              <a:gd name="connsiteY4" fmla="*/ 0 h 940456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7041 w 2930695"/>
              <a:gd name="connsiteY2" fmla="*/ 565720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7041 w 2930695"/>
              <a:gd name="connsiteY2" fmla="*/ 565720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8781 w 2930695"/>
              <a:gd name="connsiteY2" fmla="*/ 546614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8781 w 2930695"/>
              <a:gd name="connsiteY2" fmla="*/ 546614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12609"/>
              <a:gd name="connsiteX1" fmla="*/ 2930695 w 2930695"/>
              <a:gd name="connsiteY1" fmla="*/ 0 h 1012609"/>
              <a:gd name="connsiteX2" fmla="*/ 1558781 w 2930695"/>
              <a:gd name="connsiteY2" fmla="*/ 546614 h 1012609"/>
              <a:gd name="connsiteX3" fmla="*/ 640049 w 2930695"/>
              <a:gd name="connsiteY3" fmla="*/ 766159 h 1012609"/>
              <a:gd name="connsiteX4" fmla="*/ 0 w 2930695"/>
              <a:gd name="connsiteY4" fmla="*/ 0 h 101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0695" h="1012609">
                <a:moveTo>
                  <a:pt x="0" y="0"/>
                </a:moveTo>
                <a:lnTo>
                  <a:pt x="2930695" y="0"/>
                </a:lnTo>
                <a:cubicBezTo>
                  <a:pt x="2369316" y="163133"/>
                  <a:pt x="1931923" y="362314"/>
                  <a:pt x="1558781" y="546614"/>
                </a:cubicBezTo>
                <a:cubicBezTo>
                  <a:pt x="1185639" y="730914"/>
                  <a:pt x="969389" y="1012609"/>
                  <a:pt x="640049" y="766159"/>
                </a:cubicBezTo>
                <a:cubicBezTo>
                  <a:pt x="434246" y="591862"/>
                  <a:pt x="273931" y="256755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7800000"/>
            </a:lightRig>
          </a:scene3d>
          <a:sp3d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Freeform 13"/>
          <p:cNvSpPr/>
          <p:nvPr/>
        </p:nvSpPr>
        <p:spPr bwMode="ltGray">
          <a:xfrm flipV="1">
            <a:off x="237264" y="6065125"/>
            <a:ext cx="2889393" cy="802209"/>
          </a:xfrm>
          <a:custGeom>
            <a:avLst/>
            <a:gdLst>
              <a:gd name="connsiteX0" fmla="*/ 0 w 2930695"/>
              <a:gd name="connsiteY0" fmla="*/ 0 h 559601"/>
              <a:gd name="connsiteX1" fmla="*/ 2930695 w 2930695"/>
              <a:gd name="connsiteY1" fmla="*/ 0 h 559601"/>
              <a:gd name="connsiteX2" fmla="*/ 1511500 w 2930695"/>
              <a:gd name="connsiteY2" fmla="*/ 559601 h 559601"/>
              <a:gd name="connsiteX3" fmla="*/ 556717 w 2930695"/>
              <a:gd name="connsiteY3" fmla="*/ 522102 h 559601"/>
              <a:gd name="connsiteX4" fmla="*/ 0 w 2930695"/>
              <a:gd name="connsiteY4" fmla="*/ 0 h 559601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395663 w 3578275"/>
              <a:gd name="connsiteY0" fmla="*/ 0 h 646618"/>
              <a:gd name="connsiteX1" fmla="*/ 3326358 w 3578275"/>
              <a:gd name="connsiteY1" fmla="*/ 0 h 646618"/>
              <a:gd name="connsiteX2" fmla="*/ 1907163 w 3578275"/>
              <a:gd name="connsiteY2" fmla="*/ 559601 h 646618"/>
              <a:gd name="connsiteX3" fmla="*/ 952380 w 3578275"/>
              <a:gd name="connsiteY3" fmla="*/ 522102 h 646618"/>
              <a:gd name="connsiteX4" fmla="*/ 395663 w 3578275"/>
              <a:gd name="connsiteY4" fmla="*/ 0 h 646618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0 w 3182612"/>
              <a:gd name="connsiteY0" fmla="*/ 0 h 735921"/>
              <a:gd name="connsiteX1" fmla="*/ 2930695 w 3182612"/>
              <a:gd name="connsiteY1" fmla="*/ 0 h 735921"/>
              <a:gd name="connsiteX2" fmla="*/ 1511500 w 3182612"/>
              <a:gd name="connsiteY2" fmla="*/ 559601 h 735921"/>
              <a:gd name="connsiteX3" fmla="*/ 556717 w 3182612"/>
              <a:gd name="connsiteY3" fmla="*/ 522102 h 735921"/>
              <a:gd name="connsiteX4" fmla="*/ 0 w 3182612"/>
              <a:gd name="connsiteY4" fmla="*/ 0 h 735921"/>
              <a:gd name="connsiteX0" fmla="*/ 0 w 3182612"/>
              <a:gd name="connsiteY0" fmla="*/ 0 h 753517"/>
              <a:gd name="connsiteX1" fmla="*/ 2930695 w 3182612"/>
              <a:gd name="connsiteY1" fmla="*/ 0 h 753517"/>
              <a:gd name="connsiteX2" fmla="*/ 1511500 w 3182612"/>
              <a:gd name="connsiteY2" fmla="*/ 559601 h 753517"/>
              <a:gd name="connsiteX3" fmla="*/ 556717 w 3182612"/>
              <a:gd name="connsiteY3" fmla="*/ 522102 h 753517"/>
              <a:gd name="connsiteX4" fmla="*/ 0 w 3182612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  <a:gd name="connsiteX0" fmla="*/ 0 w 2930695"/>
              <a:gd name="connsiteY0" fmla="*/ 0 h 759635"/>
              <a:gd name="connsiteX1" fmla="*/ 2930695 w 2930695"/>
              <a:gd name="connsiteY1" fmla="*/ 0 h 759635"/>
              <a:gd name="connsiteX2" fmla="*/ 1557041 w 2930695"/>
              <a:gd name="connsiteY2" fmla="*/ 565720 h 759635"/>
              <a:gd name="connsiteX3" fmla="*/ 556717 w 2930695"/>
              <a:gd name="connsiteY3" fmla="*/ 522102 h 759635"/>
              <a:gd name="connsiteX4" fmla="*/ 0 w 2930695"/>
              <a:gd name="connsiteY4" fmla="*/ 0 h 759635"/>
              <a:gd name="connsiteX0" fmla="*/ 0 w 2930695"/>
              <a:gd name="connsiteY0" fmla="*/ 0 h 759636"/>
              <a:gd name="connsiteX1" fmla="*/ 2930695 w 2930695"/>
              <a:gd name="connsiteY1" fmla="*/ 0 h 759636"/>
              <a:gd name="connsiteX2" fmla="*/ 1557041 w 2930695"/>
              <a:gd name="connsiteY2" fmla="*/ 565720 h 759636"/>
              <a:gd name="connsiteX3" fmla="*/ 556717 w 2930695"/>
              <a:gd name="connsiteY3" fmla="*/ 522102 h 759636"/>
              <a:gd name="connsiteX4" fmla="*/ 0 w 2930695"/>
              <a:gd name="connsiteY4" fmla="*/ 0 h 759636"/>
              <a:gd name="connsiteX0" fmla="*/ 0 w 2930695"/>
              <a:gd name="connsiteY0" fmla="*/ 0 h 659258"/>
              <a:gd name="connsiteX1" fmla="*/ 2930695 w 2930695"/>
              <a:gd name="connsiteY1" fmla="*/ 0 h 659258"/>
              <a:gd name="connsiteX2" fmla="*/ 1557041 w 2930695"/>
              <a:gd name="connsiteY2" fmla="*/ 565720 h 659258"/>
              <a:gd name="connsiteX3" fmla="*/ 704243 w 2930695"/>
              <a:gd name="connsiteY3" fmla="*/ 561230 h 659258"/>
              <a:gd name="connsiteX4" fmla="*/ 0 w 2930695"/>
              <a:gd name="connsiteY4" fmla="*/ 0 h 659258"/>
              <a:gd name="connsiteX0" fmla="*/ 0 w 2930695"/>
              <a:gd name="connsiteY0" fmla="*/ 0 h 659709"/>
              <a:gd name="connsiteX1" fmla="*/ 2930695 w 2930695"/>
              <a:gd name="connsiteY1" fmla="*/ 0 h 659709"/>
              <a:gd name="connsiteX2" fmla="*/ 1557041 w 2930695"/>
              <a:gd name="connsiteY2" fmla="*/ 565720 h 659709"/>
              <a:gd name="connsiteX3" fmla="*/ 739391 w 2930695"/>
              <a:gd name="connsiteY3" fmla="*/ 563932 h 659709"/>
              <a:gd name="connsiteX4" fmla="*/ 0 w 2930695"/>
              <a:gd name="connsiteY4" fmla="*/ 0 h 659709"/>
              <a:gd name="connsiteX0" fmla="*/ 0 w 2930695"/>
              <a:gd name="connsiteY0" fmla="*/ 0 h 736437"/>
              <a:gd name="connsiteX1" fmla="*/ 2930695 w 2930695"/>
              <a:gd name="connsiteY1" fmla="*/ 0 h 736437"/>
              <a:gd name="connsiteX2" fmla="*/ 1557041 w 2930695"/>
              <a:gd name="connsiteY2" fmla="*/ 565720 h 736437"/>
              <a:gd name="connsiteX3" fmla="*/ 739391 w 2930695"/>
              <a:gd name="connsiteY3" fmla="*/ 563932 h 736437"/>
              <a:gd name="connsiteX4" fmla="*/ 0 w 2930695"/>
              <a:gd name="connsiteY4" fmla="*/ 0 h 736437"/>
              <a:gd name="connsiteX0" fmla="*/ 0 w 2930695"/>
              <a:gd name="connsiteY0" fmla="*/ 0 h 736437"/>
              <a:gd name="connsiteX1" fmla="*/ 2930695 w 2930695"/>
              <a:gd name="connsiteY1" fmla="*/ 0 h 736437"/>
              <a:gd name="connsiteX2" fmla="*/ 1557041 w 2930695"/>
              <a:gd name="connsiteY2" fmla="*/ 565720 h 736437"/>
              <a:gd name="connsiteX3" fmla="*/ 739391 w 2930695"/>
              <a:gd name="connsiteY3" fmla="*/ 563932 h 736437"/>
              <a:gd name="connsiteX4" fmla="*/ 0 w 2930695"/>
              <a:gd name="connsiteY4" fmla="*/ 0 h 736437"/>
              <a:gd name="connsiteX0" fmla="*/ 0 w 2930695"/>
              <a:gd name="connsiteY0" fmla="*/ 0 h 761578"/>
              <a:gd name="connsiteX1" fmla="*/ 2930695 w 2930695"/>
              <a:gd name="connsiteY1" fmla="*/ 0 h 761578"/>
              <a:gd name="connsiteX2" fmla="*/ 1557041 w 2930695"/>
              <a:gd name="connsiteY2" fmla="*/ 565720 h 761578"/>
              <a:gd name="connsiteX3" fmla="*/ 739391 w 2930695"/>
              <a:gd name="connsiteY3" fmla="*/ 563932 h 761578"/>
              <a:gd name="connsiteX4" fmla="*/ 0 w 2930695"/>
              <a:gd name="connsiteY4" fmla="*/ 0 h 761578"/>
              <a:gd name="connsiteX0" fmla="*/ 0 w 2930695"/>
              <a:gd name="connsiteY0" fmla="*/ 0 h 938664"/>
              <a:gd name="connsiteX1" fmla="*/ 2930695 w 2930695"/>
              <a:gd name="connsiteY1" fmla="*/ 0 h 938664"/>
              <a:gd name="connsiteX2" fmla="*/ 1557041 w 2930695"/>
              <a:gd name="connsiteY2" fmla="*/ 565720 h 938664"/>
              <a:gd name="connsiteX3" fmla="*/ 640049 w 2930695"/>
              <a:gd name="connsiteY3" fmla="*/ 766159 h 938664"/>
              <a:gd name="connsiteX4" fmla="*/ 0 w 2930695"/>
              <a:gd name="connsiteY4" fmla="*/ 0 h 938664"/>
              <a:gd name="connsiteX0" fmla="*/ 0 w 2930695"/>
              <a:gd name="connsiteY0" fmla="*/ 0 h 938664"/>
              <a:gd name="connsiteX1" fmla="*/ 2930695 w 2930695"/>
              <a:gd name="connsiteY1" fmla="*/ 0 h 938664"/>
              <a:gd name="connsiteX2" fmla="*/ 1557041 w 2930695"/>
              <a:gd name="connsiteY2" fmla="*/ 565720 h 938664"/>
              <a:gd name="connsiteX3" fmla="*/ 640049 w 2930695"/>
              <a:gd name="connsiteY3" fmla="*/ 766159 h 938664"/>
              <a:gd name="connsiteX4" fmla="*/ 0 w 2930695"/>
              <a:gd name="connsiteY4" fmla="*/ 0 h 938664"/>
              <a:gd name="connsiteX0" fmla="*/ 0 w 2930695"/>
              <a:gd name="connsiteY0" fmla="*/ 0 h 939560"/>
              <a:gd name="connsiteX1" fmla="*/ 2930695 w 2930695"/>
              <a:gd name="connsiteY1" fmla="*/ 0 h 939560"/>
              <a:gd name="connsiteX2" fmla="*/ 1557041 w 2930695"/>
              <a:gd name="connsiteY2" fmla="*/ 565720 h 939560"/>
              <a:gd name="connsiteX3" fmla="*/ 640049 w 2930695"/>
              <a:gd name="connsiteY3" fmla="*/ 766159 h 939560"/>
              <a:gd name="connsiteX4" fmla="*/ 0 w 2930695"/>
              <a:gd name="connsiteY4" fmla="*/ 0 h 939560"/>
              <a:gd name="connsiteX0" fmla="*/ 0 w 2930695"/>
              <a:gd name="connsiteY0" fmla="*/ 0 h 940456"/>
              <a:gd name="connsiteX1" fmla="*/ 2930695 w 2930695"/>
              <a:gd name="connsiteY1" fmla="*/ 0 h 940456"/>
              <a:gd name="connsiteX2" fmla="*/ 1557041 w 2930695"/>
              <a:gd name="connsiteY2" fmla="*/ 565720 h 940456"/>
              <a:gd name="connsiteX3" fmla="*/ 640049 w 2930695"/>
              <a:gd name="connsiteY3" fmla="*/ 766159 h 940456"/>
              <a:gd name="connsiteX4" fmla="*/ 0 w 2930695"/>
              <a:gd name="connsiteY4" fmla="*/ 0 h 940456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7041 w 2930695"/>
              <a:gd name="connsiteY2" fmla="*/ 565720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7041 w 2930695"/>
              <a:gd name="connsiteY2" fmla="*/ 565720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8781 w 2930695"/>
              <a:gd name="connsiteY2" fmla="*/ 546614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8781 w 2930695"/>
              <a:gd name="connsiteY2" fmla="*/ 546614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12609"/>
              <a:gd name="connsiteX1" fmla="*/ 2930695 w 2930695"/>
              <a:gd name="connsiteY1" fmla="*/ 0 h 1012609"/>
              <a:gd name="connsiteX2" fmla="*/ 1558781 w 2930695"/>
              <a:gd name="connsiteY2" fmla="*/ 546614 h 1012609"/>
              <a:gd name="connsiteX3" fmla="*/ 640049 w 2930695"/>
              <a:gd name="connsiteY3" fmla="*/ 766159 h 1012609"/>
              <a:gd name="connsiteX4" fmla="*/ 0 w 2930695"/>
              <a:gd name="connsiteY4" fmla="*/ 0 h 1012609"/>
              <a:gd name="connsiteX0" fmla="*/ 0 w 2930695"/>
              <a:gd name="connsiteY0" fmla="*/ 0 h 1019615"/>
              <a:gd name="connsiteX1" fmla="*/ 2930695 w 2930695"/>
              <a:gd name="connsiteY1" fmla="*/ 0 h 1019615"/>
              <a:gd name="connsiteX2" fmla="*/ 1558781 w 2930695"/>
              <a:gd name="connsiteY2" fmla="*/ 546614 h 1019615"/>
              <a:gd name="connsiteX3" fmla="*/ 609196 w 2930695"/>
              <a:gd name="connsiteY3" fmla="*/ 773165 h 1019615"/>
              <a:gd name="connsiteX4" fmla="*/ 0 w 2930695"/>
              <a:gd name="connsiteY4" fmla="*/ 0 h 1019615"/>
              <a:gd name="connsiteX0" fmla="*/ 0 w 2930695"/>
              <a:gd name="connsiteY0" fmla="*/ 0 h 1019615"/>
              <a:gd name="connsiteX1" fmla="*/ 2930695 w 2930695"/>
              <a:gd name="connsiteY1" fmla="*/ 0 h 1019615"/>
              <a:gd name="connsiteX2" fmla="*/ 1558781 w 2930695"/>
              <a:gd name="connsiteY2" fmla="*/ 546614 h 1019615"/>
              <a:gd name="connsiteX3" fmla="*/ 609196 w 2930695"/>
              <a:gd name="connsiteY3" fmla="*/ 773165 h 1019615"/>
              <a:gd name="connsiteX4" fmla="*/ 0 w 2930695"/>
              <a:gd name="connsiteY4" fmla="*/ 0 h 1019615"/>
              <a:gd name="connsiteX0" fmla="*/ 0 w 2930695"/>
              <a:gd name="connsiteY0" fmla="*/ 0 h 1019615"/>
              <a:gd name="connsiteX1" fmla="*/ 2930695 w 2930695"/>
              <a:gd name="connsiteY1" fmla="*/ 0 h 1019615"/>
              <a:gd name="connsiteX2" fmla="*/ 1542035 w 2930695"/>
              <a:gd name="connsiteY2" fmla="*/ 592680 h 1019615"/>
              <a:gd name="connsiteX3" fmla="*/ 609196 w 2930695"/>
              <a:gd name="connsiteY3" fmla="*/ 773165 h 1019615"/>
              <a:gd name="connsiteX4" fmla="*/ 0 w 2930695"/>
              <a:gd name="connsiteY4" fmla="*/ 0 h 1019615"/>
              <a:gd name="connsiteX0" fmla="*/ 0 w 2930695"/>
              <a:gd name="connsiteY0" fmla="*/ 0 h 1019615"/>
              <a:gd name="connsiteX1" fmla="*/ 2930695 w 2930695"/>
              <a:gd name="connsiteY1" fmla="*/ 0 h 1019615"/>
              <a:gd name="connsiteX2" fmla="*/ 1542035 w 2930695"/>
              <a:gd name="connsiteY2" fmla="*/ 592680 h 1019615"/>
              <a:gd name="connsiteX3" fmla="*/ 609196 w 2930695"/>
              <a:gd name="connsiteY3" fmla="*/ 773165 h 1019615"/>
              <a:gd name="connsiteX4" fmla="*/ 0 w 2930695"/>
              <a:gd name="connsiteY4" fmla="*/ 0 h 1019615"/>
              <a:gd name="connsiteX0" fmla="*/ 0 w 2930695"/>
              <a:gd name="connsiteY0" fmla="*/ 0 h 1019615"/>
              <a:gd name="connsiteX1" fmla="*/ 2930695 w 2930695"/>
              <a:gd name="connsiteY1" fmla="*/ 0 h 1019615"/>
              <a:gd name="connsiteX2" fmla="*/ 1542035 w 2930695"/>
              <a:gd name="connsiteY2" fmla="*/ 592680 h 1019615"/>
              <a:gd name="connsiteX3" fmla="*/ 609196 w 2930695"/>
              <a:gd name="connsiteY3" fmla="*/ 773165 h 1019615"/>
              <a:gd name="connsiteX4" fmla="*/ 0 w 2930695"/>
              <a:gd name="connsiteY4" fmla="*/ 0 h 1019615"/>
              <a:gd name="connsiteX0" fmla="*/ 0 w 2987052"/>
              <a:gd name="connsiteY0" fmla="*/ 1861 h 1021476"/>
              <a:gd name="connsiteX1" fmla="*/ 2987052 w 2987052"/>
              <a:gd name="connsiteY1" fmla="*/ 0 h 1021476"/>
              <a:gd name="connsiteX2" fmla="*/ 1542035 w 2987052"/>
              <a:gd name="connsiteY2" fmla="*/ 594541 h 1021476"/>
              <a:gd name="connsiteX3" fmla="*/ 609196 w 2987052"/>
              <a:gd name="connsiteY3" fmla="*/ 775026 h 1021476"/>
              <a:gd name="connsiteX4" fmla="*/ 0 w 2987052"/>
              <a:gd name="connsiteY4" fmla="*/ 1861 h 1021476"/>
              <a:gd name="connsiteX0" fmla="*/ 0 w 2987052"/>
              <a:gd name="connsiteY0" fmla="*/ 1861 h 1021476"/>
              <a:gd name="connsiteX1" fmla="*/ 2987052 w 2987052"/>
              <a:gd name="connsiteY1" fmla="*/ 0 h 1021476"/>
              <a:gd name="connsiteX2" fmla="*/ 1542035 w 2987052"/>
              <a:gd name="connsiteY2" fmla="*/ 594541 h 1021476"/>
              <a:gd name="connsiteX3" fmla="*/ 609196 w 2987052"/>
              <a:gd name="connsiteY3" fmla="*/ 775026 h 1021476"/>
              <a:gd name="connsiteX4" fmla="*/ 0 w 2987052"/>
              <a:gd name="connsiteY4" fmla="*/ 1861 h 1021476"/>
              <a:gd name="connsiteX0" fmla="*/ 0 w 2987052"/>
              <a:gd name="connsiteY0" fmla="*/ 1861 h 1021476"/>
              <a:gd name="connsiteX1" fmla="*/ 2987052 w 2987052"/>
              <a:gd name="connsiteY1" fmla="*/ 0 h 1021476"/>
              <a:gd name="connsiteX2" fmla="*/ 1542035 w 2987052"/>
              <a:gd name="connsiteY2" fmla="*/ 594541 h 1021476"/>
              <a:gd name="connsiteX3" fmla="*/ 609196 w 2987052"/>
              <a:gd name="connsiteY3" fmla="*/ 775026 h 1021476"/>
              <a:gd name="connsiteX4" fmla="*/ 0 w 2987052"/>
              <a:gd name="connsiteY4" fmla="*/ 1861 h 1021476"/>
              <a:gd name="connsiteX0" fmla="*/ 0 w 2987052"/>
              <a:gd name="connsiteY0" fmla="*/ 1861 h 1021476"/>
              <a:gd name="connsiteX1" fmla="*/ 2987052 w 2987052"/>
              <a:gd name="connsiteY1" fmla="*/ 0 h 1021476"/>
              <a:gd name="connsiteX2" fmla="*/ 1542035 w 2987052"/>
              <a:gd name="connsiteY2" fmla="*/ 594541 h 1021476"/>
              <a:gd name="connsiteX3" fmla="*/ 609196 w 2987052"/>
              <a:gd name="connsiteY3" fmla="*/ 775026 h 1021476"/>
              <a:gd name="connsiteX4" fmla="*/ 0 w 2987052"/>
              <a:gd name="connsiteY4" fmla="*/ 1861 h 1021476"/>
              <a:gd name="connsiteX0" fmla="*/ 0 w 2987052"/>
              <a:gd name="connsiteY0" fmla="*/ 1861 h 989277"/>
              <a:gd name="connsiteX1" fmla="*/ 2987052 w 2987052"/>
              <a:gd name="connsiteY1" fmla="*/ 0 h 989277"/>
              <a:gd name="connsiteX2" fmla="*/ 1542035 w 2987052"/>
              <a:gd name="connsiteY2" fmla="*/ 594541 h 989277"/>
              <a:gd name="connsiteX3" fmla="*/ 609196 w 2987052"/>
              <a:gd name="connsiteY3" fmla="*/ 775026 h 989277"/>
              <a:gd name="connsiteX4" fmla="*/ 0 w 2987052"/>
              <a:gd name="connsiteY4" fmla="*/ 1861 h 989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7052" h="989277">
                <a:moveTo>
                  <a:pt x="0" y="1861"/>
                </a:moveTo>
                <a:lnTo>
                  <a:pt x="2987052" y="0"/>
                </a:lnTo>
                <a:cubicBezTo>
                  <a:pt x="2259403" y="231765"/>
                  <a:pt x="1909957" y="389861"/>
                  <a:pt x="1542035" y="594541"/>
                </a:cubicBezTo>
                <a:cubicBezTo>
                  <a:pt x="1174113" y="799221"/>
                  <a:pt x="890611" y="989277"/>
                  <a:pt x="609196" y="775026"/>
                </a:cubicBezTo>
                <a:cubicBezTo>
                  <a:pt x="403393" y="600729"/>
                  <a:pt x="230262" y="329225"/>
                  <a:pt x="0" y="1861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7800000"/>
            </a:lightRig>
          </a:scene3d>
          <a:sp3d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Freeform 14"/>
          <p:cNvSpPr/>
          <p:nvPr/>
        </p:nvSpPr>
        <p:spPr bwMode="ltGray">
          <a:xfrm flipH="1" flipV="1">
            <a:off x="0" y="4779980"/>
            <a:ext cx="705394" cy="2062054"/>
          </a:xfrm>
          <a:custGeom>
            <a:avLst/>
            <a:gdLst>
              <a:gd name="connsiteX0" fmla="*/ 554276 w 560540"/>
              <a:gd name="connsiteY0" fmla="*/ 0 h 1869510"/>
              <a:gd name="connsiteX1" fmla="*/ 560540 w 560540"/>
              <a:gd name="connsiteY1" fmla="*/ 1869510 h 1869510"/>
              <a:gd name="connsiteX2" fmla="*/ 0 w 560540"/>
              <a:gd name="connsiteY2" fmla="*/ 1168052 h 1869510"/>
              <a:gd name="connsiteX3" fmla="*/ 6263 w 560540"/>
              <a:gd name="connsiteY3" fmla="*/ 466595 h 1869510"/>
              <a:gd name="connsiteX4" fmla="*/ 554276 w 56054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799654 w 802959"/>
              <a:gd name="connsiteY0" fmla="*/ 0 h 1938933"/>
              <a:gd name="connsiteX1" fmla="*/ 802959 w 802959"/>
              <a:gd name="connsiteY1" fmla="*/ 1938933 h 1938933"/>
              <a:gd name="connsiteX2" fmla="*/ 245378 w 802959"/>
              <a:gd name="connsiteY2" fmla="*/ 1168052 h 1938933"/>
              <a:gd name="connsiteX3" fmla="*/ 288894 w 802959"/>
              <a:gd name="connsiteY3" fmla="*/ 488988 h 1938933"/>
              <a:gd name="connsiteX4" fmla="*/ 799654 w 802959"/>
              <a:gd name="connsiteY4" fmla="*/ 0 h 1938933"/>
              <a:gd name="connsiteX0" fmla="*/ 799653 w 802958"/>
              <a:gd name="connsiteY0" fmla="*/ 0 h 1938933"/>
              <a:gd name="connsiteX1" fmla="*/ 802958 w 802958"/>
              <a:gd name="connsiteY1" fmla="*/ 1938933 h 1938933"/>
              <a:gd name="connsiteX2" fmla="*/ 245377 w 802958"/>
              <a:gd name="connsiteY2" fmla="*/ 1168052 h 1938933"/>
              <a:gd name="connsiteX3" fmla="*/ 288893 w 802958"/>
              <a:gd name="connsiteY3" fmla="*/ 488988 h 1938933"/>
              <a:gd name="connsiteX4" fmla="*/ 799653 w 802958"/>
              <a:gd name="connsiteY4" fmla="*/ 0 h 1938933"/>
              <a:gd name="connsiteX0" fmla="*/ 799653 w 802958"/>
              <a:gd name="connsiteY0" fmla="*/ 0 h 1938933"/>
              <a:gd name="connsiteX1" fmla="*/ 802958 w 802958"/>
              <a:gd name="connsiteY1" fmla="*/ 1938933 h 1938933"/>
              <a:gd name="connsiteX2" fmla="*/ 219704 w 802958"/>
              <a:gd name="connsiteY2" fmla="*/ 1204545 h 1938933"/>
              <a:gd name="connsiteX3" fmla="*/ 288893 w 802958"/>
              <a:gd name="connsiteY3" fmla="*/ 488988 h 1938933"/>
              <a:gd name="connsiteX4" fmla="*/ 799653 w 802958"/>
              <a:gd name="connsiteY4" fmla="*/ 0 h 1938933"/>
              <a:gd name="connsiteX0" fmla="*/ 799653 w 802958"/>
              <a:gd name="connsiteY0" fmla="*/ 0 h 1938933"/>
              <a:gd name="connsiteX1" fmla="*/ 802958 w 802958"/>
              <a:gd name="connsiteY1" fmla="*/ 1938933 h 1938933"/>
              <a:gd name="connsiteX2" fmla="*/ 219704 w 802958"/>
              <a:gd name="connsiteY2" fmla="*/ 1204545 h 1938933"/>
              <a:gd name="connsiteX3" fmla="*/ 288893 w 802958"/>
              <a:gd name="connsiteY3" fmla="*/ 488988 h 1938933"/>
              <a:gd name="connsiteX4" fmla="*/ 799653 w 802958"/>
              <a:gd name="connsiteY4" fmla="*/ 0 h 193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958" h="1938933">
                <a:moveTo>
                  <a:pt x="799653" y="0"/>
                </a:moveTo>
                <a:cubicBezTo>
                  <a:pt x="800755" y="646311"/>
                  <a:pt x="801856" y="1292622"/>
                  <a:pt x="802958" y="1938933"/>
                </a:cubicBezTo>
                <a:cubicBezTo>
                  <a:pt x="630685" y="1667017"/>
                  <a:pt x="406551" y="1438364"/>
                  <a:pt x="219704" y="1204545"/>
                </a:cubicBezTo>
                <a:cubicBezTo>
                  <a:pt x="113483" y="1073729"/>
                  <a:pt x="0" y="790170"/>
                  <a:pt x="288893" y="488988"/>
                </a:cubicBezTo>
                <a:cubicBezTo>
                  <a:pt x="459146" y="325992"/>
                  <a:pt x="566272" y="205579"/>
                  <a:pt x="799653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81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10800000"/>
            </a:lightRig>
          </a:scene3d>
          <a:sp3d extrusionH="76200"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384" y="996696"/>
            <a:ext cx="3072384" cy="42976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1920" y="996696"/>
            <a:ext cx="4425696" cy="505663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6384" y="1499616"/>
            <a:ext cx="3081528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7E74E-A9C5-4420-AB8F-F7A41D804FFA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12/19/2014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92656-BF21-426A-B504-156299C16BB6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266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"/>
          <p:cNvSpPr/>
          <p:nvPr/>
        </p:nvSpPr>
        <p:spPr bwMode="ltGray">
          <a:xfrm>
            <a:off x="7223760" y="5410"/>
            <a:ext cx="1926890" cy="5929045"/>
          </a:xfrm>
          <a:custGeom>
            <a:avLst/>
            <a:gdLst>
              <a:gd name="connsiteX0" fmla="*/ 609600 w 1676400"/>
              <a:gd name="connsiteY0" fmla="*/ 0 h 5915025"/>
              <a:gd name="connsiteX1" fmla="*/ 0 w 1676400"/>
              <a:gd name="connsiteY1" fmla="*/ 714375 h 5915025"/>
              <a:gd name="connsiteX2" fmla="*/ 19050 w 1676400"/>
              <a:gd name="connsiteY2" fmla="*/ 1438275 h 5915025"/>
              <a:gd name="connsiteX3" fmla="*/ 971550 w 1676400"/>
              <a:gd name="connsiteY3" fmla="*/ 3086100 h 5915025"/>
              <a:gd name="connsiteX4" fmla="*/ 733425 w 1676400"/>
              <a:gd name="connsiteY4" fmla="*/ 4514850 h 5915025"/>
              <a:gd name="connsiteX5" fmla="*/ 1666875 w 1676400"/>
              <a:gd name="connsiteY5" fmla="*/ 5915025 h 5915025"/>
              <a:gd name="connsiteX6" fmla="*/ 1676400 w 1676400"/>
              <a:gd name="connsiteY6" fmla="*/ 0 h 5915025"/>
              <a:gd name="connsiteX7" fmla="*/ 609600 w 1676400"/>
              <a:gd name="connsiteY7" fmla="*/ 0 h 5915025"/>
              <a:gd name="connsiteX0" fmla="*/ 752475 w 1819275"/>
              <a:gd name="connsiteY0" fmla="*/ 0 h 5915025"/>
              <a:gd name="connsiteX1" fmla="*/ 142875 w 1819275"/>
              <a:gd name="connsiteY1" fmla="*/ 714375 h 5915025"/>
              <a:gd name="connsiteX2" fmla="*/ 161925 w 1819275"/>
              <a:gd name="connsiteY2" fmla="*/ 1438275 h 5915025"/>
              <a:gd name="connsiteX3" fmla="*/ 1114425 w 1819275"/>
              <a:gd name="connsiteY3" fmla="*/ 3086100 h 5915025"/>
              <a:gd name="connsiteX4" fmla="*/ 876300 w 1819275"/>
              <a:gd name="connsiteY4" fmla="*/ 4514850 h 5915025"/>
              <a:gd name="connsiteX5" fmla="*/ 1809750 w 1819275"/>
              <a:gd name="connsiteY5" fmla="*/ 5915025 h 5915025"/>
              <a:gd name="connsiteX6" fmla="*/ 1819275 w 1819275"/>
              <a:gd name="connsiteY6" fmla="*/ 0 h 5915025"/>
              <a:gd name="connsiteX7" fmla="*/ 752475 w 1819275"/>
              <a:gd name="connsiteY7" fmla="*/ 0 h 5915025"/>
              <a:gd name="connsiteX0" fmla="*/ 752475 w 1819275"/>
              <a:gd name="connsiteY0" fmla="*/ 0 h 5915025"/>
              <a:gd name="connsiteX1" fmla="*/ 142875 w 1819275"/>
              <a:gd name="connsiteY1" fmla="*/ 714375 h 5915025"/>
              <a:gd name="connsiteX2" fmla="*/ 161925 w 1819275"/>
              <a:gd name="connsiteY2" fmla="*/ 1438275 h 5915025"/>
              <a:gd name="connsiteX3" fmla="*/ 1114425 w 1819275"/>
              <a:gd name="connsiteY3" fmla="*/ 3086100 h 5915025"/>
              <a:gd name="connsiteX4" fmla="*/ 876300 w 1819275"/>
              <a:gd name="connsiteY4" fmla="*/ 4514850 h 5915025"/>
              <a:gd name="connsiteX5" fmla="*/ 1809750 w 1819275"/>
              <a:gd name="connsiteY5" fmla="*/ 5915025 h 5915025"/>
              <a:gd name="connsiteX6" fmla="*/ 1819275 w 1819275"/>
              <a:gd name="connsiteY6" fmla="*/ 0 h 5915025"/>
              <a:gd name="connsiteX7" fmla="*/ 752475 w 1819275"/>
              <a:gd name="connsiteY7" fmla="*/ 0 h 5915025"/>
              <a:gd name="connsiteX0" fmla="*/ 752475 w 1819275"/>
              <a:gd name="connsiteY0" fmla="*/ 0 h 6667500"/>
              <a:gd name="connsiteX1" fmla="*/ 142875 w 1819275"/>
              <a:gd name="connsiteY1" fmla="*/ 714375 h 6667500"/>
              <a:gd name="connsiteX2" fmla="*/ 161925 w 1819275"/>
              <a:gd name="connsiteY2" fmla="*/ 1438275 h 6667500"/>
              <a:gd name="connsiteX3" fmla="*/ 1114425 w 1819275"/>
              <a:gd name="connsiteY3" fmla="*/ 3086100 h 6667500"/>
              <a:gd name="connsiteX4" fmla="*/ 876300 w 1819275"/>
              <a:gd name="connsiteY4" fmla="*/ 4514850 h 6667500"/>
              <a:gd name="connsiteX5" fmla="*/ 1809750 w 1819275"/>
              <a:gd name="connsiteY5" fmla="*/ 5915025 h 6667500"/>
              <a:gd name="connsiteX6" fmla="*/ 1819275 w 1819275"/>
              <a:gd name="connsiteY6" fmla="*/ 0 h 6667500"/>
              <a:gd name="connsiteX7" fmla="*/ 752475 w 1819275"/>
              <a:gd name="connsiteY7" fmla="*/ 0 h 6667500"/>
              <a:gd name="connsiteX0" fmla="*/ 752475 w 1819275"/>
              <a:gd name="connsiteY0" fmla="*/ 0 h 6648220"/>
              <a:gd name="connsiteX1" fmla="*/ 142875 w 1819275"/>
              <a:gd name="connsiteY1" fmla="*/ 714375 h 6648220"/>
              <a:gd name="connsiteX2" fmla="*/ 161925 w 1819275"/>
              <a:gd name="connsiteY2" fmla="*/ 1438275 h 6648220"/>
              <a:gd name="connsiteX3" fmla="*/ 1114425 w 1819275"/>
              <a:gd name="connsiteY3" fmla="*/ 3086100 h 6648220"/>
              <a:gd name="connsiteX4" fmla="*/ 876300 w 1819275"/>
              <a:gd name="connsiteY4" fmla="*/ 4514850 h 6648220"/>
              <a:gd name="connsiteX5" fmla="*/ 1815258 w 1819275"/>
              <a:gd name="connsiteY5" fmla="*/ 5895745 h 6648220"/>
              <a:gd name="connsiteX6" fmla="*/ 1819275 w 1819275"/>
              <a:gd name="connsiteY6" fmla="*/ 0 h 6648220"/>
              <a:gd name="connsiteX7" fmla="*/ 752475 w 1819275"/>
              <a:gd name="connsiteY7" fmla="*/ 0 h 6648220"/>
              <a:gd name="connsiteX0" fmla="*/ 752475 w 1819275"/>
              <a:gd name="connsiteY0" fmla="*/ 0 h 6705140"/>
              <a:gd name="connsiteX1" fmla="*/ 142875 w 1819275"/>
              <a:gd name="connsiteY1" fmla="*/ 714375 h 6705140"/>
              <a:gd name="connsiteX2" fmla="*/ 161925 w 1819275"/>
              <a:gd name="connsiteY2" fmla="*/ 1438275 h 6705140"/>
              <a:gd name="connsiteX3" fmla="*/ 1114425 w 1819275"/>
              <a:gd name="connsiteY3" fmla="*/ 3086100 h 6705140"/>
              <a:gd name="connsiteX4" fmla="*/ 876300 w 1819275"/>
              <a:gd name="connsiteY4" fmla="*/ 4514850 h 6705140"/>
              <a:gd name="connsiteX5" fmla="*/ 1809750 w 1819275"/>
              <a:gd name="connsiteY5" fmla="*/ 5952665 h 6705140"/>
              <a:gd name="connsiteX6" fmla="*/ 1819275 w 1819275"/>
              <a:gd name="connsiteY6" fmla="*/ 0 h 6705140"/>
              <a:gd name="connsiteX7" fmla="*/ 752475 w 1819275"/>
              <a:gd name="connsiteY7" fmla="*/ 0 h 6705140"/>
              <a:gd name="connsiteX0" fmla="*/ 752475 w 1819275"/>
              <a:gd name="connsiteY0" fmla="*/ 0 h 5952665"/>
              <a:gd name="connsiteX1" fmla="*/ 142875 w 1819275"/>
              <a:gd name="connsiteY1" fmla="*/ 714375 h 5952665"/>
              <a:gd name="connsiteX2" fmla="*/ 161925 w 1819275"/>
              <a:gd name="connsiteY2" fmla="*/ 1438275 h 5952665"/>
              <a:gd name="connsiteX3" fmla="*/ 1114425 w 1819275"/>
              <a:gd name="connsiteY3" fmla="*/ 3086100 h 5952665"/>
              <a:gd name="connsiteX4" fmla="*/ 876300 w 1819275"/>
              <a:gd name="connsiteY4" fmla="*/ 4514850 h 5952665"/>
              <a:gd name="connsiteX5" fmla="*/ 1809750 w 1819275"/>
              <a:gd name="connsiteY5" fmla="*/ 5952665 h 5952665"/>
              <a:gd name="connsiteX6" fmla="*/ 1819275 w 1819275"/>
              <a:gd name="connsiteY6" fmla="*/ 0 h 5952665"/>
              <a:gd name="connsiteX7" fmla="*/ 752475 w 1819275"/>
              <a:gd name="connsiteY7" fmla="*/ 0 h 5952665"/>
              <a:gd name="connsiteX0" fmla="*/ 752475 w 1819275"/>
              <a:gd name="connsiteY0" fmla="*/ 0 h 5922369"/>
              <a:gd name="connsiteX1" fmla="*/ 142875 w 1819275"/>
              <a:gd name="connsiteY1" fmla="*/ 714375 h 5922369"/>
              <a:gd name="connsiteX2" fmla="*/ 161925 w 1819275"/>
              <a:gd name="connsiteY2" fmla="*/ 1438275 h 5922369"/>
              <a:gd name="connsiteX3" fmla="*/ 1114425 w 1819275"/>
              <a:gd name="connsiteY3" fmla="*/ 3086100 h 5922369"/>
              <a:gd name="connsiteX4" fmla="*/ 876300 w 1819275"/>
              <a:gd name="connsiteY4" fmla="*/ 4514850 h 5922369"/>
              <a:gd name="connsiteX5" fmla="*/ 1804242 w 1819275"/>
              <a:gd name="connsiteY5" fmla="*/ 5922369 h 5922369"/>
              <a:gd name="connsiteX6" fmla="*/ 1819275 w 1819275"/>
              <a:gd name="connsiteY6" fmla="*/ 0 h 5922369"/>
              <a:gd name="connsiteX7" fmla="*/ 752475 w 1819275"/>
              <a:gd name="connsiteY7" fmla="*/ 0 h 5922369"/>
              <a:gd name="connsiteX0" fmla="*/ 752934 w 1819734"/>
              <a:gd name="connsiteY0" fmla="*/ 0 h 5922369"/>
              <a:gd name="connsiteX1" fmla="*/ 143334 w 1819734"/>
              <a:gd name="connsiteY1" fmla="*/ 714375 h 5922369"/>
              <a:gd name="connsiteX2" fmla="*/ 162384 w 1819734"/>
              <a:gd name="connsiteY2" fmla="*/ 1438275 h 5922369"/>
              <a:gd name="connsiteX3" fmla="*/ 1117638 w 1819734"/>
              <a:gd name="connsiteY3" fmla="*/ 3392736 h 5922369"/>
              <a:gd name="connsiteX4" fmla="*/ 876759 w 1819734"/>
              <a:gd name="connsiteY4" fmla="*/ 4514850 h 5922369"/>
              <a:gd name="connsiteX5" fmla="*/ 1804701 w 1819734"/>
              <a:gd name="connsiteY5" fmla="*/ 5922369 h 5922369"/>
              <a:gd name="connsiteX6" fmla="*/ 1819734 w 1819734"/>
              <a:gd name="connsiteY6" fmla="*/ 0 h 5922369"/>
              <a:gd name="connsiteX7" fmla="*/ 752934 w 1819734"/>
              <a:gd name="connsiteY7" fmla="*/ 0 h 5922369"/>
              <a:gd name="connsiteX0" fmla="*/ 755688 w 1822488"/>
              <a:gd name="connsiteY0" fmla="*/ 0 h 5922369"/>
              <a:gd name="connsiteX1" fmla="*/ 146088 w 1822488"/>
              <a:gd name="connsiteY1" fmla="*/ 714375 h 5922369"/>
              <a:gd name="connsiteX2" fmla="*/ 165138 w 1822488"/>
              <a:gd name="connsiteY2" fmla="*/ 1438275 h 5922369"/>
              <a:gd name="connsiteX3" fmla="*/ 1136917 w 1822488"/>
              <a:gd name="connsiteY3" fmla="*/ 3389982 h 5922369"/>
              <a:gd name="connsiteX4" fmla="*/ 879513 w 1822488"/>
              <a:gd name="connsiteY4" fmla="*/ 4514850 h 5922369"/>
              <a:gd name="connsiteX5" fmla="*/ 1807455 w 1822488"/>
              <a:gd name="connsiteY5" fmla="*/ 5922369 h 5922369"/>
              <a:gd name="connsiteX6" fmla="*/ 1822488 w 1822488"/>
              <a:gd name="connsiteY6" fmla="*/ 0 h 5922369"/>
              <a:gd name="connsiteX7" fmla="*/ 755688 w 1822488"/>
              <a:gd name="connsiteY7" fmla="*/ 0 h 5922369"/>
              <a:gd name="connsiteX0" fmla="*/ 755688 w 1822488"/>
              <a:gd name="connsiteY0" fmla="*/ 0 h 5922369"/>
              <a:gd name="connsiteX1" fmla="*/ 146088 w 1822488"/>
              <a:gd name="connsiteY1" fmla="*/ 714375 h 5922369"/>
              <a:gd name="connsiteX2" fmla="*/ 165138 w 1822488"/>
              <a:gd name="connsiteY2" fmla="*/ 1438275 h 5922369"/>
              <a:gd name="connsiteX3" fmla="*/ 1136917 w 1822488"/>
              <a:gd name="connsiteY3" fmla="*/ 3389982 h 5922369"/>
              <a:gd name="connsiteX4" fmla="*/ 879513 w 1822488"/>
              <a:gd name="connsiteY4" fmla="*/ 4514850 h 5922369"/>
              <a:gd name="connsiteX5" fmla="*/ 1807455 w 1822488"/>
              <a:gd name="connsiteY5" fmla="*/ 5922369 h 5922369"/>
              <a:gd name="connsiteX6" fmla="*/ 1822488 w 1822488"/>
              <a:gd name="connsiteY6" fmla="*/ 0 h 5922369"/>
              <a:gd name="connsiteX7" fmla="*/ 755688 w 1822488"/>
              <a:gd name="connsiteY7" fmla="*/ 0 h 5922369"/>
              <a:gd name="connsiteX0" fmla="*/ 755688 w 1822488"/>
              <a:gd name="connsiteY0" fmla="*/ 0 h 5922369"/>
              <a:gd name="connsiteX1" fmla="*/ 146088 w 1822488"/>
              <a:gd name="connsiteY1" fmla="*/ 714375 h 5922369"/>
              <a:gd name="connsiteX2" fmla="*/ 165138 w 1822488"/>
              <a:gd name="connsiteY2" fmla="*/ 1438275 h 5922369"/>
              <a:gd name="connsiteX3" fmla="*/ 1136917 w 1822488"/>
              <a:gd name="connsiteY3" fmla="*/ 3389982 h 5922369"/>
              <a:gd name="connsiteX4" fmla="*/ 879513 w 1822488"/>
              <a:gd name="connsiteY4" fmla="*/ 4514850 h 5922369"/>
              <a:gd name="connsiteX5" fmla="*/ 1807455 w 1822488"/>
              <a:gd name="connsiteY5" fmla="*/ 5922369 h 5922369"/>
              <a:gd name="connsiteX6" fmla="*/ 1822488 w 1822488"/>
              <a:gd name="connsiteY6" fmla="*/ 0 h 5922369"/>
              <a:gd name="connsiteX7" fmla="*/ 755688 w 1822488"/>
              <a:gd name="connsiteY7" fmla="*/ 0 h 5922369"/>
              <a:gd name="connsiteX0" fmla="*/ 755688 w 1822488"/>
              <a:gd name="connsiteY0" fmla="*/ 0 h 5922369"/>
              <a:gd name="connsiteX1" fmla="*/ 146088 w 1822488"/>
              <a:gd name="connsiteY1" fmla="*/ 714375 h 5922369"/>
              <a:gd name="connsiteX2" fmla="*/ 165138 w 1822488"/>
              <a:gd name="connsiteY2" fmla="*/ 1438275 h 5922369"/>
              <a:gd name="connsiteX3" fmla="*/ 1136917 w 1822488"/>
              <a:gd name="connsiteY3" fmla="*/ 3389982 h 5922369"/>
              <a:gd name="connsiteX4" fmla="*/ 879513 w 1822488"/>
              <a:gd name="connsiteY4" fmla="*/ 4514850 h 5922369"/>
              <a:gd name="connsiteX5" fmla="*/ 1807455 w 1822488"/>
              <a:gd name="connsiteY5" fmla="*/ 5922369 h 5922369"/>
              <a:gd name="connsiteX6" fmla="*/ 1822488 w 1822488"/>
              <a:gd name="connsiteY6" fmla="*/ 0 h 5922369"/>
              <a:gd name="connsiteX7" fmla="*/ 755688 w 1822488"/>
              <a:gd name="connsiteY7" fmla="*/ 0 h 5922369"/>
              <a:gd name="connsiteX0" fmla="*/ 896153 w 1962953"/>
              <a:gd name="connsiteY0" fmla="*/ 0 h 5922369"/>
              <a:gd name="connsiteX1" fmla="*/ 286553 w 1962953"/>
              <a:gd name="connsiteY1" fmla="*/ 714375 h 5922369"/>
              <a:gd name="connsiteX2" fmla="*/ 305603 w 1962953"/>
              <a:gd name="connsiteY2" fmla="*/ 1438275 h 5922369"/>
              <a:gd name="connsiteX3" fmla="*/ 1277382 w 1962953"/>
              <a:gd name="connsiteY3" fmla="*/ 3389982 h 5922369"/>
              <a:gd name="connsiteX4" fmla="*/ 1019978 w 1962953"/>
              <a:gd name="connsiteY4" fmla="*/ 4514850 h 5922369"/>
              <a:gd name="connsiteX5" fmla="*/ 1947920 w 1962953"/>
              <a:gd name="connsiteY5" fmla="*/ 5922369 h 5922369"/>
              <a:gd name="connsiteX6" fmla="*/ 1962953 w 1962953"/>
              <a:gd name="connsiteY6" fmla="*/ 0 h 5922369"/>
              <a:gd name="connsiteX7" fmla="*/ 896153 w 1962953"/>
              <a:gd name="connsiteY7" fmla="*/ 0 h 5922369"/>
              <a:gd name="connsiteX0" fmla="*/ 896153 w 1962953"/>
              <a:gd name="connsiteY0" fmla="*/ 0 h 5922369"/>
              <a:gd name="connsiteX1" fmla="*/ 286553 w 1962953"/>
              <a:gd name="connsiteY1" fmla="*/ 714375 h 5922369"/>
              <a:gd name="connsiteX2" fmla="*/ 305603 w 1962953"/>
              <a:gd name="connsiteY2" fmla="*/ 1438275 h 5922369"/>
              <a:gd name="connsiteX3" fmla="*/ 1277382 w 1962953"/>
              <a:gd name="connsiteY3" fmla="*/ 3389982 h 5922369"/>
              <a:gd name="connsiteX4" fmla="*/ 1019978 w 1962953"/>
              <a:gd name="connsiteY4" fmla="*/ 4514850 h 5922369"/>
              <a:gd name="connsiteX5" fmla="*/ 1947920 w 1962953"/>
              <a:gd name="connsiteY5" fmla="*/ 5922369 h 5922369"/>
              <a:gd name="connsiteX6" fmla="*/ 1962953 w 1962953"/>
              <a:gd name="connsiteY6" fmla="*/ 0 h 5922369"/>
              <a:gd name="connsiteX7" fmla="*/ 896153 w 1962953"/>
              <a:gd name="connsiteY7" fmla="*/ 0 h 5922369"/>
              <a:gd name="connsiteX0" fmla="*/ 896153 w 1962953"/>
              <a:gd name="connsiteY0" fmla="*/ 0 h 5922369"/>
              <a:gd name="connsiteX1" fmla="*/ 286553 w 1962953"/>
              <a:gd name="connsiteY1" fmla="*/ 714375 h 5922369"/>
              <a:gd name="connsiteX2" fmla="*/ 305603 w 1962953"/>
              <a:gd name="connsiteY2" fmla="*/ 1438275 h 5922369"/>
              <a:gd name="connsiteX3" fmla="*/ 1277382 w 1962953"/>
              <a:gd name="connsiteY3" fmla="*/ 3389982 h 5922369"/>
              <a:gd name="connsiteX4" fmla="*/ 1019978 w 1962953"/>
              <a:gd name="connsiteY4" fmla="*/ 4514850 h 5922369"/>
              <a:gd name="connsiteX5" fmla="*/ 1947920 w 1962953"/>
              <a:gd name="connsiteY5" fmla="*/ 5922369 h 5922369"/>
              <a:gd name="connsiteX6" fmla="*/ 1962953 w 1962953"/>
              <a:gd name="connsiteY6" fmla="*/ 0 h 5922369"/>
              <a:gd name="connsiteX7" fmla="*/ 896153 w 1962953"/>
              <a:gd name="connsiteY7" fmla="*/ 0 h 5922369"/>
              <a:gd name="connsiteX0" fmla="*/ 896153 w 1962953"/>
              <a:gd name="connsiteY0" fmla="*/ 0 h 5922369"/>
              <a:gd name="connsiteX1" fmla="*/ 286553 w 1962953"/>
              <a:gd name="connsiteY1" fmla="*/ 714375 h 5922369"/>
              <a:gd name="connsiteX2" fmla="*/ 305603 w 1962953"/>
              <a:gd name="connsiteY2" fmla="*/ 1438275 h 5922369"/>
              <a:gd name="connsiteX3" fmla="*/ 1277382 w 1962953"/>
              <a:gd name="connsiteY3" fmla="*/ 3389982 h 5922369"/>
              <a:gd name="connsiteX4" fmla="*/ 1019978 w 1962953"/>
              <a:gd name="connsiteY4" fmla="*/ 4514850 h 5922369"/>
              <a:gd name="connsiteX5" fmla="*/ 1947920 w 1962953"/>
              <a:gd name="connsiteY5" fmla="*/ 5922369 h 5922369"/>
              <a:gd name="connsiteX6" fmla="*/ 1962953 w 1962953"/>
              <a:gd name="connsiteY6" fmla="*/ 0 h 5922369"/>
              <a:gd name="connsiteX7" fmla="*/ 896153 w 1962953"/>
              <a:gd name="connsiteY7" fmla="*/ 0 h 5922369"/>
              <a:gd name="connsiteX0" fmla="*/ 772290 w 1839090"/>
              <a:gd name="connsiteY0" fmla="*/ 0 h 5922369"/>
              <a:gd name="connsiteX1" fmla="*/ 128721 w 1839090"/>
              <a:gd name="connsiteY1" fmla="*/ 747426 h 5922369"/>
              <a:gd name="connsiteX2" fmla="*/ 181740 w 1839090"/>
              <a:gd name="connsiteY2" fmla="*/ 1438275 h 5922369"/>
              <a:gd name="connsiteX3" fmla="*/ 1153519 w 1839090"/>
              <a:gd name="connsiteY3" fmla="*/ 3389982 h 5922369"/>
              <a:gd name="connsiteX4" fmla="*/ 896115 w 1839090"/>
              <a:gd name="connsiteY4" fmla="*/ 4514850 h 5922369"/>
              <a:gd name="connsiteX5" fmla="*/ 1824057 w 1839090"/>
              <a:gd name="connsiteY5" fmla="*/ 5922369 h 5922369"/>
              <a:gd name="connsiteX6" fmla="*/ 1839090 w 1839090"/>
              <a:gd name="connsiteY6" fmla="*/ 0 h 5922369"/>
              <a:gd name="connsiteX7" fmla="*/ 772290 w 1839090"/>
              <a:gd name="connsiteY7" fmla="*/ 0 h 5922369"/>
              <a:gd name="connsiteX0" fmla="*/ 775044 w 1841844"/>
              <a:gd name="connsiteY0" fmla="*/ 0 h 5922369"/>
              <a:gd name="connsiteX1" fmla="*/ 131475 w 1841844"/>
              <a:gd name="connsiteY1" fmla="*/ 747426 h 5922369"/>
              <a:gd name="connsiteX2" fmla="*/ 184494 w 1841844"/>
              <a:gd name="connsiteY2" fmla="*/ 1438275 h 5922369"/>
              <a:gd name="connsiteX3" fmla="*/ 1156273 w 1841844"/>
              <a:gd name="connsiteY3" fmla="*/ 3389982 h 5922369"/>
              <a:gd name="connsiteX4" fmla="*/ 898869 w 1841844"/>
              <a:gd name="connsiteY4" fmla="*/ 4514850 h 5922369"/>
              <a:gd name="connsiteX5" fmla="*/ 1826811 w 1841844"/>
              <a:gd name="connsiteY5" fmla="*/ 5922369 h 5922369"/>
              <a:gd name="connsiteX6" fmla="*/ 1841844 w 1841844"/>
              <a:gd name="connsiteY6" fmla="*/ 0 h 5922369"/>
              <a:gd name="connsiteX7" fmla="*/ 775044 w 1841844"/>
              <a:gd name="connsiteY7" fmla="*/ 0 h 5922369"/>
              <a:gd name="connsiteX0" fmla="*/ 830205 w 1897005"/>
              <a:gd name="connsiteY0" fmla="*/ 0 h 5922369"/>
              <a:gd name="connsiteX1" fmla="*/ 186636 w 1897005"/>
              <a:gd name="connsiteY1" fmla="*/ 747426 h 5922369"/>
              <a:gd name="connsiteX2" fmla="*/ 239655 w 1897005"/>
              <a:gd name="connsiteY2" fmla="*/ 1438275 h 5922369"/>
              <a:gd name="connsiteX3" fmla="*/ 1211434 w 1897005"/>
              <a:gd name="connsiteY3" fmla="*/ 3389982 h 5922369"/>
              <a:gd name="connsiteX4" fmla="*/ 954030 w 1897005"/>
              <a:gd name="connsiteY4" fmla="*/ 4514850 h 5922369"/>
              <a:gd name="connsiteX5" fmla="*/ 1881972 w 1897005"/>
              <a:gd name="connsiteY5" fmla="*/ 5922369 h 5922369"/>
              <a:gd name="connsiteX6" fmla="*/ 1897005 w 1897005"/>
              <a:gd name="connsiteY6" fmla="*/ 0 h 5922369"/>
              <a:gd name="connsiteX7" fmla="*/ 830205 w 1897005"/>
              <a:gd name="connsiteY7" fmla="*/ 0 h 5922369"/>
              <a:gd name="connsiteX0" fmla="*/ 719654 w 1786454"/>
              <a:gd name="connsiteY0" fmla="*/ 0 h 5922369"/>
              <a:gd name="connsiteX1" fmla="*/ 76085 w 1786454"/>
              <a:gd name="connsiteY1" fmla="*/ 747426 h 5922369"/>
              <a:gd name="connsiteX2" fmla="*/ 263143 w 1786454"/>
              <a:gd name="connsiteY2" fmla="*/ 1560379 h 5922369"/>
              <a:gd name="connsiteX3" fmla="*/ 1100883 w 1786454"/>
              <a:gd name="connsiteY3" fmla="*/ 3389982 h 5922369"/>
              <a:gd name="connsiteX4" fmla="*/ 843479 w 1786454"/>
              <a:gd name="connsiteY4" fmla="*/ 4514850 h 5922369"/>
              <a:gd name="connsiteX5" fmla="*/ 1771421 w 1786454"/>
              <a:gd name="connsiteY5" fmla="*/ 5922369 h 5922369"/>
              <a:gd name="connsiteX6" fmla="*/ 1786454 w 1786454"/>
              <a:gd name="connsiteY6" fmla="*/ 0 h 5922369"/>
              <a:gd name="connsiteX7" fmla="*/ 719654 w 1786454"/>
              <a:gd name="connsiteY7" fmla="*/ 0 h 5922369"/>
              <a:gd name="connsiteX0" fmla="*/ 857747 w 1924547"/>
              <a:gd name="connsiteY0" fmla="*/ 0 h 5922369"/>
              <a:gd name="connsiteX1" fmla="*/ 214178 w 1924547"/>
              <a:gd name="connsiteY1" fmla="*/ 747426 h 5922369"/>
              <a:gd name="connsiteX2" fmla="*/ 401236 w 1924547"/>
              <a:gd name="connsiteY2" fmla="*/ 1560379 h 5922369"/>
              <a:gd name="connsiteX3" fmla="*/ 1238976 w 1924547"/>
              <a:gd name="connsiteY3" fmla="*/ 3389982 h 5922369"/>
              <a:gd name="connsiteX4" fmla="*/ 981572 w 1924547"/>
              <a:gd name="connsiteY4" fmla="*/ 4514850 h 5922369"/>
              <a:gd name="connsiteX5" fmla="*/ 1909514 w 1924547"/>
              <a:gd name="connsiteY5" fmla="*/ 5922369 h 5922369"/>
              <a:gd name="connsiteX6" fmla="*/ 1924547 w 1924547"/>
              <a:gd name="connsiteY6" fmla="*/ 0 h 5922369"/>
              <a:gd name="connsiteX7" fmla="*/ 857747 w 1924547"/>
              <a:gd name="connsiteY7" fmla="*/ 0 h 5922369"/>
              <a:gd name="connsiteX0" fmla="*/ 857747 w 1924547"/>
              <a:gd name="connsiteY0" fmla="*/ 0 h 5922369"/>
              <a:gd name="connsiteX1" fmla="*/ 214178 w 1924547"/>
              <a:gd name="connsiteY1" fmla="*/ 747426 h 5922369"/>
              <a:gd name="connsiteX2" fmla="*/ 401236 w 1924547"/>
              <a:gd name="connsiteY2" fmla="*/ 1560379 h 5922369"/>
              <a:gd name="connsiteX3" fmla="*/ 1238976 w 1924547"/>
              <a:gd name="connsiteY3" fmla="*/ 3389982 h 5922369"/>
              <a:gd name="connsiteX4" fmla="*/ 981572 w 1924547"/>
              <a:gd name="connsiteY4" fmla="*/ 4514850 h 5922369"/>
              <a:gd name="connsiteX5" fmla="*/ 1909514 w 1924547"/>
              <a:gd name="connsiteY5" fmla="*/ 5922369 h 5922369"/>
              <a:gd name="connsiteX6" fmla="*/ 1924547 w 1924547"/>
              <a:gd name="connsiteY6" fmla="*/ 0 h 5922369"/>
              <a:gd name="connsiteX7" fmla="*/ 857747 w 1924547"/>
              <a:gd name="connsiteY7" fmla="*/ 0 h 5922369"/>
              <a:gd name="connsiteX0" fmla="*/ 857747 w 1924547"/>
              <a:gd name="connsiteY0" fmla="*/ 0 h 5922369"/>
              <a:gd name="connsiteX1" fmla="*/ 214178 w 1924547"/>
              <a:gd name="connsiteY1" fmla="*/ 747426 h 5922369"/>
              <a:gd name="connsiteX2" fmla="*/ 401236 w 1924547"/>
              <a:gd name="connsiteY2" fmla="*/ 1560379 h 5922369"/>
              <a:gd name="connsiteX3" fmla="*/ 1238976 w 1924547"/>
              <a:gd name="connsiteY3" fmla="*/ 3389982 h 5922369"/>
              <a:gd name="connsiteX4" fmla="*/ 981572 w 1924547"/>
              <a:gd name="connsiteY4" fmla="*/ 4514850 h 5922369"/>
              <a:gd name="connsiteX5" fmla="*/ 1909514 w 1924547"/>
              <a:gd name="connsiteY5" fmla="*/ 5922369 h 5922369"/>
              <a:gd name="connsiteX6" fmla="*/ 1924547 w 1924547"/>
              <a:gd name="connsiteY6" fmla="*/ 0 h 5922369"/>
              <a:gd name="connsiteX7" fmla="*/ 857747 w 1924547"/>
              <a:gd name="connsiteY7" fmla="*/ 0 h 5922369"/>
              <a:gd name="connsiteX0" fmla="*/ 802663 w 1869463"/>
              <a:gd name="connsiteY0" fmla="*/ 0 h 5922369"/>
              <a:gd name="connsiteX1" fmla="*/ 159094 w 1869463"/>
              <a:gd name="connsiteY1" fmla="*/ 747426 h 5922369"/>
              <a:gd name="connsiteX2" fmla="*/ 346152 w 1869463"/>
              <a:gd name="connsiteY2" fmla="*/ 1560379 h 5922369"/>
              <a:gd name="connsiteX3" fmla="*/ 1183892 w 1869463"/>
              <a:gd name="connsiteY3" fmla="*/ 3389982 h 5922369"/>
              <a:gd name="connsiteX4" fmla="*/ 926488 w 1869463"/>
              <a:gd name="connsiteY4" fmla="*/ 4514850 h 5922369"/>
              <a:gd name="connsiteX5" fmla="*/ 1854430 w 1869463"/>
              <a:gd name="connsiteY5" fmla="*/ 5922369 h 5922369"/>
              <a:gd name="connsiteX6" fmla="*/ 1869463 w 1869463"/>
              <a:gd name="connsiteY6" fmla="*/ 0 h 5922369"/>
              <a:gd name="connsiteX7" fmla="*/ 802663 w 1869463"/>
              <a:gd name="connsiteY7" fmla="*/ 0 h 5922369"/>
              <a:gd name="connsiteX0" fmla="*/ 836000 w 1902800"/>
              <a:gd name="connsiteY0" fmla="*/ 0 h 5922369"/>
              <a:gd name="connsiteX1" fmla="*/ 192431 w 1902800"/>
              <a:gd name="connsiteY1" fmla="*/ 747426 h 5922369"/>
              <a:gd name="connsiteX2" fmla="*/ 346152 w 1902800"/>
              <a:gd name="connsiteY2" fmla="*/ 1543710 h 5922369"/>
              <a:gd name="connsiteX3" fmla="*/ 1217229 w 1902800"/>
              <a:gd name="connsiteY3" fmla="*/ 3389982 h 5922369"/>
              <a:gd name="connsiteX4" fmla="*/ 959825 w 1902800"/>
              <a:gd name="connsiteY4" fmla="*/ 4514850 h 5922369"/>
              <a:gd name="connsiteX5" fmla="*/ 1887767 w 1902800"/>
              <a:gd name="connsiteY5" fmla="*/ 5922369 h 5922369"/>
              <a:gd name="connsiteX6" fmla="*/ 1902800 w 1902800"/>
              <a:gd name="connsiteY6" fmla="*/ 0 h 5922369"/>
              <a:gd name="connsiteX7" fmla="*/ 836000 w 1902800"/>
              <a:gd name="connsiteY7" fmla="*/ 0 h 5922369"/>
              <a:gd name="connsiteX0" fmla="*/ 836000 w 1902800"/>
              <a:gd name="connsiteY0" fmla="*/ 0 h 5922369"/>
              <a:gd name="connsiteX1" fmla="*/ 192431 w 1902800"/>
              <a:gd name="connsiteY1" fmla="*/ 747426 h 5922369"/>
              <a:gd name="connsiteX2" fmla="*/ 346152 w 1902800"/>
              <a:gd name="connsiteY2" fmla="*/ 1543710 h 5922369"/>
              <a:gd name="connsiteX3" fmla="*/ 1217229 w 1902800"/>
              <a:gd name="connsiteY3" fmla="*/ 3389982 h 5922369"/>
              <a:gd name="connsiteX4" fmla="*/ 959825 w 1902800"/>
              <a:gd name="connsiteY4" fmla="*/ 4514850 h 5922369"/>
              <a:gd name="connsiteX5" fmla="*/ 1887767 w 1902800"/>
              <a:gd name="connsiteY5" fmla="*/ 5922369 h 5922369"/>
              <a:gd name="connsiteX6" fmla="*/ 1902800 w 1902800"/>
              <a:gd name="connsiteY6" fmla="*/ 0 h 5922369"/>
              <a:gd name="connsiteX7" fmla="*/ 836000 w 1902800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4750"/>
              <a:gd name="connsiteX1" fmla="*/ 221006 w 1931375"/>
              <a:gd name="connsiteY1" fmla="*/ 747426 h 5924750"/>
              <a:gd name="connsiteX2" fmla="*/ 346152 w 1931375"/>
              <a:gd name="connsiteY2" fmla="*/ 1505610 h 5924750"/>
              <a:gd name="connsiteX3" fmla="*/ 1245804 w 1931375"/>
              <a:gd name="connsiteY3" fmla="*/ 3389982 h 5924750"/>
              <a:gd name="connsiteX4" fmla="*/ 988400 w 1931375"/>
              <a:gd name="connsiteY4" fmla="*/ 4514850 h 5924750"/>
              <a:gd name="connsiteX5" fmla="*/ 1930630 w 1931375"/>
              <a:gd name="connsiteY5" fmla="*/ 5924750 h 5924750"/>
              <a:gd name="connsiteX6" fmla="*/ 1931375 w 1931375"/>
              <a:gd name="connsiteY6" fmla="*/ 0 h 5924750"/>
              <a:gd name="connsiteX7" fmla="*/ 864575 w 1931375"/>
              <a:gd name="connsiteY7" fmla="*/ 0 h 592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31375" h="5924750">
                <a:moveTo>
                  <a:pt x="864575" y="0"/>
                </a:moveTo>
                <a:cubicBezTo>
                  <a:pt x="711869" y="153950"/>
                  <a:pt x="355035" y="586979"/>
                  <a:pt x="221006" y="747426"/>
                </a:cubicBezTo>
                <a:cubicBezTo>
                  <a:pt x="86977" y="907873"/>
                  <a:pt x="0" y="1201976"/>
                  <a:pt x="346152" y="1505610"/>
                </a:cubicBezTo>
                <a:cubicBezTo>
                  <a:pt x="759156" y="1853434"/>
                  <a:pt x="1259322" y="2702395"/>
                  <a:pt x="1245804" y="3389982"/>
                </a:cubicBezTo>
                <a:cubicBezTo>
                  <a:pt x="1200843" y="4035078"/>
                  <a:pt x="1155254" y="4073497"/>
                  <a:pt x="988400" y="4514850"/>
                </a:cubicBezTo>
                <a:cubicBezTo>
                  <a:pt x="618440" y="5176871"/>
                  <a:pt x="1341974" y="5568194"/>
                  <a:pt x="1930630" y="5924750"/>
                </a:cubicBezTo>
                <a:cubicBezTo>
                  <a:pt x="1930878" y="3949833"/>
                  <a:pt x="1931127" y="1974917"/>
                  <a:pt x="1931375" y="0"/>
                </a:cubicBezTo>
                <a:lnTo>
                  <a:pt x="864575" y="0"/>
                </a:ln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81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21000000"/>
            </a:lightRig>
          </a:scene3d>
          <a:sp3d extrusionH="76200"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reeform 8"/>
          <p:cNvSpPr/>
          <p:nvPr/>
        </p:nvSpPr>
        <p:spPr bwMode="ltGray">
          <a:xfrm>
            <a:off x="742950" y="5362237"/>
            <a:ext cx="8401050" cy="1505288"/>
          </a:xfrm>
          <a:custGeom>
            <a:avLst/>
            <a:gdLst>
              <a:gd name="connsiteX0" fmla="*/ 0 w 8420100"/>
              <a:gd name="connsiteY0" fmla="*/ 1343025 h 1352550"/>
              <a:gd name="connsiteX1" fmla="*/ 1533525 w 8420100"/>
              <a:gd name="connsiteY1" fmla="*/ 428625 h 1352550"/>
              <a:gd name="connsiteX2" fmla="*/ 3810000 w 8420100"/>
              <a:gd name="connsiteY2" fmla="*/ 914400 h 1352550"/>
              <a:gd name="connsiteX3" fmla="*/ 6657975 w 8420100"/>
              <a:gd name="connsiteY3" fmla="*/ 85725 h 1352550"/>
              <a:gd name="connsiteX4" fmla="*/ 7286625 w 8420100"/>
              <a:gd name="connsiteY4" fmla="*/ 0 h 1352550"/>
              <a:gd name="connsiteX5" fmla="*/ 8420100 w 8420100"/>
              <a:gd name="connsiteY5" fmla="*/ 885825 h 1352550"/>
              <a:gd name="connsiteX6" fmla="*/ 8410575 w 8420100"/>
              <a:gd name="connsiteY6" fmla="*/ 1352550 h 1352550"/>
              <a:gd name="connsiteX7" fmla="*/ 0 w 8420100"/>
              <a:gd name="connsiteY7" fmla="*/ 1343025 h 1352550"/>
              <a:gd name="connsiteX0" fmla="*/ 0 w 8420100"/>
              <a:gd name="connsiteY0" fmla="*/ 1343025 h 1352550"/>
              <a:gd name="connsiteX1" fmla="*/ 1533525 w 8420100"/>
              <a:gd name="connsiteY1" fmla="*/ 428625 h 1352550"/>
              <a:gd name="connsiteX2" fmla="*/ 3810000 w 8420100"/>
              <a:gd name="connsiteY2" fmla="*/ 914400 h 1352550"/>
              <a:gd name="connsiteX3" fmla="*/ 6257925 w 8420100"/>
              <a:gd name="connsiteY3" fmla="*/ 333375 h 1352550"/>
              <a:gd name="connsiteX4" fmla="*/ 7286625 w 8420100"/>
              <a:gd name="connsiteY4" fmla="*/ 0 h 1352550"/>
              <a:gd name="connsiteX5" fmla="*/ 8420100 w 8420100"/>
              <a:gd name="connsiteY5" fmla="*/ 885825 h 1352550"/>
              <a:gd name="connsiteX6" fmla="*/ 8410575 w 8420100"/>
              <a:gd name="connsiteY6" fmla="*/ 1352550 h 1352550"/>
              <a:gd name="connsiteX7" fmla="*/ 0 w 8420100"/>
              <a:gd name="connsiteY7" fmla="*/ 1343025 h 1352550"/>
              <a:gd name="connsiteX0" fmla="*/ 1146175 w 9566275"/>
              <a:gd name="connsiteY0" fmla="*/ 1343025 h 1352550"/>
              <a:gd name="connsiteX1" fmla="*/ 2679700 w 9566275"/>
              <a:gd name="connsiteY1" fmla="*/ 428625 h 1352550"/>
              <a:gd name="connsiteX2" fmla="*/ 4956175 w 9566275"/>
              <a:gd name="connsiteY2" fmla="*/ 914400 h 1352550"/>
              <a:gd name="connsiteX3" fmla="*/ 7404100 w 9566275"/>
              <a:gd name="connsiteY3" fmla="*/ 333375 h 1352550"/>
              <a:gd name="connsiteX4" fmla="*/ 8432800 w 9566275"/>
              <a:gd name="connsiteY4" fmla="*/ 0 h 1352550"/>
              <a:gd name="connsiteX5" fmla="*/ 9566275 w 9566275"/>
              <a:gd name="connsiteY5" fmla="*/ 885825 h 1352550"/>
              <a:gd name="connsiteX6" fmla="*/ 9556750 w 9566275"/>
              <a:gd name="connsiteY6" fmla="*/ 1352550 h 1352550"/>
              <a:gd name="connsiteX7" fmla="*/ 1146175 w 9566275"/>
              <a:gd name="connsiteY7" fmla="*/ 1343025 h 1352550"/>
              <a:gd name="connsiteX0" fmla="*/ 1146175 w 9566275"/>
              <a:gd name="connsiteY0" fmla="*/ 1343025 h 1352550"/>
              <a:gd name="connsiteX1" fmla="*/ 2679700 w 9566275"/>
              <a:gd name="connsiteY1" fmla="*/ 428625 h 1352550"/>
              <a:gd name="connsiteX2" fmla="*/ 4956175 w 9566275"/>
              <a:gd name="connsiteY2" fmla="*/ 914400 h 1352550"/>
              <a:gd name="connsiteX3" fmla="*/ 7404100 w 9566275"/>
              <a:gd name="connsiteY3" fmla="*/ 333375 h 1352550"/>
              <a:gd name="connsiteX4" fmla="*/ 8432800 w 9566275"/>
              <a:gd name="connsiteY4" fmla="*/ 0 h 1352550"/>
              <a:gd name="connsiteX5" fmla="*/ 9566275 w 9566275"/>
              <a:gd name="connsiteY5" fmla="*/ 885825 h 1352550"/>
              <a:gd name="connsiteX6" fmla="*/ 9556750 w 9566275"/>
              <a:gd name="connsiteY6" fmla="*/ 1352550 h 1352550"/>
              <a:gd name="connsiteX7" fmla="*/ 1146175 w 9566275"/>
              <a:gd name="connsiteY7" fmla="*/ 1343025 h 1352550"/>
              <a:gd name="connsiteX0" fmla="*/ 1146175 w 9566275"/>
              <a:gd name="connsiteY0" fmla="*/ 1435100 h 1444625"/>
              <a:gd name="connsiteX1" fmla="*/ 2679700 w 9566275"/>
              <a:gd name="connsiteY1" fmla="*/ 520700 h 1444625"/>
              <a:gd name="connsiteX2" fmla="*/ 4956175 w 9566275"/>
              <a:gd name="connsiteY2" fmla="*/ 1006475 h 1444625"/>
              <a:gd name="connsiteX3" fmla="*/ 7404100 w 9566275"/>
              <a:gd name="connsiteY3" fmla="*/ 425450 h 1444625"/>
              <a:gd name="connsiteX4" fmla="*/ 8432800 w 9566275"/>
              <a:gd name="connsiteY4" fmla="*/ 92075 h 1444625"/>
              <a:gd name="connsiteX5" fmla="*/ 9566275 w 9566275"/>
              <a:gd name="connsiteY5" fmla="*/ 977900 h 1444625"/>
              <a:gd name="connsiteX6" fmla="*/ 9556750 w 9566275"/>
              <a:gd name="connsiteY6" fmla="*/ 1444625 h 1444625"/>
              <a:gd name="connsiteX7" fmla="*/ 1146175 w 9566275"/>
              <a:gd name="connsiteY7" fmla="*/ 1435100 h 1444625"/>
              <a:gd name="connsiteX0" fmla="*/ 1146175 w 9566275"/>
              <a:gd name="connsiteY0" fmla="*/ 1435100 h 1444625"/>
              <a:gd name="connsiteX1" fmla="*/ 2679700 w 9566275"/>
              <a:gd name="connsiteY1" fmla="*/ 520700 h 1444625"/>
              <a:gd name="connsiteX2" fmla="*/ 4956175 w 9566275"/>
              <a:gd name="connsiteY2" fmla="*/ 1006475 h 1444625"/>
              <a:gd name="connsiteX3" fmla="*/ 7404100 w 9566275"/>
              <a:gd name="connsiteY3" fmla="*/ 425450 h 1444625"/>
              <a:gd name="connsiteX4" fmla="*/ 8432800 w 9566275"/>
              <a:gd name="connsiteY4" fmla="*/ 92075 h 1444625"/>
              <a:gd name="connsiteX5" fmla="*/ 9566275 w 9566275"/>
              <a:gd name="connsiteY5" fmla="*/ 977900 h 1444625"/>
              <a:gd name="connsiteX6" fmla="*/ 9556750 w 9566275"/>
              <a:gd name="connsiteY6" fmla="*/ 1444625 h 1444625"/>
              <a:gd name="connsiteX7" fmla="*/ 1146175 w 9566275"/>
              <a:gd name="connsiteY7" fmla="*/ 1435100 h 1444625"/>
              <a:gd name="connsiteX0" fmla="*/ 1146175 w 9566275"/>
              <a:gd name="connsiteY0" fmla="*/ 1441758 h 1451283"/>
              <a:gd name="connsiteX1" fmla="*/ 2679700 w 9566275"/>
              <a:gd name="connsiteY1" fmla="*/ 527358 h 1451283"/>
              <a:gd name="connsiteX2" fmla="*/ 4956175 w 9566275"/>
              <a:gd name="connsiteY2" fmla="*/ 1013133 h 1451283"/>
              <a:gd name="connsiteX3" fmla="*/ 7404100 w 9566275"/>
              <a:gd name="connsiteY3" fmla="*/ 432108 h 1451283"/>
              <a:gd name="connsiteX4" fmla="*/ 8432800 w 9566275"/>
              <a:gd name="connsiteY4" fmla="*/ 98733 h 1451283"/>
              <a:gd name="connsiteX5" fmla="*/ 9566275 w 9566275"/>
              <a:gd name="connsiteY5" fmla="*/ 984558 h 1451283"/>
              <a:gd name="connsiteX6" fmla="*/ 9556750 w 9566275"/>
              <a:gd name="connsiteY6" fmla="*/ 1451283 h 1451283"/>
              <a:gd name="connsiteX7" fmla="*/ 1146175 w 9566275"/>
              <a:gd name="connsiteY7" fmla="*/ 1441758 h 1451283"/>
              <a:gd name="connsiteX0" fmla="*/ 1146175 w 9566275"/>
              <a:gd name="connsiteY0" fmla="*/ 1441758 h 1451283"/>
              <a:gd name="connsiteX1" fmla="*/ 2679700 w 9566275"/>
              <a:gd name="connsiteY1" fmla="*/ 527358 h 1451283"/>
              <a:gd name="connsiteX2" fmla="*/ 4932501 w 9566275"/>
              <a:gd name="connsiteY2" fmla="*/ 1001296 h 1451283"/>
              <a:gd name="connsiteX3" fmla="*/ 7404100 w 9566275"/>
              <a:gd name="connsiteY3" fmla="*/ 432108 h 1451283"/>
              <a:gd name="connsiteX4" fmla="*/ 8432800 w 9566275"/>
              <a:gd name="connsiteY4" fmla="*/ 98733 h 1451283"/>
              <a:gd name="connsiteX5" fmla="*/ 9566275 w 9566275"/>
              <a:gd name="connsiteY5" fmla="*/ 984558 h 1451283"/>
              <a:gd name="connsiteX6" fmla="*/ 9556750 w 9566275"/>
              <a:gd name="connsiteY6" fmla="*/ 1451283 h 1451283"/>
              <a:gd name="connsiteX7" fmla="*/ 1146175 w 9566275"/>
              <a:gd name="connsiteY7" fmla="*/ 1441758 h 1451283"/>
              <a:gd name="connsiteX0" fmla="*/ 1146175 w 9566275"/>
              <a:gd name="connsiteY0" fmla="*/ 1441758 h 1451283"/>
              <a:gd name="connsiteX1" fmla="*/ 2679700 w 9566275"/>
              <a:gd name="connsiteY1" fmla="*/ 527358 h 1451283"/>
              <a:gd name="connsiteX2" fmla="*/ 4932501 w 9566275"/>
              <a:gd name="connsiteY2" fmla="*/ 1001296 h 1451283"/>
              <a:gd name="connsiteX3" fmla="*/ 7404100 w 9566275"/>
              <a:gd name="connsiteY3" fmla="*/ 432108 h 1451283"/>
              <a:gd name="connsiteX4" fmla="*/ 8432800 w 9566275"/>
              <a:gd name="connsiteY4" fmla="*/ 98733 h 1451283"/>
              <a:gd name="connsiteX5" fmla="*/ 9566275 w 9566275"/>
              <a:gd name="connsiteY5" fmla="*/ 984558 h 1451283"/>
              <a:gd name="connsiteX6" fmla="*/ 9556750 w 9566275"/>
              <a:gd name="connsiteY6" fmla="*/ 1451283 h 1451283"/>
              <a:gd name="connsiteX7" fmla="*/ 1146175 w 9566275"/>
              <a:gd name="connsiteY7" fmla="*/ 1441758 h 1451283"/>
              <a:gd name="connsiteX0" fmla="*/ 1146175 w 9566275"/>
              <a:gd name="connsiteY0" fmla="*/ 1441758 h 1451283"/>
              <a:gd name="connsiteX1" fmla="*/ 2679700 w 9566275"/>
              <a:gd name="connsiteY1" fmla="*/ 527358 h 1451283"/>
              <a:gd name="connsiteX2" fmla="*/ 4932501 w 9566275"/>
              <a:gd name="connsiteY2" fmla="*/ 1001296 h 1451283"/>
              <a:gd name="connsiteX3" fmla="*/ 7404100 w 9566275"/>
              <a:gd name="connsiteY3" fmla="*/ 432108 h 1451283"/>
              <a:gd name="connsiteX4" fmla="*/ 8432800 w 9566275"/>
              <a:gd name="connsiteY4" fmla="*/ 98733 h 1451283"/>
              <a:gd name="connsiteX5" fmla="*/ 9566275 w 9566275"/>
              <a:gd name="connsiteY5" fmla="*/ 984558 h 1451283"/>
              <a:gd name="connsiteX6" fmla="*/ 9556750 w 9566275"/>
              <a:gd name="connsiteY6" fmla="*/ 1451283 h 1451283"/>
              <a:gd name="connsiteX7" fmla="*/ 1146175 w 9566275"/>
              <a:gd name="connsiteY7" fmla="*/ 1441758 h 1451283"/>
              <a:gd name="connsiteX0" fmla="*/ 1146175 w 9566275"/>
              <a:gd name="connsiteY0" fmla="*/ 1428441 h 1437966"/>
              <a:gd name="connsiteX1" fmla="*/ 2679700 w 9566275"/>
              <a:gd name="connsiteY1" fmla="*/ 514041 h 1437966"/>
              <a:gd name="connsiteX2" fmla="*/ 4932501 w 9566275"/>
              <a:gd name="connsiteY2" fmla="*/ 987979 h 1437966"/>
              <a:gd name="connsiteX3" fmla="*/ 7404100 w 9566275"/>
              <a:gd name="connsiteY3" fmla="*/ 418791 h 1437966"/>
              <a:gd name="connsiteX4" fmla="*/ 8432800 w 9566275"/>
              <a:gd name="connsiteY4" fmla="*/ 85416 h 1437966"/>
              <a:gd name="connsiteX5" fmla="*/ 9566275 w 9566275"/>
              <a:gd name="connsiteY5" fmla="*/ 971241 h 1437966"/>
              <a:gd name="connsiteX6" fmla="*/ 9556750 w 9566275"/>
              <a:gd name="connsiteY6" fmla="*/ 1437966 h 1437966"/>
              <a:gd name="connsiteX7" fmla="*/ 1146175 w 9566275"/>
              <a:gd name="connsiteY7" fmla="*/ 1428441 h 1437966"/>
              <a:gd name="connsiteX0" fmla="*/ 1146175 w 9566275"/>
              <a:gd name="connsiteY0" fmla="*/ 1428441 h 1437966"/>
              <a:gd name="connsiteX1" fmla="*/ 2679700 w 9566275"/>
              <a:gd name="connsiteY1" fmla="*/ 514041 h 1437966"/>
              <a:gd name="connsiteX2" fmla="*/ 4932501 w 9566275"/>
              <a:gd name="connsiteY2" fmla="*/ 987979 h 1437966"/>
              <a:gd name="connsiteX3" fmla="*/ 7404100 w 9566275"/>
              <a:gd name="connsiteY3" fmla="*/ 418791 h 1437966"/>
              <a:gd name="connsiteX4" fmla="*/ 8432800 w 9566275"/>
              <a:gd name="connsiteY4" fmla="*/ 85416 h 1437966"/>
              <a:gd name="connsiteX5" fmla="*/ 9566275 w 9566275"/>
              <a:gd name="connsiteY5" fmla="*/ 971241 h 1437966"/>
              <a:gd name="connsiteX6" fmla="*/ 9556750 w 9566275"/>
              <a:gd name="connsiteY6" fmla="*/ 1437966 h 1437966"/>
              <a:gd name="connsiteX7" fmla="*/ 1146175 w 9566275"/>
              <a:gd name="connsiteY7" fmla="*/ 1428441 h 1437966"/>
              <a:gd name="connsiteX0" fmla="*/ 1146175 w 9566275"/>
              <a:gd name="connsiteY0" fmla="*/ 1497243 h 1506768"/>
              <a:gd name="connsiteX1" fmla="*/ 2679700 w 9566275"/>
              <a:gd name="connsiteY1" fmla="*/ 582843 h 1506768"/>
              <a:gd name="connsiteX2" fmla="*/ 4932501 w 9566275"/>
              <a:gd name="connsiteY2" fmla="*/ 1056781 h 1506768"/>
              <a:gd name="connsiteX3" fmla="*/ 7404100 w 9566275"/>
              <a:gd name="connsiteY3" fmla="*/ 487593 h 1506768"/>
              <a:gd name="connsiteX4" fmla="*/ 8432800 w 9566275"/>
              <a:gd name="connsiteY4" fmla="*/ 154218 h 1506768"/>
              <a:gd name="connsiteX5" fmla="*/ 9566275 w 9566275"/>
              <a:gd name="connsiteY5" fmla="*/ 1040043 h 1506768"/>
              <a:gd name="connsiteX6" fmla="*/ 9556750 w 9566275"/>
              <a:gd name="connsiteY6" fmla="*/ 1506768 h 1506768"/>
              <a:gd name="connsiteX7" fmla="*/ 1146175 w 9566275"/>
              <a:gd name="connsiteY7" fmla="*/ 1497243 h 1506768"/>
              <a:gd name="connsiteX0" fmla="*/ 1146175 w 9566275"/>
              <a:gd name="connsiteY0" fmla="*/ 1497243 h 1506768"/>
              <a:gd name="connsiteX1" fmla="*/ 2679700 w 9566275"/>
              <a:gd name="connsiteY1" fmla="*/ 582843 h 1506768"/>
              <a:gd name="connsiteX2" fmla="*/ 4932501 w 9566275"/>
              <a:gd name="connsiteY2" fmla="*/ 1056781 h 1506768"/>
              <a:gd name="connsiteX3" fmla="*/ 7377467 w 9566275"/>
              <a:gd name="connsiteY3" fmla="*/ 455781 h 1506768"/>
              <a:gd name="connsiteX4" fmla="*/ 8432800 w 9566275"/>
              <a:gd name="connsiteY4" fmla="*/ 154218 h 1506768"/>
              <a:gd name="connsiteX5" fmla="*/ 9566275 w 9566275"/>
              <a:gd name="connsiteY5" fmla="*/ 1040043 h 1506768"/>
              <a:gd name="connsiteX6" fmla="*/ 9556750 w 9566275"/>
              <a:gd name="connsiteY6" fmla="*/ 1506768 h 1506768"/>
              <a:gd name="connsiteX7" fmla="*/ 1146175 w 9566275"/>
              <a:gd name="connsiteY7" fmla="*/ 1497243 h 1506768"/>
              <a:gd name="connsiteX0" fmla="*/ 1146175 w 9566275"/>
              <a:gd name="connsiteY0" fmla="*/ 1497243 h 1506768"/>
              <a:gd name="connsiteX1" fmla="*/ 2679700 w 9566275"/>
              <a:gd name="connsiteY1" fmla="*/ 582843 h 1506768"/>
              <a:gd name="connsiteX2" fmla="*/ 4932501 w 9566275"/>
              <a:gd name="connsiteY2" fmla="*/ 1056781 h 1506768"/>
              <a:gd name="connsiteX3" fmla="*/ 7377467 w 9566275"/>
              <a:gd name="connsiteY3" fmla="*/ 455781 h 1506768"/>
              <a:gd name="connsiteX4" fmla="*/ 8432800 w 9566275"/>
              <a:gd name="connsiteY4" fmla="*/ 154218 h 1506768"/>
              <a:gd name="connsiteX5" fmla="*/ 9566275 w 9566275"/>
              <a:gd name="connsiteY5" fmla="*/ 1040043 h 1506768"/>
              <a:gd name="connsiteX6" fmla="*/ 9556750 w 9566275"/>
              <a:gd name="connsiteY6" fmla="*/ 1506768 h 1506768"/>
              <a:gd name="connsiteX7" fmla="*/ 1146175 w 9566275"/>
              <a:gd name="connsiteY7" fmla="*/ 1497243 h 150676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77467 w 9566275"/>
              <a:gd name="connsiteY3" fmla="*/ 454301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90057 w 9566275"/>
              <a:gd name="connsiteY1" fmla="*/ 58284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90057 w 9566275"/>
              <a:gd name="connsiteY1" fmla="*/ 58284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0 w 8420100"/>
              <a:gd name="connsiteY0" fmla="*/ 1495763 h 1505288"/>
              <a:gd name="connsiteX1" fmla="*/ 1543882 w 8420100"/>
              <a:gd name="connsiteY1" fmla="*/ 582843 h 1505288"/>
              <a:gd name="connsiteX2" fmla="*/ 3786326 w 8420100"/>
              <a:gd name="connsiteY2" fmla="*/ 1055301 h 1505288"/>
              <a:gd name="connsiteX3" fmla="*/ 6189863 w 8420100"/>
              <a:gd name="connsiteY3" fmla="*/ 480934 h 1505288"/>
              <a:gd name="connsiteX4" fmla="*/ 7286625 w 8420100"/>
              <a:gd name="connsiteY4" fmla="*/ 152738 h 1505288"/>
              <a:gd name="connsiteX5" fmla="*/ 8420100 w 8420100"/>
              <a:gd name="connsiteY5" fmla="*/ 1038563 h 1505288"/>
              <a:gd name="connsiteX6" fmla="*/ 8410575 w 8420100"/>
              <a:gd name="connsiteY6" fmla="*/ 1505288 h 1505288"/>
              <a:gd name="connsiteX7" fmla="*/ 0 w 8420100"/>
              <a:gd name="connsiteY7" fmla="*/ 1495763 h 150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20100" h="1505288">
                <a:moveTo>
                  <a:pt x="0" y="1495763"/>
                </a:moveTo>
                <a:cubicBezTo>
                  <a:pt x="697865" y="716936"/>
                  <a:pt x="976451" y="306325"/>
                  <a:pt x="1543882" y="582843"/>
                </a:cubicBezTo>
                <a:cubicBezTo>
                  <a:pt x="2111313" y="859361"/>
                  <a:pt x="3010270" y="1072039"/>
                  <a:pt x="3786326" y="1055301"/>
                </a:cubicBezTo>
                <a:cubicBezTo>
                  <a:pt x="5170502" y="1056318"/>
                  <a:pt x="5860233" y="655035"/>
                  <a:pt x="6189863" y="480934"/>
                </a:cubicBezTo>
                <a:cubicBezTo>
                  <a:pt x="6499519" y="354920"/>
                  <a:pt x="6830089" y="0"/>
                  <a:pt x="7286625" y="152738"/>
                </a:cubicBezTo>
                <a:cubicBezTo>
                  <a:pt x="7626412" y="253910"/>
                  <a:pt x="8232035" y="841250"/>
                  <a:pt x="8420100" y="1038563"/>
                </a:cubicBezTo>
                <a:lnTo>
                  <a:pt x="8410575" y="1505288"/>
                </a:lnTo>
                <a:lnTo>
                  <a:pt x="0" y="1495763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7800000"/>
            </a:lightRig>
          </a:scene3d>
          <a:sp3d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reeform 9"/>
          <p:cNvSpPr/>
          <p:nvPr/>
        </p:nvSpPr>
        <p:spPr bwMode="ltGray">
          <a:xfrm>
            <a:off x="0" y="649224"/>
            <a:ext cx="1839834" cy="6200775"/>
          </a:xfrm>
          <a:custGeom>
            <a:avLst/>
            <a:gdLst>
              <a:gd name="connsiteX0" fmla="*/ 9525 w 1304925"/>
              <a:gd name="connsiteY0" fmla="*/ 0 h 6200775"/>
              <a:gd name="connsiteX1" fmla="*/ 990600 w 1304925"/>
              <a:gd name="connsiteY1" fmla="*/ 1381125 h 6200775"/>
              <a:gd name="connsiteX2" fmla="*/ 533400 w 1304925"/>
              <a:gd name="connsiteY2" fmla="*/ 2781300 h 6200775"/>
              <a:gd name="connsiteX3" fmla="*/ 1304925 w 1304925"/>
              <a:gd name="connsiteY3" fmla="*/ 4705350 h 6200775"/>
              <a:gd name="connsiteX4" fmla="*/ 428625 w 1304925"/>
              <a:gd name="connsiteY4" fmla="*/ 6200775 h 6200775"/>
              <a:gd name="connsiteX5" fmla="*/ 0 w 1304925"/>
              <a:gd name="connsiteY5" fmla="*/ 6200775 h 6200775"/>
              <a:gd name="connsiteX6" fmla="*/ 9525 w 1304925"/>
              <a:gd name="connsiteY6" fmla="*/ 0 h 6200775"/>
              <a:gd name="connsiteX0" fmla="*/ 9525 w 1304925"/>
              <a:gd name="connsiteY0" fmla="*/ 0 h 6200775"/>
              <a:gd name="connsiteX1" fmla="*/ 990600 w 1304925"/>
              <a:gd name="connsiteY1" fmla="*/ 1381125 h 6200775"/>
              <a:gd name="connsiteX2" fmla="*/ 533400 w 1304925"/>
              <a:gd name="connsiteY2" fmla="*/ 2781300 h 6200775"/>
              <a:gd name="connsiteX3" fmla="*/ 1304925 w 1304925"/>
              <a:gd name="connsiteY3" fmla="*/ 4705350 h 6200775"/>
              <a:gd name="connsiteX4" fmla="*/ 428625 w 1304925"/>
              <a:gd name="connsiteY4" fmla="*/ 6200775 h 6200775"/>
              <a:gd name="connsiteX5" fmla="*/ 0 w 1304925"/>
              <a:gd name="connsiteY5" fmla="*/ 6200775 h 6200775"/>
              <a:gd name="connsiteX6" fmla="*/ 9525 w 1304925"/>
              <a:gd name="connsiteY6" fmla="*/ 0 h 6200775"/>
              <a:gd name="connsiteX0" fmla="*/ 9525 w 1304925"/>
              <a:gd name="connsiteY0" fmla="*/ 803275 h 7004050"/>
              <a:gd name="connsiteX1" fmla="*/ 990600 w 1304925"/>
              <a:gd name="connsiteY1" fmla="*/ 2184400 h 7004050"/>
              <a:gd name="connsiteX2" fmla="*/ 533400 w 1304925"/>
              <a:gd name="connsiteY2" fmla="*/ 3584575 h 7004050"/>
              <a:gd name="connsiteX3" fmla="*/ 1304925 w 1304925"/>
              <a:gd name="connsiteY3" fmla="*/ 5508625 h 7004050"/>
              <a:gd name="connsiteX4" fmla="*/ 428625 w 1304925"/>
              <a:gd name="connsiteY4" fmla="*/ 7004050 h 7004050"/>
              <a:gd name="connsiteX5" fmla="*/ 0 w 1304925"/>
              <a:gd name="connsiteY5" fmla="*/ 7004050 h 7004050"/>
              <a:gd name="connsiteX6" fmla="*/ 9525 w 1304925"/>
              <a:gd name="connsiteY6" fmla="*/ 803275 h 7004050"/>
              <a:gd name="connsiteX0" fmla="*/ 9525 w 1322387"/>
              <a:gd name="connsiteY0" fmla="*/ 803275 h 7004050"/>
              <a:gd name="connsiteX1" fmla="*/ 990600 w 1322387"/>
              <a:gd name="connsiteY1" fmla="*/ 2184400 h 7004050"/>
              <a:gd name="connsiteX2" fmla="*/ 533400 w 1322387"/>
              <a:gd name="connsiteY2" fmla="*/ 3584575 h 7004050"/>
              <a:gd name="connsiteX3" fmla="*/ 1304925 w 1322387"/>
              <a:gd name="connsiteY3" fmla="*/ 5508625 h 7004050"/>
              <a:gd name="connsiteX4" fmla="*/ 428625 w 1322387"/>
              <a:gd name="connsiteY4" fmla="*/ 7004050 h 7004050"/>
              <a:gd name="connsiteX5" fmla="*/ 0 w 1322387"/>
              <a:gd name="connsiteY5" fmla="*/ 7004050 h 7004050"/>
              <a:gd name="connsiteX6" fmla="*/ 9525 w 1322387"/>
              <a:gd name="connsiteY6" fmla="*/ 803275 h 7004050"/>
              <a:gd name="connsiteX0" fmla="*/ 9525 w 1322387"/>
              <a:gd name="connsiteY0" fmla="*/ 803275 h 7004050"/>
              <a:gd name="connsiteX1" fmla="*/ 990600 w 1322387"/>
              <a:gd name="connsiteY1" fmla="*/ 2184400 h 7004050"/>
              <a:gd name="connsiteX2" fmla="*/ 533400 w 1322387"/>
              <a:gd name="connsiteY2" fmla="*/ 3584575 h 7004050"/>
              <a:gd name="connsiteX3" fmla="*/ 1304925 w 1322387"/>
              <a:gd name="connsiteY3" fmla="*/ 5508625 h 7004050"/>
              <a:gd name="connsiteX4" fmla="*/ 428625 w 1322387"/>
              <a:gd name="connsiteY4" fmla="*/ 7004050 h 7004050"/>
              <a:gd name="connsiteX5" fmla="*/ 0 w 1322387"/>
              <a:gd name="connsiteY5" fmla="*/ 7004050 h 7004050"/>
              <a:gd name="connsiteX6" fmla="*/ 9525 w 1322387"/>
              <a:gd name="connsiteY6" fmla="*/ 803275 h 7004050"/>
              <a:gd name="connsiteX0" fmla="*/ 9525 w 1322387"/>
              <a:gd name="connsiteY0" fmla="*/ 803275 h 7004050"/>
              <a:gd name="connsiteX1" fmla="*/ 990600 w 1322387"/>
              <a:gd name="connsiteY1" fmla="*/ 2184400 h 7004050"/>
              <a:gd name="connsiteX2" fmla="*/ 533400 w 1322387"/>
              <a:gd name="connsiteY2" fmla="*/ 3584575 h 7004050"/>
              <a:gd name="connsiteX3" fmla="*/ 1304925 w 1322387"/>
              <a:gd name="connsiteY3" fmla="*/ 5432425 h 7004050"/>
              <a:gd name="connsiteX4" fmla="*/ 428625 w 1322387"/>
              <a:gd name="connsiteY4" fmla="*/ 7004050 h 7004050"/>
              <a:gd name="connsiteX5" fmla="*/ 0 w 1322387"/>
              <a:gd name="connsiteY5" fmla="*/ 7004050 h 7004050"/>
              <a:gd name="connsiteX6" fmla="*/ 9525 w 1322387"/>
              <a:gd name="connsiteY6" fmla="*/ 803275 h 7004050"/>
              <a:gd name="connsiteX0" fmla="*/ 9525 w 1773273"/>
              <a:gd name="connsiteY0" fmla="*/ 803275 h 7004050"/>
              <a:gd name="connsiteX1" fmla="*/ 990600 w 1773273"/>
              <a:gd name="connsiteY1" fmla="*/ 2184400 h 7004050"/>
              <a:gd name="connsiteX2" fmla="*/ 533400 w 1773273"/>
              <a:gd name="connsiteY2" fmla="*/ 3584575 h 7004050"/>
              <a:gd name="connsiteX3" fmla="*/ 1304925 w 1773273"/>
              <a:gd name="connsiteY3" fmla="*/ 5432425 h 7004050"/>
              <a:gd name="connsiteX4" fmla="*/ 428625 w 1773273"/>
              <a:gd name="connsiteY4" fmla="*/ 7004050 h 7004050"/>
              <a:gd name="connsiteX5" fmla="*/ 0 w 1773273"/>
              <a:gd name="connsiteY5" fmla="*/ 7004050 h 7004050"/>
              <a:gd name="connsiteX6" fmla="*/ 9525 w 1773273"/>
              <a:gd name="connsiteY6" fmla="*/ 803275 h 7004050"/>
              <a:gd name="connsiteX0" fmla="*/ 9525 w 1742396"/>
              <a:gd name="connsiteY0" fmla="*/ 803275 h 7004050"/>
              <a:gd name="connsiteX1" fmla="*/ 990600 w 1742396"/>
              <a:gd name="connsiteY1" fmla="*/ 2184400 h 7004050"/>
              <a:gd name="connsiteX2" fmla="*/ 533400 w 1742396"/>
              <a:gd name="connsiteY2" fmla="*/ 3584575 h 7004050"/>
              <a:gd name="connsiteX3" fmla="*/ 1274048 w 1742396"/>
              <a:gd name="connsiteY3" fmla="*/ 5446872 h 7004050"/>
              <a:gd name="connsiteX4" fmla="*/ 428625 w 1742396"/>
              <a:gd name="connsiteY4" fmla="*/ 7004050 h 7004050"/>
              <a:gd name="connsiteX5" fmla="*/ 0 w 1742396"/>
              <a:gd name="connsiteY5" fmla="*/ 7004050 h 7004050"/>
              <a:gd name="connsiteX6" fmla="*/ 9525 w 1742396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3683 w 1825395"/>
              <a:gd name="connsiteY2" fmla="*/ 3626216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44164 w 1825395"/>
              <a:gd name="connsiteY2" fmla="*/ 3622958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7649 w 1825395"/>
              <a:gd name="connsiteY2" fmla="*/ 3660491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7649 w 1825395"/>
              <a:gd name="connsiteY2" fmla="*/ 3660491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15870"/>
              <a:gd name="connsiteY0" fmla="*/ 0 h 6200775"/>
              <a:gd name="connsiteX1" fmla="*/ 985784 w 1815870"/>
              <a:gd name="connsiteY1" fmla="*/ 1421774 h 6200775"/>
              <a:gd name="connsiteX2" fmla="*/ 537649 w 1815870"/>
              <a:gd name="connsiteY2" fmla="*/ 2857216 h 6200775"/>
              <a:gd name="connsiteX3" fmla="*/ 1274048 w 1815870"/>
              <a:gd name="connsiteY3" fmla="*/ 4643597 h 6200775"/>
              <a:gd name="connsiteX4" fmla="*/ 428625 w 1815870"/>
              <a:gd name="connsiteY4" fmla="*/ 6200775 h 6200775"/>
              <a:gd name="connsiteX5" fmla="*/ 0 w 1815870"/>
              <a:gd name="connsiteY5" fmla="*/ 6200775 h 6200775"/>
              <a:gd name="connsiteX6" fmla="*/ 9525 w 1815870"/>
              <a:gd name="connsiteY6" fmla="*/ 0 h 6200775"/>
              <a:gd name="connsiteX0" fmla="*/ 9525 w 1815870"/>
              <a:gd name="connsiteY0" fmla="*/ 0 h 6200775"/>
              <a:gd name="connsiteX1" fmla="*/ 985784 w 1815870"/>
              <a:gd name="connsiteY1" fmla="*/ 1421774 h 6200775"/>
              <a:gd name="connsiteX2" fmla="*/ 537649 w 1815870"/>
              <a:gd name="connsiteY2" fmla="*/ 2857216 h 6200775"/>
              <a:gd name="connsiteX3" fmla="*/ 1274048 w 1815870"/>
              <a:gd name="connsiteY3" fmla="*/ 4643597 h 6200775"/>
              <a:gd name="connsiteX4" fmla="*/ 428625 w 1815870"/>
              <a:gd name="connsiteY4" fmla="*/ 6200775 h 6200775"/>
              <a:gd name="connsiteX5" fmla="*/ 0 w 1815870"/>
              <a:gd name="connsiteY5" fmla="*/ 6200775 h 6200775"/>
              <a:gd name="connsiteX6" fmla="*/ 9525 w 1815870"/>
              <a:gd name="connsiteY6" fmla="*/ 0 h 6200775"/>
              <a:gd name="connsiteX0" fmla="*/ 9525 w 1824216"/>
              <a:gd name="connsiteY0" fmla="*/ 0 h 6200775"/>
              <a:gd name="connsiteX1" fmla="*/ 985784 w 1824216"/>
              <a:gd name="connsiteY1" fmla="*/ 1421774 h 6200775"/>
              <a:gd name="connsiteX2" fmla="*/ 537649 w 1824216"/>
              <a:gd name="connsiteY2" fmla="*/ 2857216 h 6200775"/>
              <a:gd name="connsiteX3" fmla="*/ 1282394 w 1824216"/>
              <a:gd name="connsiteY3" fmla="*/ 4636703 h 6200775"/>
              <a:gd name="connsiteX4" fmla="*/ 428625 w 1824216"/>
              <a:gd name="connsiteY4" fmla="*/ 6200775 h 6200775"/>
              <a:gd name="connsiteX5" fmla="*/ 0 w 1824216"/>
              <a:gd name="connsiteY5" fmla="*/ 6200775 h 6200775"/>
              <a:gd name="connsiteX6" fmla="*/ 9525 w 1824216"/>
              <a:gd name="connsiteY6" fmla="*/ 0 h 6200775"/>
              <a:gd name="connsiteX0" fmla="*/ 9525 w 1795187"/>
              <a:gd name="connsiteY0" fmla="*/ 0 h 6200775"/>
              <a:gd name="connsiteX1" fmla="*/ 985784 w 1795187"/>
              <a:gd name="connsiteY1" fmla="*/ 1421774 h 6200775"/>
              <a:gd name="connsiteX2" fmla="*/ 537649 w 1795187"/>
              <a:gd name="connsiteY2" fmla="*/ 2857216 h 6200775"/>
              <a:gd name="connsiteX3" fmla="*/ 1282394 w 1795187"/>
              <a:gd name="connsiteY3" fmla="*/ 4636703 h 6200775"/>
              <a:gd name="connsiteX4" fmla="*/ 428625 w 1795187"/>
              <a:gd name="connsiteY4" fmla="*/ 6200775 h 6200775"/>
              <a:gd name="connsiteX5" fmla="*/ 0 w 1795187"/>
              <a:gd name="connsiteY5" fmla="*/ 6200775 h 6200775"/>
              <a:gd name="connsiteX6" fmla="*/ 9525 w 1795187"/>
              <a:gd name="connsiteY6" fmla="*/ 0 h 6200775"/>
              <a:gd name="connsiteX0" fmla="*/ 9525 w 1806798"/>
              <a:gd name="connsiteY0" fmla="*/ 0 h 6200775"/>
              <a:gd name="connsiteX1" fmla="*/ 985784 w 1806798"/>
              <a:gd name="connsiteY1" fmla="*/ 1421774 h 6200775"/>
              <a:gd name="connsiteX2" fmla="*/ 537649 w 1806798"/>
              <a:gd name="connsiteY2" fmla="*/ 2857216 h 6200775"/>
              <a:gd name="connsiteX3" fmla="*/ 1282394 w 1806798"/>
              <a:gd name="connsiteY3" fmla="*/ 4636703 h 6200775"/>
              <a:gd name="connsiteX4" fmla="*/ 428625 w 1806798"/>
              <a:gd name="connsiteY4" fmla="*/ 6200775 h 6200775"/>
              <a:gd name="connsiteX5" fmla="*/ 0 w 1806798"/>
              <a:gd name="connsiteY5" fmla="*/ 6200775 h 6200775"/>
              <a:gd name="connsiteX6" fmla="*/ 9525 w 1806798"/>
              <a:gd name="connsiteY6" fmla="*/ 0 h 6200775"/>
              <a:gd name="connsiteX0" fmla="*/ 9525 w 1821675"/>
              <a:gd name="connsiteY0" fmla="*/ 0 h 6200775"/>
              <a:gd name="connsiteX1" fmla="*/ 985784 w 1821675"/>
              <a:gd name="connsiteY1" fmla="*/ 1421774 h 6200775"/>
              <a:gd name="connsiteX2" fmla="*/ 537649 w 1821675"/>
              <a:gd name="connsiteY2" fmla="*/ 2857216 h 6200775"/>
              <a:gd name="connsiteX3" fmla="*/ 1282394 w 1821675"/>
              <a:gd name="connsiteY3" fmla="*/ 4636703 h 6200775"/>
              <a:gd name="connsiteX4" fmla="*/ 428625 w 1821675"/>
              <a:gd name="connsiteY4" fmla="*/ 6200775 h 6200775"/>
              <a:gd name="connsiteX5" fmla="*/ 0 w 1821675"/>
              <a:gd name="connsiteY5" fmla="*/ 6200775 h 6200775"/>
              <a:gd name="connsiteX6" fmla="*/ 9525 w 1821675"/>
              <a:gd name="connsiteY6" fmla="*/ 0 h 6200775"/>
              <a:gd name="connsiteX0" fmla="*/ 9525 w 1821675"/>
              <a:gd name="connsiteY0" fmla="*/ 0 h 6200775"/>
              <a:gd name="connsiteX1" fmla="*/ 985784 w 1821675"/>
              <a:gd name="connsiteY1" fmla="*/ 1421774 h 6200775"/>
              <a:gd name="connsiteX2" fmla="*/ 537649 w 1821675"/>
              <a:gd name="connsiteY2" fmla="*/ 2857216 h 6200775"/>
              <a:gd name="connsiteX3" fmla="*/ 1282394 w 1821675"/>
              <a:gd name="connsiteY3" fmla="*/ 4636703 h 6200775"/>
              <a:gd name="connsiteX4" fmla="*/ 428625 w 1821675"/>
              <a:gd name="connsiteY4" fmla="*/ 6200775 h 6200775"/>
              <a:gd name="connsiteX5" fmla="*/ 0 w 1821675"/>
              <a:gd name="connsiteY5" fmla="*/ 6200775 h 6200775"/>
              <a:gd name="connsiteX6" fmla="*/ 9525 w 1821675"/>
              <a:gd name="connsiteY6" fmla="*/ 0 h 6200775"/>
              <a:gd name="connsiteX0" fmla="*/ 9525 w 1850746"/>
              <a:gd name="connsiteY0" fmla="*/ 0 h 6200775"/>
              <a:gd name="connsiteX1" fmla="*/ 985784 w 1850746"/>
              <a:gd name="connsiteY1" fmla="*/ 1421774 h 6200775"/>
              <a:gd name="connsiteX2" fmla="*/ 537649 w 1850746"/>
              <a:gd name="connsiteY2" fmla="*/ 2857216 h 6200775"/>
              <a:gd name="connsiteX3" fmla="*/ 1282394 w 1850746"/>
              <a:gd name="connsiteY3" fmla="*/ 4636703 h 6200775"/>
              <a:gd name="connsiteX4" fmla="*/ 428625 w 1850746"/>
              <a:gd name="connsiteY4" fmla="*/ 6200775 h 6200775"/>
              <a:gd name="connsiteX5" fmla="*/ 0 w 1850746"/>
              <a:gd name="connsiteY5" fmla="*/ 6200775 h 6200775"/>
              <a:gd name="connsiteX6" fmla="*/ 9525 w 185074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37649 w 1400916"/>
              <a:gd name="connsiteY2" fmla="*/ 2857216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792705"/>
              <a:gd name="connsiteY0" fmla="*/ 0 h 6200775"/>
              <a:gd name="connsiteX1" fmla="*/ 985784 w 1792705"/>
              <a:gd name="connsiteY1" fmla="*/ 1421774 h 6200775"/>
              <a:gd name="connsiteX2" fmla="*/ 540732 w 1792705"/>
              <a:gd name="connsiteY2" fmla="*/ 2856335 h 6200775"/>
              <a:gd name="connsiteX3" fmla="*/ 1282394 w 1792705"/>
              <a:gd name="connsiteY3" fmla="*/ 4636703 h 6200775"/>
              <a:gd name="connsiteX4" fmla="*/ 428625 w 1792705"/>
              <a:gd name="connsiteY4" fmla="*/ 6200775 h 6200775"/>
              <a:gd name="connsiteX5" fmla="*/ 0 w 1792705"/>
              <a:gd name="connsiteY5" fmla="*/ 6200775 h 6200775"/>
              <a:gd name="connsiteX6" fmla="*/ 9525 w 1792705"/>
              <a:gd name="connsiteY6" fmla="*/ 0 h 6200775"/>
              <a:gd name="connsiteX0" fmla="*/ 9525 w 1792705"/>
              <a:gd name="connsiteY0" fmla="*/ 0 h 6200775"/>
              <a:gd name="connsiteX1" fmla="*/ 985784 w 1792705"/>
              <a:gd name="connsiteY1" fmla="*/ 1421774 h 6200775"/>
              <a:gd name="connsiteX2" fmla="*/ 540732 w 1792705"/>
              <a:gd name="connsiteY2" fmla="*/ 2856335 h 6200775"/>
              <a:gd name="connsiteX3" fmla="*/ 1282394 w 1792705"/>
              <a:gd name="connsiteY3" fmla="*/ 4636703 h 6200775"/>
              <a:gd name="connsiteX4" fmla="*/ 428625 w 1792705"/>
              <a:gd name="connsiteY4" fmla="*/ 6200775 h 6200775"/>
              <a:gd name="connsiteX5" fmla="*/ 0 w 1792705"/>
              <a:gd name="connsiteY5" fmla="*/ 6200775 h 6200775"/>
              <a:gd name="connsiteX6" fmla="*/ 9525 w 1792705"/>
              <a:gd name="connsiteY6" fmla="*/ 0 h 6200775"/>
              <a:gd name="connsiteX0" fmla="*/ 9525 w 1821335"/>
              <a:gd name="connsiteY0" fmla="*/ 0 h 6200775"/>
              <a:gd name="connsiteX1" fmla="*/ 985784 w 1821335"/>
              <a:gd name="connsiteY1" fmla="*/ 1421774 h 6200775"/>
              <a:gd name="connsiteX2" fmla="*/ 540732 w 1821335"/>
              <a:gd name="connsiteY2" fmla="*/ 2856335 h 6200775"/>
              <a:gd name="connsiteX3" fmla="*/ 1282394 w 1821335"/>
              <a:gd name="connsiteY3" fmla="*/ 4636703 h 6200775"/>
              <a:gd name="connsiteX4" fmla="*/ 428625 w 1821335"/>
              <a:gd name="connsiteY4" fmla="*/ 6200775 h 6200775"/>
              <a:gd name="connsiteX5" fmla="*/ 0 w 1821335"/>
              <a:gd name="connsiteY5" fmla="*/ 6200775 h 6200775"/>
              <a:gd name="connsiteX6" fmla="*/ 9525 w 1821335"/>
              <a:gd name="connsiteY6" fmla="*/ 0 h 6200775"/>
              <a:gd name="connsiteX0" fmla="*/ 9525 w 1821335"/>
              <a:gd name="connsiteY0" fmla="*/ 0 h 6200775"/>
              <a:gd name="connsiteX1" fmla="*/ 985784 w 1821335"/>
              <a:gd name="connsiteY1" fmla="*/ 1421774 h 6200775"/>
              <a:gd name="connsiteX2" fmla="*/ 540732 w 1821335"/>
              <a:gd name="connsiteY2" fmla="*/ 2856335 h 6200775"/>
              <a:gd name="connsiteX3" fmla="*/ 1282394 w 1821335"/>
              <a:gd name="connsiteY3" fmla="*/ 4636703 h 6200775"/>
              <a:gd name="connsiteX4" fmla="*/ 428625 w 1821335"/>
              <a:gd name="connsiteY4" fmla="*/ 6200775 h 6200775"/>
              <a:gd name="connsiteX5" fmla="*/ 0 w 1821335"/>
              <a:gd name="connsiteY5" fmla="*/ 6200775 h 6200775"/>
              <a:gd name="connsiteX6" fmla="*/ 9525 w 1821335"/>
              <a:gd name="connsiteY6" fmla="*/ 0 h 6200775"/>
              <a:gd name="connsiteX0" fmla="*/ 9525 w 1839834"/>
              <a:gd name="connsiteY0" fmla="*/ 0 h 6200775"/>
              <a:gd name="connsiteX1" fmla="*/ 985784 w 1839834"/>
              <a:gd name="connsiteY1" fmla="*/ 1421774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5784 w 1839834"/>
              <a:gd name="connsiteY1" fmla="*/ 1421774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5784 w 1839834"/>
              <a:gd name="connsiteY1" fmla="*/ 1421774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9834" h="6200775">
                <a:moveTo>
                  <a:pt x="9525" y="0"/>
                </a:moveTo>
                <a:cubicBezTo>
                  <a:pt x="416295" y="284690"/>
                  <a:pt x="1425142" y="897762"/>
                  <a:pt x="980939" y="1433666"/>
                </a:cubicBezTo>
                <a:cubicBezTo>
                  <a:pt x="844467" y="1707707"/>
                  <a:pt x="539821" y="2296069"/>
                  <a:pt x="540732" y="2856335"/>
                </a:cubicBezTo>
                <a:cubicBezTo>
                  <a:pt x="541643" y="3416601"/>
                  <a:pt x="743453" y="3982394"/>
                  <a:pt x="1282394" y="4636703"/>
                </a:cubicBezTo>
                <a:cubicBezTo>
                  <a:pt x="1839834" y="5180015"/>
                  <a:pt x="543317" y="6072427"/>
                  <a:pt x="428625" y="6200775"/>
                </a:cubicBezTo>
                <a:lnTo>
                  <a:pt x="0" y="6200775"/>
                </a:lnTo>
                <a:lnTo>
                  <a:pt x="9525" y="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60000"/>
                  <a:lumOff val="40000"/>
                  <a:alpha val="63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balanced" dir="t">
              <a:rot lat="0" lon="0" rev="10800000"/>
            </a:lightRig>
          </a:scene3d>
          <a:sp3d prstMaterial="plastic">
            <a:bevelT w="1016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reeform 11"/>
          <p:cNvSpPr/>
          <p:nvPr/>
        </p:nvSpPr>
        <p:spPr bwMode="ltGray">
          <a:xfrm>
            <a:off x="6954" y="2705"/>
            <a:ext cx="7708296" cy="1619808"/>
          </a:xfrm>
          <a:custGeom>
            <a:avLst/>
            <a:gdLst>
              <a:gd name="connsiteX0" fmla="*/ 0 w 7724775"/>
              <a:gd name="connsiteY0" fmla="*/ 0 h 1304925"/>
              <a:gd name="connsiteX1" fmla="*/ 7724775 w 7724775"/>
              <a:gd name="connsiteY1" fmla="*/ 0 h 1304925"/>
              <a:gd name="connsiteX2" fmla="*/ 7219950 w 7724775"/>
              <a:gd name="connsiteY2" fmla="*/ 685800 h 1304925"/>
              <a:gd name="connsiteX3" fmla="*/ 6600825 w 7724775"/>
              <a:gd name="connsiteY3" fmla="*/ 876300 h 1304925"/>
              <a:gd name="connsiteX4" fmla="*/ 4314825 w 7724775"/>
              <a:gd name="connsiteY4" fmla="*/ 504825 h 1304925"/>
              <a:gd name="connsiteX5" fmla="*/ 1781175 w 7724775"/>
              <a:gd name="connsiteY5" fmla="*/ 1304925 h 1304925"/>
              <a:gd name="connsiteX6" fmla="*/ 9525 w 7724775"/>
              <a:gd name="connsiteY6" fmla="*/ 400050 h 1304925"/>
              <a:gd name="connsiteX7" fmla="*/ 0 w 7724775"/>
              <a:gd name="connsiteY7" fmla="*/ 0 h 1304925"/>
              <a:gd name="connsiteX0" fmla="*/ 0 w 7724775"/>
              <a:gd name="connsiteY0" fmla="*/ 0 h 1322387"/>
              <a:gd name="connsiteX1" fmla="*/ 7724775 w 7724775"/>
              <a:gd name="connsiteY1" fmla="*/ 0 h 1322387"/>
              <a:gd name="connsiteX2" fmla="*/ 7219950 w 7724775"/>
              <a:gd name="connsiteY2" fmla="*/ 685800 h 1322387"/>
              <a:gd name="connsiteX3" fmla="*/ 6600825 w 7724775"/>
              <a:gd name="connsiteY3" fmla="*/ 876300 h 1322387"/>
              <a:gd name="connsiteX4" fmla="*/ 4314825 w 7724775"/>
              <a:gd name="connsiteY4" fmla="*/ 504825 h 1322387"/>
              <a:gd name="connsiteX5" fmla="*/ 1781175 w 7724775"/>
              <a:gd name="connsiteY5" fmla="*/ 1304925 h 1322387"/>
              <a:gd name="connsiteX6" fmla="*/ 9525 w 7724775"/>
              <a:gd name="connsiteY6" fmla="*/ 400050 h 1322387"/>
              <a:gd name="connsiteX7" fmla="*/ 0 w 7724775"/>
              <a:gd name="connsiteY7" fmla="*/ 0 h 1322387"/>
              <a:gd name="connsiteX0" fmla="*/ 0 w 7724775"/>
              <a:gd name="connsiteY0" fmla="*/ 0 h 1322387"/>
              <a:gd name="connsiteX1" fmla="*/ 7724775 w 7724775"/>
              <a:gd name="connsiteY1" fmla="*/ 0 h 1322387"/>
              <a:gd name="connsiteX2" fmla="*/ 7219950 w 7724775"/>
              <a:gd name="connsiteY2" fmla="*/ 685800 h 1322387"/>
              <a:gd name="connsiteX3" fmla="*/ 6600825 w 7724775"/>
              <a:gd name="connsiteY3" fmla="*/ 876300 h 1322387"/>
              <a:gd name="connsiteX4" fmla="*/ 4314825 w 7724775"/>
              <a:gd name="connsiteY4" fmla="*/ 504825 h 1322387"/>
              <a:gd name="connsiteX5" fmla="*/ 1781175 w 7724775"/>
              <a:gd name="connsiteY5" fmla="*/ 1304925 h 1322387"/>
              <a:gd name="connsiteX6" fmla="*/ 9525 w 7724775"/>
              <a:gd name="connsiteY6" fmla="*/ 400050 h 1322387"/>
              <a:gd name="connsiteX7" fmla="*/ 0 w 7724775"/>
              <a:gd name="connsiteY7" fmla="*/ 0 h 1322387"/>
              <a:gd name="connsiteX0" fmla="*/ 0 w 7724775"/>
              <a:gd name="connsiteY0" fmla="*/ 0 h 1322387"/>
              <a:gd name="connsiteX1" fmla="*/ 7724775 w 7724775"/>
              <a:gd name="connsiteY1" fmla="*/ 0 h 1322387"/>
              <a:gd name="connsiteX2" fmla="*/ 7219950 w 7724775"/>
              <a:gd name="connsiteY2" fmla="*/ 685800 h 1322387"/>
              <a:gd name="connsiteX3" fmla="*/ 6600825 w 7724775"/>
              <a:gd name="connsiteY3" fmla="*/ 876300 h 1322387"/>
              <a:gd name="connsiteX4" fmla="*/ 4314825 w 7724775"/>
              <a:gd name="connsiteY4" fmla="*/ 504825 h 1322387"/>
              <a:gd name="connsiteX5" fmla="*/ 1781175 w 7724775"/>
              <a:gd name="connsiteY5" fmla="*/ 1304925 h 1322387"/>
              <a:gd name="connsiteX6" fmla="*/ 9525 w 7724775"/>
              <a:gd name="connsiteY6" fmla="*/ 400050 h 1322387"/>
              <a:gd name="connsiteX7" fmla="*/ 0 w 7724775"/>
              <a:gd name="connsiteY7" fmla="*/ 0 h 1322387"/>
              <a:gd name="connsiteX0" fmla="*/ 0 w 7724775"/>
              <a:gd name="connsiteY0" fmla="*/ 0 h 1541463"/>
              <a:gd name="connsiteX1" fmla="*/ 7724775 w 7724775"/>
              <a:gd name="connsiteY1" fmla="*/ 0 h 1541463"/>
              <a:gd name="connsiteX2" fmla="*/ 7219950 w 7724775"/>
              <a:gd name="connsiteY2" fmla="*/ 685800 h 1541463"/>
              <a:gd name="connsiteX3" fmla="*/ 6600825 w 7724775"/>
              <a:gd name="connsiteY3" fmla="*/ 876300 h 1541463"/>
              <a:gd name="connsiteX4" fmla="*/ 4314825 w 7724775"/>
              <a:gd name="connsiteY4" fmla="*/ 504825 h 1541463"/>
              <a:gd name="connsiteX5" fmla="*/ 1781175 w 7724775"/>
              <a:gd name="connsiteY5" fmla="*/ 1304925 h 1541463"/>
              <a:gd name="connsiteX6" fmla="*/ 9525 w 7724775"/>
              <a:gd name="connsiteY6" fmla="*/ 400050 h 1541463"/>
              <a:gd name="connsiteX7" fmla="*/ 0 w 7724775"/>
              <a:gd name="connsiteY7" fmla="*/ 0 h 1541463"/>
              <a:gd name="connsiteX0" fmla="*/ 0 w 7724775"/>
              <a:gd name="connsiteY0" fmla="*/ 0 h 1600206"/>
              <a:gd name="connsiteX1" fmla="*/ 7724775 w 7724775"/>
              <a:gd name="connsiteY1" fmla="*/ 0 h 1600206"/>
              <a:gd name="connsiteX2" fmla="*/ 7219950 w 7724775"/>
              <a:gd name="connsiteY2" fmla="*/ 685800 h 1600206"/>
              <a:gd name="connsiteX3" fmla="*/ 6600825 w 7724775"/>
              <a:gd name="connsiteY3" fmla="*/ 876300 h 1600206"/>
              <a:gd name="connsiteX4" fmla="*/ 4314825 w 7724775"/>
              <a:gd name="connsiteY4" fmla="*/ 504825 h 1600206"/>
              <a:gd name="connsiteX5" fmla="*/ 1781175 w 7724775"/>
              <a:gd name="connsiteY5" fmla="*/ 1304925 h 1600206"/>
              <a:gd name="connsiteX6" fmla="*/ 9525 w 7724775"/>
              <a:gd name="connsiteY6" fmla="*/ 400050 h 1600206"/>
              <a:gd name="connsiteX7" fmla="*/ 0 w 7724775"/>
              <a:gd name="connsiteY7" fmla="*/ 0 h 1600206"/>
              <a:gd name="connsiteX0" fmla="*/ 0 w 7724775"/>
              <a:gd name="connsiteY0" fmla="*/ 0 h 1600206"/>
              <a:gd name="connsiteX1" fmla="*/ 7724775 w 7724775"/>
              <a:gd name="connsiteY1" fmla="*/ 0 h 1600206"/>
              <a:gd name="connsiteX2" fmla="*/ 7219950 w 7724775"/>
              <a:gd name="connsiteY2" fmla="*/ 685800 h 1600206"/>
              <a:gd name="connsiteX3" fmla="*/ 6600825 w 7724775"/>
              <a:gd name="connsiteY3" fmla="*/ 876300 h 1600206"/>
              <a:gd name="connsiteX4" fmla="*/ 4314825 w 7724775"/>
              <a:gd name="connsiteY4" fmla="*/ 504825 h 1600206"/>
              <a:gd name="connsiteX5" fmla="*/ 1781175 w 7724775"/>
              <a:gd name="connsiteY5" fmla="*/ 1304925 h 1600206"/>
              <a:gd name="connsiteX6" fmla="*/ 9525 w 7724775"/>
              <a:gd name="connsiteY6" fmla="*/ 400050 h 1600206"/>
              <a:gd name="connsiteX7" fmla="*/ 0 w 7724775"/>
              <a:gd name="connsiteY7" fmla="*/ 0 h 1600206"/>
              <a:gd name="connsiteX0" fmla="*/ 0 w 7724775"/>
              <a:gd name="connsiteY0" fmla="*/ 0 h 1600206"/>
              <a:gd name="connsiteX1" fmla="*/ 7724775 w 7724775"/>
              <a:gd name="connsiteY1" fmla="*/ 0 h 1600206"/>
              <a:gd name="connsiteX2" fmla="*/ 7219950 w 7724775"/>
              <a:gd name="connsiteY2" fmla="*/ 685800 h 1600206"/>
              <a:gd name="connsiteX3" fmla="*/ 6600825 w 7724775"/>
              <a:gd name="connsiteY3" fmla="*/ 876300 h 1600206"/>
              <a:gd name="connsiteX4" fmla="*/ 4314825 w 7724775"/>
              <a:gd name="connsiteY4" fmla="*/ 504825 h 1600206"/>
              <a:gd name="connsiteX5" fmla="*/ 1781175 w 7724775"/>
              <a:gd name="connsiteY5" fmla="*/ 1304925 h 1600206"/>
              <a:gd name="connsiteX6" fmla="*/ 9525 w 7724775"/>
              <a:gd name="connsiteY6" fmla="*/ 400050 h 1600206"/>
              <a:gd name="connsiteX7" fmla="*/ 0 w 7724775"/>
              <a:gd name="connsiteY7" fmla="*/ 0 h 1600206"/>
              <a:gd name="connsiteX0" fmla="*/ 0 w 7724775"/>
              <a:gd name="connsiteY0" fmla="*/ 0 h 1600206"/>
              <a:gd name="connsiteX1" fmla="*/ 7724775 w 7724775"/>
              <a:gd name="connsiteY1" fmla="*/ 0 h 1600206"/>
              <a:gd name="connsiteX2" fmla="*/ 7219950 w 7724775"/>
              <a:gd name="connsiteY2" fmla="*/ 685800 h 1600206"/>
              <a:gd name="connsiteX3" fmla="*/ 6600825 w 7724775"/>
              <a:gd name="connsiteY3" fmla="*/ 876300 h 1600206"/>
              <a:gd name="connsiteX4" fmla="*/ 4314825 w 7724775"/>
              <a:gd name="connsiteY4" fmla="*/ 504825 h 1600206"/>
              <a:gd name="connsiteX5" fmla="*/ 1781175 w 7724775"/>
              <a:gd name="connsiteY5" fmla="*/ 1304925 h 1600206"/>
              <a:gd name="connsiteX6" fmla="*/ 2875 w 7724775"/>
              <a:gd name="connsiteY6" fmla="*/ 379961 h 1600206"/>
              <a:gd name="connsiteX7" fmla="*/ 0 w 7724775"/>
              <a:gd name="connsiteY7" fmla="*/ 0 h 1600206"/>
              <a:gd name="connsiteX0" fmla="*/ 0 w 7724775"/>
              <a:gd name="connsiteY0" fmla="*/ 0 h 1602700"/>
              <a:gd name="connsiteX1" fmla="*/ 7724775 w 7724775"/>
              <a:gd name="connsiteY1" fmla="*/ 0 h 1602700"/>
              <a:gd name="connsiteX2" fmla="*/ 7219950 w 7724775"/>
              <a:gd name="connsiteY2" fmla="*/ 685800 h 1602700"/>
              <a:gd name="connsiteX3" fmla="*/ 6600825 w 7724775"/>
              <a:gd name="connsiteY3" fmla="*/ 876300 h 1602700"/>
              <a:gd name="connsiteX4" fmla="*/ 4314825 w 7724775"/>
              <a:gd name="connsiteY4" fmla="*/ 504825 h 1602700"/>
              <a:gd name="connsiteX5" fmla="*/ 1781175 w 7724775"/>
              <a:gd name="connsiteY5" fmla="*/ 1304925 h 1602700"/>
              <a:gd name="connsiteX6" fmla="*/ 2875 w 7724775"/>
              <a:gd name="connsiteY6" fmla="*/ 379961 h 1602700"/>
              <a:gd name="connsiteX7" fmla="*/ 0 w 7724775"/>
              <a:gd name="connsiteY7" fmla="*/ 0 h 1602700"/>
              <a:gd name="connsiteX0" fmla="*/ 0 w 7724775"/>
              <a:gd name="connsiteY0" fmla="*/ 0 h 1545342"/>
              <a:gd name="connsiteX1" fmla="*/ 7724775 w 7724775"/>
              <a:gd name="connsiteY1" fmla="*/ 0 h 1545342"/>
              <a:gd name="connsiteX2" fmla="*/ 7219950 w 7724775"/>
              <a:gd name="connsiteY2" fmla="*/ 685800 h 1545342"/>
              <a:gd name="connsiteX3" fmla="*/ 6600825 w 7724775"/>
              <a:gd name="connsiteY3" fmla="*/ 876300 h 1545342"/>
              <a:gd name="connsiteX4" fmla="*/ 4314825 w 7724775"/>
              <a:gd name="connsiteY4" fmla="*/ 504825 h 1545342"/>
              <a:gd name="connsiteX5" fmla="*/ 1781175 w 7724775"/>
              <a:gd name="connsiteY5" fmla="*/ 1304925 h 1545342"/>
              <a:gd name="connsiteX6" fmla="*/ 2875 w 7724775"/>
              <a:gd name="connsiteY6" fmla="*/ 379961 h 1545342"/>
              <a:gd name="connsiteX7" fmla="*/ 0 w 7724775"/>
              <a:gd name="connsiteY7" fmla="*/ 0 h 154534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00825 w 7724775"/>
              <a:gd name="connsiteY3" fmla="*/ 876300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00825 w 7724775"/>
              <a:gd name="connsiteY3" fmla="*/ 876300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00825 w 7724775"/>
              <a:gd name="connsiteY3" fmla="*/ 876300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24775" h="1622512">
                <a:moveTo>
                  <a:pt x="0" y="0"/>
                </a:moveTo>
                <a:lnTo>
                  <a:pt x="7724775" y="0"/>
                </a:lnTo>
                <a:cubicBezTo>
                  <a:pt x="7556500" y="228600"/>
                  <a:pt x="7398477" y="462188"/>
                  <a:pt x="7219950" y="685800"/>
                </a:cubicBezTo>
                <a:cubicBezTo>
                  <a:pt x="7117969" y="811622"/>
                  <a:pt x="7010059" y="974488"/>
                  <a:pt x="6613156" y="881149"/>
                </a:cubicBezTo>
                <a:cubicBezTo>
                  <a:pt x="6073551" y="698725"/>
                  <a:pt x="5118770" y="460658"/>
                  <a:pt x="4314825" y="504825"/>
                </a:cubicBezTo>
                <a:cubicBezTo>
                  <a:pt x="3510880" y="548992"/>
                  <a:pt x="2429591" y="850086"/>
                  <a:pt x="1781175" y="1304925"/>
                </a:cubicBezTo>
                <a:cubicBezTo>
                  <a:pt x="1239128" y="1622512"/>
                  <a:pt x="218826" y="516953"/>
                  <a:pt x="2875" y="379961"/>
                </a:cubicBezTo>
                <a:cubicBezTo>
                  <a:pt x="1917" y="253307"/>
                  <a:pt x="958" y="126654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balanced" dir="t"/>
          </a:scene3d>
          <a:sp3d extrusionH="76200">
            <a:bevelT w="101600" h="127000"/>
            <a:bevelB w="0" h="0" prst="angle"/>
            <a:extrusionClr>
              <a:schemeClr val="bg2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31536" cy="411480"/>
          </a:xfrm>
        </p:spPr>
        <p:txBody>
          <a:bodyPr anchor="b"/>
          <a:lstStyle>
            <a:lvl1pPr algn="ctr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1216152" y="685800"/>
            <a:ext cx="6638544" cy="395935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69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balanced" dir="t"/>
          </a:scene3d>
          <a:sp3d>
            <a:bevelT w="101600" h="1270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914400" rtl="0" eaLnBrk="1" latinLnBrk="0" hangingPunct="1">
              <a:buNone/>
              <a:defRPr 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83080" y="5285232"/>
            <a:ext cx="5431536" cy="630936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5D194-37A9-46BA-A036-8EAED4C8A638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12/19/2014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BB328-7C4B-46E6-8D5A-F788F0F494B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2000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A24B0-D2DB-42FC-A824-50886A69C5D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12/19/2014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4F665-0501-4D3D-8B36-9580C5779E51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4288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1152" y="274637"/>
            <a:ext cx="1755648" cy="587044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9768" y="274638"/>
            <a:ext cx="635508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9718E-178C-4583-AF90-55D10BBF0A25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12/19/2014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B7DAA-66DA-4950-8BF7-52C1CF5DA384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6009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ltGray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3"/>
          <p:cNvSpPr/>
          <p:nvPr/>
        </p:nvSpPr>
        <p:spPr bwMode="ltGray">
          <a:xfrm>
            <a:off x="7223760" y="5410"/>
            <a:ext cx="1926890" cy="5929045"/>
          </a:xfrm>
          <a:custGeom>
            <a:avLst/>
            <a:gdLst>
              <a:gd name="connsiteX0" fmla="*/ 609600 w 1676400"/>
              <a:gd name="connsiteY0" fmla="*/ 0 h 5915025"/>
              <a:gd name="connsiteX1" fmla="*/ 0 w 1676400"/>
              <a:gd name="connsiteY1" fmla="*/ 714375 h 5915025"/>
              <a:gd name="connsiteX2" fmla="*/ 19050 w 1676400"/>
              <a:gd name="connsiteY2" fmla="*/ 1438275 h 5915025"/>
              <a:gd name="connsiteX3" fmla="*/ 971550 w 1676400"/>
              <a:gd name="connsiteY3" fmla="*/ 3086100 h 5915025"/>
              <a:gd name="connsiteX4" fmla="*/ 733425 w 1676400"/>
              <a:gd name="connsiteY4" fmla="*/ 4514850 h 5915025"/>
              <a:gd name="connsiteX5" fmla="*/ 1666875 w 1676400"/>
              <a:gd name="connsiteY5" fmla="*/ 5915025 h 5915025"/>
              <a:gd name="connsiteX6" fmla="*/ 1676400 w 1676400"/>
              <a:gd name="connsiteY6" fmla="*/ 0 h 5915025"/>
              <a:gd name="connsiteX7" fmla="*/ 609600 w 1676400"/>
              <a:gd name="connsiteY7" fmla="*/ 0 h 5915025"/>
              <a:gd name="connsiteX0" fmla="*/ 752475 w 1819275"/>
              <a:gd name="connsiteY0" fmla="*/ 0 h 5915025"/>
              <a:gd name="connsiteX1" fmla="*/ 142875 w 1819275"/>
              <a:gd name="connsiteY1" fmla="*/ 714375 h 5915025"/>
              <a:gd name="connsiteX2" fmla="*/ 161925 w 1819275"/>
              <a:gd name="connsiteY2" fmla="*/ 1438275 h 5915025"/>
              <a:gd name="connsiteX3" fmla="*/ 1114425 w 1819275"/>
              <a:gd name="connsiteY3" fmla="*/ 3086100 h 5915025"/>
              <a:gd name="connsiteX4" fmla="*/ 876300 w 1819275"/>
              <a:gd name="connsiteY4" fmla="*/ 4514850 h 5915025"/>
              <a:gd name="connsiteX5" fmla="*/ 1809750 w 1819275"/>
              <a:gd name="connsiteY5" fmla="*/ 5915025 h 5915025"/>
              <a:gd name="connsiteX6" fmla="*/ 1819275 w 1819275"/>
              <a:gd name="connsiteY6" fmla="*/ 0 h 5915025"/>
              <a:gd name="connsiteX7" fmla="*/ 752475 w 1819275"/>
              <a:gd name="connsiteY7" fmla="*/ 0 h 5915025"/>
              <a:gd name="connsiteX0" fmla="*/ 752475 w 1819275"/>
              <a:gd name="connsiteY0" fmla="*/ 0 h 5915025"/>
              <a:gd name="connsiteX1" fmla="*/ 142875 w 1819275"/>
              <a:gd name="connsiteY1" fmla="*/ 714375 h 5915025"/>
              <a:gd name="connsiteX2" fmla="*/ 161925 w 1819275"/>
              <a:gd name="connsiteY2" fmla="*/ 1438275 h 5915025"/>
              <a:gd name="connsiteX3" fmla="*/ 1114425 w 1819275"/>
              <a:gd name="connsiteY3" fmla="*/ 3086100 h 5915025"/>
              <a:gd name="connsiteX4" fmla="*/ 876300 w 1819275"/>
              <a:gd name="connsiteY4" fmla="*/ 4514850 h 5915025"/>
              <a:gd name="connsiteX5" fmla="*/ 1809750 w 1819275"/>
              <a:gd name="connsiteY5" fmla="*/ 5915025 h 5915025"/>
              <a:gd name="connsiteX6" fmla="*/ 1819275 w 1819275"/>
              <a:gd name="connsiteY6" fmla="*/ 0 h 5915025"/>
              <a:gd name="connsiteX7" fmla="*/ 752475 w 1819275"/>
              <a:gd name="connsiteY7" fmla="*/ 0 h 5915025"/>
              <a:gd name="connsiteX0" fmla="*/ 752475 w 1819275"/>
              <a:gd name="connsiteY0" fmla="*/ 0 h 6667500"/>
              <a:gd name="connsiteX1" fmla="*/ 142875 w 1819275"/>
              <a:gd name="connsiteY1" fmla="*/ 714375 h 6667500"/>
              <a:gd name="connsiteX2" fmla="*/ 161925 w 1819275"/>
              <a:gd name="connsiteY2" fmla="*/ 1438275 h 6667500"/>
              <a:gd name="connsiteX3" fmla="*/ 1114425 w 1819275"/>
              <a:gd name="connsiteY3" fmla="*/ 3086100 h 6667500"/>
              <a:gd name="connsiteX4" fmla="*/ 876300 w 1819275"/>
              <a:gd name="connsiteY4" fmla="*/ 4514850 h 6667500"/>
              <a:gd name="connsiteX5" fmla="*/ 1809750 w 1819275"/>
              <a:gd name="connsiteY5" fmla="*/ 5915025 h 6667500"/>
              <a:gd name="connsiteX6" fmla="*/ 1819275 w 1819275"/>
              <a:gd name="connsiteY6" fmla="*/ 0 h 6667500"/>
              <a:gd name="connsiteX7" fmla="*/ 752475 w 1819275"/>
              <a:gd name="connsiteY7" fmla="*/ 0 h 6667500"/>
              <a:gd name="connsiteX0" fmla="*/ 752475 w 1819275"/>
              <a:gd name="connsiteY0" fmla="*/ 0 h 6648220"/>
              <a:gd name="connsiteX1" fmla="*/ 142875 w 1819275"/>
              <a:gd name="connsiteY1" fmla="*/ 714375 h 6648220"/>
              <a:gd name="connsiteX2" fmla="*/ 161925 w 1819275"/>
              <a:gd name="connsiteY2" fmla="*/ 1438275 h 6648220"/>
              <a:gd name="connsiteX3" fmla="*/ 1114425 w 1819275"/>
              <a:gd name="connsiteY3" fmla="*/ 3086100 h 6648220"/>
              <a:gd name="connsiteX4" fmla="*/ 876300 w 1819275"/>
              <a:gd name="connsiteY4" fmla="*/ 4514850 h 6648220"/>
              <a:gd name="connsiteX5" fmla="*/ 1815258 w 1819275"/>
              <a:gd name="connsiteY5" fmla="*/ 5895745 h 6648220"/>
              <a:gd name="connsiteX6" fmla="*/ 1819275 w 1819275"/>
              <a:gd name="connsiteY6" fmla="*/ 0 h 6648220"/>
              <a:gd name="connsiteX7" fmla="*/ 752475 w 1819275"/>
              <a:gd name="connsiteY7" fmla="*/ 0 h 6648220"/>
              <a:gd name="connsiteX0" fmla="*/ 752475 w 1819275"/>
              <a:gd name="connsiteY0" fmla="*/ 0 h 6705140"/>
              <a:gd name="connsiteX1" fmla="*/ 142875 w 1819275"/>
              <a:gd name="connsiteY1" fmla="*/ 714375 h 6705140"/>
              <a:gd name="connsiteX2" fmla="*/ 161925 w 1819275"/>
              <a:gd name="connsiteY2" fmla="*/ 1438275 h 6705140"/>
              <a:gd name="connsiteX3" fmla="*/ 1114425 w 1819275"/>
              <a:gd name="connsiteY3" fmla="*/ 3086100 h 6705140"/>
              <a:gd name="connsiteX4" fmla="*/ 876300 w 1819275"/>
              <a:gd name="connsiteY4" fmla="*/ 4514850 h 6705140"/>
              <a:gd name="connsiteX5" fmla="*/ 1809750 w 1819275"/>
              <a:gd name="connsiteY5" fmla="*/ 5952665 h 6705140"/>
              <a:gd name="connsiteX6" fmla="*/ 1819275 w 1819275"/>
              <a:gd name="connsiteY6" fmla="*/ 0 h 6705140"/>
              <a:gd name="connsiteX7" fmla="*/ 752475 w 1819275"/>
              <a:gd name="connsiteY7" fmla="*/ 0 h 6705140"/>
              <a:gd name="connsiteX0" fmla="*/ 752475 w 1819275"/>
              <a:gd name="connsiteY0" fmla="*/ 0 h 5952665"/>
              <a:gd name="connsiteX1" fmla="*/ 142875 w 1819275"/>
              <a:gd name="connsiteY1" fmla="*/ 714375 h 5952665"/>
              <a:gd name="connsiteX2" fmla="*/ 161925 w 1819275"/>
              <a:gd name="connsiteY2" fmla="*/ 1438275 h 5952665"/>
              <a:gd name="connsiteX3" fmla="*/ 1114425 w 1819275"/>
              <a:gd name="connsiteY3" fmla="*/ 3086100 h 5952665"/>
              <a:gd name="connsiteX4" fmla="*/ 876300 w 1819275"/>
              <a:gd name="connsiteY4" fmla="*/ 4514850 h 5952665"/>
              <a:gd name="connsiteX5" fmla="*/ 1809750 w 1819275"/>
              <a:gd name="connsiteY5" fmla="*/ 5952665 h 5952665"/>
              <a:gd name="connsiteX6" fmla="*/ 1819275 w 1819275"/>
              <a:gd name="connsiteY6" fmla="*/ 0 h 5952665"/>
              <a:gd name="connsiteX7" fmla="*/ 752475 w 1819275"/>
              <a:gd name="connsiteY7" fmla="*/ 0 h 5952665"/>
              <a:gd name="connsiteX0" fmla="*/ 752475 w 1819275"/>
              <a:gd name="connsiteY0" fmla="*/ 0 h 5922369"/>
              <a:gd name="connsiteX1" fmla="*/ 142875 w 1819275"/>
              <a:gd name="connsiteY1" fmla="*/ 714375 h 5922369"/>
              <a:gd name="connsiteX2" fmla="*/ 161925 w 1819275"/>
              <a:gd name="connsiteY2" fmla="*/ 1438275 h 5922369"/>
              <a:gd name="connsiteX3" fmla="*/ 1114425 w 1819275"/>
              <a:gd name="connsiteY3" fmla="*/ 3086100 h 5922369"/>
              <a:gd name="connsiteX4" fmla="*/ 876300 w 1819275"/>
              <a:gd name="connsiteY4" fmla="*/ 4514850 h 5922369"/>
              <a:gd name="connsiteX5" fmla="*/ 1804242 w 1819275"/>
              <a:gd name="connsiteY5" fmla="*/ 5922369 h 5922369"/>
              <a:gd name="connsiteX6" fmla="*/ 1819275 w 1819275"/>
              <a:gd name="connsiteY6" fmla="*/ 0 h 5922369"/>
              <a:gd name="connsiteX7" fmla="*/ 752475 w 1819275"/>
              <a:gd name="connsiteY7" fmla="*/ 0 h 5922369"/>
              <a:gd name="connsiteX0" fmla="*/ 752934 w 1819734"/>
              <a:gd name="connsiteY0" fmla="*/ 0 h 5922369"/>
              <a:gd name="connsiteX1" fmla="*/ 143334 w 1819734"/>
              <a:gd name="connsiteY1" fmla="*/ 714375 h 5922369"/>
              <a:gd name="connsiteX2" fmla="*/ 162384 w 1819734"/>
              <a:gd name="connsiteY2" fmla="*/ 1438275 h 5922369"/>
              <a:gd name="connsiteX3" fmla="*/ 1117638 w 1819734"/>
              <a:gd name="connsiteY3" fmla="*/ 3392736 h 5922369"/>
              <a:gd name="connsiteX4" fmla="*/ 876759 w 1819734"/>
              <a:gd name="connsiteY4" fmla="*/ 4514850 h 5922369"/>
              <a:gd name="connsiteX5" fmla="*/ 1804701 w 1819734"/>
              <a:gd name="connsiteY5" fmla="*/ 5922369 h 5922369"/>
              <a:gd name="connsiteX6" fmla="*/ 1819734 w 1819734"/>
              <a:gd name="connsiteY6" fmla="*/ 0 h 5922369"/>
              <a:gd name="connsiteX7" fmla="*/ 752934 w 1819734"/>
              <a:gd name="connsiteY7" fmla="*/ 0 h 5922369"/>
              <a:gd name="connsiteX0" fmla="*/ 755688 w 1822488"/>
              <a:gd name="connsiteY0" fmla="*/ 0 h 5922369"/>
              <a:gd name="connsiteX1" fmla="*/ 146088 w 1822488"/>
              <a:gd name="connsiteY1" fmla="*/ 714375 h 5922369"/>
              <a:gd name="connsiteX2" fmla="*/ 165138 w 1822488"/>
              <a:gd name="connsiteY2" fmla="*/ 1438275 h 5922369"/>
              <a:gd name="connsiteX3" fmla="*/ 1136917 w 1822488"/>
              <a:gd name="connsiteY3" fmla="*/ 3389982 h 5922369"/>
              <a:gd name="connsiteX4" fmla="*/ 879513 w 1822488"/>
              <a:gd name="connsiteY4" fmla="*/ 4514850 h 5922369"/>
              <a:gd name="connsiteX5" fmla="*/ 1807455 w 1822488"/>
              <a:gd name="connsiteY5" fmla="*/ 5922369 h 5922369"/>
              <a:gd name="connsiteX6" fmla="*/ 1822488 w 1822488"/>
              <a:gd name="connsiteY6" fmla="*/ 0 h 5922369"/>
              <a:gd name="connsiteX7" fmla="*/ 755688 w 1822488"/>
              <a:gd name="connsiteY7" fmla="*/ 0 h 5922369"/>
              <a:gd name="connsiteX0" fmla="*/ 755688 w 1822488"/>
              <a:gd name="connsiteY0" fmla="*/ 0 h 5922369"/>
              <a:gd name="connsiteX1" fmla="*/ 146088 w 1822488"/>
              <a:gd name="connsiteY1" fmla="*/ 714375 h 5922369"/>
              <a:gd name="connsiteX2" fmla="*/ 165138 w 1822488"/>
              <a:gd name="connsiteY2" fmla="*/ 1438275 h 5922369"/>
              <a:gd name="connsiteX3" fmla="*/ 1136917 w 1822488"/>
              <a:gd name="connsiteY3" fmla="*/ 3389982 h 5922369"/>
              <a:gd name="connsiteX4" fmla="*/ 879513 w 1822488"/>
              <a:gd name="connsiteY4" fmla="*/ 4514850 h 5922369"/>
              <a:gd name="connsiteX5" fmla="*/ 1807455 w 1822488"/>
              <a:gd name="connsiteY5" fmla="*/ 5922369 h 5922369"/>
              <a:gd name="connsiteX6" fmla="*/ 1822488 w 1822488"/>
              <a:gd name="connsiteY6" fmla="*/ 0 h 5922369"/>
              <a:gd name="connsiteX7" fmla="*/ 755688 w 1822488"/>
              <a:gd name="connsiteY7" fmla="*/ 0 h 5922369"/>
              <a:gd name="connsiteX0" fmla="*/ 755688 w 1822488"/>
              <a:gd name="connsiteY0" fmla="*/ 0 h 5922369"/>
              <a:gd name="connsiteX1" fmla="*/ 146088 w 1822488"/>
              <a:gd name="connsiteY1" fmla="*/ 714375 h 5922369"/>
              <a:gd name="connsiteX2" fmla="*/ 165138 w 1822488"/>
              <a:gd name="connsiteY2" fmla="*/ 1438275 h 5922369"/>
              <a:gd name="connsiteX3" fmla="*/ 1136917 w 1822488"/>
              <a:gd name="connsiteY3" fmla="*/ 3389982 h 5922369"/>
              <a:gd name="connsiteX4" fmla="*/ 879513 w 1822488"/>
              <a:gd name="connsiteY4" fmla="*/ 4514850 h 5922369"/>
              <a:gd name="connsiteX5" fmla="*/ 1807455 w 1822488"/>
              <a:gd name="connsiteY5" fmla="*/ 5922369 h 5922369"/>
              <a:gd name="connsiteX6" fmla="*/ 1822488 w 1822488"/>
              <a:gd name="connsiteY6" fmla="*/ 0 h 5922369"/>
              <a:gd name="connsiteX7" fmla="*/ 755688 w 1822488"/>
              <a:gd name="connsiteY7" fmla="*/ 0 h 5922369"/>
              <a:gd name="connsiteX0" fmla="*/ 755688 w 1822488"/>
              <a:gd name="connsiteY0" fmla="*/ 0 h 5922369"/>
              <a:gd name="connsiteX1" fmla="*/ 146088 w 1822488"/>
              <a:gd name="connsiteY1" fmla="*/ 714375 h 5922369"/>
              <a:gd name="connsiteX2" fmla="*/ 165138 w 1822488"/>
              <a:gd name="connsiteY2" fmla="*/ 1438275 h 5922369"/>
              <a:gd name="connsiteX3" fmla="*/ 1136917 w 1822488"/>
              <a:gd name="connsiteY3" fmla="*/ 3389982 h 5922369"/>
              <a:gd name="connsiteX4" fmla="*/ 879513 w 1822488"/>
              <a:gd name="connsiteY4" fmla="*/ 4514850 h 5922369"/>
              <a:gd name="connsiteX5" fmla="*/ 1807455 w 1822488"/>
              <a:gd name="connsiteY5" fmla="*/ 5922369 h 5922369"/>
              <a:gd name="connsiteX6" fmla="*/ 1822488 w 1822488"/>
              <a:gd name="connsiteY6" fmla="*/ 0 h 5922369"/>
              <a:gd name="connsiteX7" fmla="*/ 755688 w 1822488"/>
              <a:gd name="connsiteY7" fmla="*/ 0 h 5922369"/>
              <a:gd name="connsiteX0" fmla="*/ 896153 w 1962953"/>
              <a:gd name="connsiteY0" fmla="*/ 0 h 5922369"/>
              <a:gd name="connsiteX1" fmla="*/ 286553 w 1962953"/>
              <a:gd name="connsiteY1" fmla="*/ 714375 h 5922369"/>
              <a:gd name="connsiteX2" fmla="*/ 305603 w 1962953"/>
              <a:gd name="connsiteY2" fmla="*/ 1438275 h 5922369"/>
              <a:gd name="connsiteX3" fmla="*/ 1277382 w 1962953"/>
              <a:gd name="connsiteY3" fmla="*/ 3389982 h 5922369"/>
              <a:gd name="connsiteX4" fmla="*/ 1019978 w 1962953"/>
              <a:gd name="connsiteY4" fmla="*/ 4514850 h 5922369"/>
              <a:gd name="connsiteX5" fmla="*/ 1947920 w 1962953"/>
              <a:gd name="connsiteY5" fmla="*/ 5922369 h 5922369"/>
              <a:gd name="connsiteX6" fmla="*/ 1962953 w 1962953"/>
              <a:gd name="connsiteY6" fmla="*/ 0 h 5922369"/>
              <a:gd name="connsiteX7" fmla="*/ 896153 w 1962953"/>
              <a:gd name="connsiteY7" fmla="*/ 0 h 5922369"/>
              <a:gd name="connsiteX0" fmla="*/ 896153 w 1962953"/>
              <a:gd name="connsiteY0" fmla="*/ 0 h 5922369"/>
              <a:gd name="connsiteX1" fmla="*/ 286553 w 1962953"/>
              <a:gd name="connsiteY1" fmla="*/ 714375 h 5922369"/>
              <a:gd name="connsiteX2" fmla="*/ 305603 w 1962953"/>
              <a:gd name="connsiteY2" fmla="*/ 1438275 h 5922369"/>
              <a:gd name="connsiteX3" fmla="*/ 1277382 w 1962953"/>
              <a:gd name="connsiteY3" fmla="*/ 3389982 h 5922369"/>
              <a:gd name="connsiteX4" fmla="*/ 1019978 w 1962953"/>
              <a:gd name="connsiteY4" fmla="*/ 4514850 h 5922369"/>
              <a:gd name="connsiteX5" fmla="*/ 1947920 w 1962953"/>
              <a:gd name="connsiteY5" fmla="*/ 5922369 h 5922369"/>
              <a:gd name="connsiteX6" fmla="*/ 1962953 w 1962953"/>
              <a:gd name="connsiteY6" fmla="*/ 0 h 5922369"/>
              <a:gd name="connsiteX7" fmla="*/ 896153 w 1962953"/>
              <a:gd name="connsiteY7" fmla="*/ 0 h 5922369"/>
              <a:gd name="connsiteX0" fmla="*/ 896153 w 1962953"/>
              <a:gd name="connsiteY0" fmla="*/ 0 h 5922369"/>
              <a:gd name="connsiteX1" fmla="*/ 286553 w 1962953"/>
              <a:gd name="connsiteY1" fmla="*/ 714375 h 5922369"/>
              <a:gd name="connsiteX2" fmla="*/ 305603 w 1962953"/>
              <a:gd name="connsiteY2" fmla="*/ 1438275 h 5922369"/>
              <a:gd name="connsiteX3" fmla="*/ 1277382 w 1962953"/>
              <a:gd name="connsiteY3" fmla="*/ 3389982 h 5922369"/>
              <a:gd name="connsiteX4" fmla="*/ 1019978 w 1962953"/>
              <a:gd name="connsiteY4" fmla="*/ 4514850 h 5922369"/>
              <a:gd name="connsiteX5" fmla="*/ 1947920 w 1962953"/>
              <a:gd name="connsiteY5" fmla="*/ 5922369 h 5922369"/>
              <a:gd name="connsiteX6" fmla="*/ 1962953 w 1962953"/>
              <a:gd name="connsiteY6" fmla="*/ 0 h 5922369"/>
              <a:gd name="connsiteX7" fmla="*/ 896153 w 1962953"/>
              <a:gd name="connsiteY7" fmla="*/ 0 h 5922369"/>
              <a:gd name="connsiteX0" fmla="*/ 896153 w 1962953"/>
              <a:gd name="connsiteY0" fmla="*/ 0 h 5922369"/>
              <a:gd name="connsiteX1" fmla="*/ 286553 w 1962953"/>
              <a:gd name="connsiteY1" fmla="*/ 714375 h 5922369"/>
              <a:gd name="connsiteX2" fmla="*/ 305603 w 1962953"/>
              <a:gd name="connsiteY2" fmla="*/ 1438275 h 5922369"/>
              <a:gd name="connsiteX3" fmla="*/ 1277382 w 1962953"/>
              <a:gd name="connsiteY3" fmla="*/ 3389982 h 5922369"/>
              <a:gd name="connsiteX4" fmla="*/ 1019978 w 1962953"/>
              <a:gd name="connsiteY4" fmla="*/ 4514850 h 5922369"/>
              <a:gd name="connsiteX5" fmla="*/ 1947920 w 1962953"/>
              <a:gd name="connsiteY5" fmla="*/ 5922369 h 5922369"/>
              <a:gd name="connsiteX6" fmla="*/ 1962953 w 1962953"/>
              <a:gd name="connsiteY6" fmla="*/ 0 h 5922369"/>
              <a:gd name="connsiteX7" fmla="*/ 896153 w 1962953"/>
              <a:gd name="connsiteY7" fmla="*/ 0 h 5922369"/>
              <a:gd name="connsiteX0" fmla="*/ 772290 w 1839090"/>
              <a:gd name="connsiteY0" fmla="*/ 0 h 5922369"/>
              <a:gd name="connsiteX1" fmla="*/ 128721 w 1839090"/>
              <a:gd name="connsiteY1" fmla="*/ 747426 h 5922369"/>
              <a:gd name="connsiteX2" fmla="*/ 181740 w 1839090"/>
              <a:gd name="connsiteY2" fmla="*/ 1438275 h 5922369"/>
              <a:gd name="connsiteX3" fmla="*/ 1153519 w 1839090"/>
              <a:gd name="connsiteY3" fmla="*/ 3389982 h 5922369"/>
              <a:gd name="connsiteX4" fmla="*/ 896115 w 1839090"/>
              <a:gd name="connsiteY4" fmla="*/ 4514850 h 5922369"/>
              <a:gd name="connsiteX5" fmla="*/ 1824057 w 1839090"/>
              <a:gd name="connsiteY5" fmla="*/ 5922369 h 5922369"/>
              <a:gd name="connsiteX6" fmla="*/ 1839090 w 1839090"/>
              <a:gd name="connsiteY6" fmla="*/ 0 h 5922369"/>
              <a:gd name="connsiteX7" fmla="*/ 772290 w 1839090"/>
              <a:gd name="connsiteY7" fmla="*/ 0 h 5922369"/>
              <a:gd name="connsiteX0" fmla="*/ 775044 w 1841844"/>
              <a:gd name="connsiteY0" fmla="*/ 0 h 5922369"/>
              <a:gd name="connsiteX1" fmla="*/ 131475 w 1841844"/>
              <a:gd name="connsiteY1" fmla="*/ 747426 h 5922369"/>
              <a:gd name="connsiteX2" fmla="*/ 184494 w 1841844"/>
              <a:gd name="connsiteY2" fmla="*/ 1438275 h 5922369"/>
              <a:gd name="connsiteX3" fmla="*/ 1156273 w 1841844"/>
              <a:gd name="connsiteY3" fmla="*/ 3389982 h 5922369"/>
              <a:gd name="connsiteX4" fmla="*/ 898869 w 1841844"/>
              <a:gd name="connsiteY4" fmla="*/ 4514850 h 5922369"/>
              <a:gd name="connsiteX5" fmla="*/ 1826811 w 1841844"/>
              <a:gd name="connsiteY5" fmla="*/ 5922369 h 5922369"/>
              <a:gd name="connsiteX6" fmla="*/ 1841844 w 1841844"/>
              <a:gd name="connsiteY6" fmla="*/ 0 h 5922369"/>
              <a:gd name="connsiteX7" fmla="*/ 775044 w 1841844"/>
              <a:gd name="connsiteY7" fmla="*/ 0 h 5922369"/>
              <a:gd name="connsiteX0" fmla="*/ 830205 w 1897005"/>
              <a:gd name="connsiteY0" fmla="*/ 0 h 5922369"/>
              <a:gd name="connsiteX1" fmla="*/ 186636 w 1897005"/>
              <a:gd name="connsiteY1" fmla="*/ 747426 h 5922369"/>
              <a:gd name="connsiteX2" fmla="*/ 239655 w 1897005"/>
              <a:gd name="connsiteY2" fmla="*/ 1438275 h 5922369"/>
              <a:gd name="connsiteX3" fmla="*/ 1211434 w 1897005"/>
              <a:gd name="connsiteY3" fmla="*/ 3389982 h 5922369"/>
              <a:gd name="connsiteX4" fmla="*/ 954030 w 1897005"/>
              <a:gd name="connsiteY4" fmla="*/ 4514850 h 5922369"/>
              <a:gd name="connsiteX5" fmla="*/ 1881972 w 1897005"/>
              <a:gd name="connsiteY5" fmla="*/ 5922369 h 5922369"/>
              <a:gd name="connsiteX6" fmla="*/ 1897005 w 1897005"/>
              <a:gd name="connsiteY6" fmla="*/ 0 h 5922369"/>
              <a:gd name="connsiteX7" fmla="*/ 830205 w 1897005"/>
              <a:gd name="connsiteY7" fmla="*/ 0 h 5922369"/>
              <a:gd name="connsiteX0" fmla="*/ 719654 w 1786454"/>
              <a:gd name="connsiteY0" fmla="*/ 0 h 5922369"/>
              <a:gd name="connsiteX1" fmla="*/ 76085 w 1786454"/>
              <a:gd name="connsiteY1" fmla="*/ 747426 h 5922369"/>
              <a:gd name="connsiteX2" fmla="*/ 263143 w 1786454"/>
              <a:gd name="connsiteY2" fmla="*/ 1560379 h 5922369"/>
              <a:gd name="connsiteX3" fmla="*/ 1100883 w 1786454"/>
              <a:gd name="connsiteY3" fmla="*/ 3389982 h 5922369"/>
              <a:gd name="connsiteX4" fmla="*/ 843479 w 1786454"/>
              <a:gd name="connsiteY4" fmla="*/ 4514850 h 5922369"/>
              <a:gd name="connsiteX5" fmla="*/ 1771421 w 1786454"/>
              <a:gd name="connsiteY5" fmla="*/ 5922369 h 5922369"/>
              <a:gd name="connsiteX6" fmla="*/ 1786454 w 1786454"/>
              <a:gd name="connsiteY6" fmla="*/ 0 h 5922369"/>
              <a:gd name="connsiteX7" fmla="*/ 719654 w 1786454"/>
              <a:gd name="connsiteY7" fmla="*/ 0 h 5922369"/>
              <a:gd name="connsiteX0" fmla="*/ 857747 w 1924547"/>
              <a:gd name="connsiteY0" fmla="*/ 0 h 5922369"/>
              <a:gd name="connsiteX1" fmla="*/ 214178 w 1924547"/>
              <a:gd name="connsiteY1" fmla="*/ 747426 h 5922369"/>
              <a:gd name="connsiteX2" fmla="*/ 401236 w 1924547"/>
              <a:gd name="connsiteY2" fmla="*/ 1560379 h 5922369"/>
              <a:gd name="connsiteX3" fmla="*/ 1238976 w 1924547"/>
              <a:gd name="connsiteY3" fmla="*/ 3389982 h 5922369"/>
              <a:gd name="connsiteX4" fmla="*/ 981572 w 1924547"/>
              <a:gd name="connsiteY4" fmla="*/ 4514850 h 5922369"/>
              <a:gd name="connsiteX5" fmla="*/ 1909514 w 1924547"/>
              <a:gd name="connsiteY5" fmla="*/ 5922369 h 5922369"/>
              <a:gd name="connsiteX6" fmla="*/ 1924547 w 1924547"/>
              <a:gd name="connsiteY6" fmla="*/ 0 h 5922369"/>
              <a:gd name="connsiteX7" fmla="*/ 857747 w 1924547"/>
              <a:gd name="connsiteY7" fmla="*/ 0 h 5922369"/>
              <a:gd name="connsiteX0" fmla="*/ 857747 w 1924547"/>
              <a:gd name="connsiteY0" fmla="*/ 0 h 5922369"/>
              <a:gd name="connsiteX1" fmla="*/ 214178 w 1924547"/>
              <a:gd name="connsiteY1" fmla="*/ 747426 h 5922369"/>
              <a:gd name="connsiteX2" fmla="*/ 401236 w 1924547"/>
              <a:gd name="connsiteY2" fmla="*/ 1560379 h 5922369"/>
              <a:gd name="connsiteX3" fmla="*/ 1238976 w 1924547"/>
              <a:gd name="connsiteY3" fmla="*/ 3389982 h 5922369"/>
              <a:gd name="connsiteX4" fmla="*/ 981572 w 1924547"/>
              <a:gd name="connsiteY4" fmla="*/ 4514850 h 5922369"/>
              <a:gd name="connsiteX5" fmla="*/ 1909514 w 1924547"/>
              <a:gd name="connsiteY5" fmla="*/ 5922369 h 5922369"/>
              <a:gd name="connsiteX6" fmla="*/ 1924547 w 1924547"/>
              <a:gd name="connsiteY6" fmla="*/ 0 h 5922369"/>
              <a:gd name="connsiteX7" fmla="*/ 857747 w 1924547"/>
              <a:gd name="connsiteY7" fmla="*/ 0 h 5922369"/>
              <a:gd name="connsiteX0" fmla="*/ 857747 w 1924547"/>
              <a:gd name="connsiteY0" fmla="*/ 0 h 5922369"/>
              <a:gd name="connsiteX1" fmla="*/ 214178 w 1924547"/>
              <a:gd name="connsiteY1" fmla="*/ 747426 h 5922369"/>
              <a:gd name="connsiteX2" fmla="*/ 401236 w 1924547"/>
              <a:gd name="connsiteY2" fmla="*/ 1560379 h 5922369"/>
              <a:gd name="connsiteX3" fmla="*/ 1238976 w 1924547"/>
              <a:gd name="connsiteY3" fmla="*/ 3389982 h 5922369"/>
              <a:gd name="connsiteX4" fmla="*/ 981572 w 1924547"/>
              <a:gd name="connsiteY4" fmla="*/ 4514850 h 5922369"/>
              <a:gd name="connsiteX5" fmla="*/ 1909514 w 1924547"/>
              <a:gd name="connsiteY5" fmla="*/ 5922369 h 5922369"/>
              <a:gd name="connsiteX6" fmla="*/ 1924547 w 1924547"/>
              <a:gd name="connsiteY6" fmla="*/ 0 h 5922369"/>
              <a:gd name="connsiteX7" fmla="*/ 857747 w 1924547"/>
              <a:gd name="connsiteY7" fmla="*/ 0 h 5922369"/>
              <a:gd name="connsiteX0" fmla="*/ 802663 w 1869463"/>
              <a:gd name="connsiteY0" fmla="*/ 0 h 5922369"/>
              <a:gd name="connsiteX1" fmla="*/ 159094 w 1869463"/>
              <a:gd name="connsiteY1" fmla="*/ 747426 h 5922369"/>
              <a:gd name="connsiteX2" fmla="*/ 346152 w 1869463"/>
              <a:gd name="connsiteY2" fmla="*/ 1560379 h 5922369"/>
              <a:gd name="connsiteX3" fmla="*/ 1183892 w 1869463"/>
              <a:gd name="connsiteY3" fmla="*/ 3389982 h 5922369"/>
              <a:gd name="connsiteX4" fmla="*/ 926488 w 1869463"/>
              <a:gd name="connsiteY4" fmla="*/ 4514850 h 5922369"/>
              <a:gd name="connsiteX5" fmla="*/ 1854430 w 1869463"/>
              <a:gd name="connsiteY5" fmla="*/ 5922369 h 5922369"/>
              <a:gd name="connsiteX6" fmla="*/ 1869463 w 1869463"/>
              <a:gd name="connsiteY6" fmla="*/ 0 h 5922369"/>
              <a:gd name="connsiteX7" fmla="*/ 802663 w 1869463"/>
              <a:gd name="connsiteY7" fmla="*/ 0 h 5922369"/>
              <a:gd name="connsiteX0" fmla="*/ 836000 w 1902800"/>
              <a:gd name="connsiteY0" fmla="*/ 0 h 5922369"/>
              <a:gd name="connsiteX1" fmla="*/ 192431 w 1902800"/>
              <a:gd name="connsiteY1" fmla="*/ 747426 h 5922369"/>
              <a:gd name="connsiteX2" fmla="*/ 346152 w 1902800"/>
              <a:gd name="connsiteY2" fmla="*/ 1543710 h 5922369"/>
              <a:gd name="connsiteX3" fmla="*/ 1217229 w 1902800"/>
              <a:gd name="connsiteY3" fmla="*/ 3389982 h 5922369"/>
              <a:gd name="connsiteX4" fmla="*/ 959825 w 1902800"/>
              <a:gd name="connsiteY4" fmla="*/ 4514850 h 5922369"/>
              <a:gd name="connsiteX5" fmla="*/ 1887767 w 1902800"/>
              <a:gd name="connsiteY5" fmla="*/ 5922369 h 5922369"/>
              <a:gd name="connsiteX6" fmla="*/ 1902800 w 1902800"/>
              <a:gd name="connsiteY6" fmla="*/ 0 h 5922369"/>
              <a:gd name="connsiteX7" fmla="*/ 836000 w 1902800"/>
              <a:gd name="connsiteY7" fmla="*/ 0 h 5922369"/>
              <a:gd name="connsiteX0" fmla="*/ 836000 w 1902800"/>
              <a:gd name="connsiteY0" fmla="*/ 0 h 5922369"/>
              <a:gd name="connsiteX1" fmla="*/ 192431 w 1902800"/>
              <a:gd name="connsiteY1" fmla="*/ 747426 h 5922369"/>
              <a:gd name="connsiteX2" fmla="*/ 346152 w 1902800"/>
              <a:gd name="connsiteY2" fmla="*/ 1543710 h 5922369"/>
              <a:gd name="connsiteX3" fmla="*/ 1217229 w 1902800"/>
              <a:gd name="connsiteY3" fmla="*/ 3389982 h 5922369"/>
              <a:gd name="connsiteX4" fmla="*/ 959825 w 1902800"/>
              <a:gd name="connsiteY4" fmla="*/ 4514850 h 5922369"/>
              <a:gd name="connsiteX5" fmla="*/ 1887767 w 1902800"/>
              <a:gd name="connsiteY5" fmla="*/ 5922369 h 5922369"/>
              <a:gd name="connsiteX6" fmla="*/ 1902800 w 1902800"/>
              <a:gd name="connsiteY6" fmla="*/ 0 h 5922369"/>
              <a:gd name="connsiteX7" fmla="*/ 836000 w 1902800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4750"/>
              <a:gd name="connsiteX1" fmla="*/ 221006 w 1931375"/>
              <a:gd name="connsiteY1" fmla="*/ 747426 h 5924750"/>
              <a:gd name="connsiteX2" fmla="*/ 346152 w 1931375"/>
              <a:gd name="connsiteY2" fmla="*/ 1505610 h 5924750"/>
              <a:gd name="connsiteX3" fmla="*/ 1245804 w 1931375"/>
              <a:gd name="connsiteY3" fmla="*/ 3389982 h 5924750"/>
              <a:gd name="connsiteX4" fmla="*/ 988400 w 1931375"/>
              <a:gd name="connsiteY4" fmla="*/ 4514850 h 5924750"/>
              <a:gd name="connsiteX5" fmla="*/ 1930630 w 1931375"/>
              <a:gd name="connsiteY5" fmla="*/ 5924750 h 5924750"/>
              <a:gd name="connsiteX6" fmla="*/ 1931375 w 1931375"/>
              <a:gd name="connsiteY6" fmla="*/ 0 h 5924750"/>
              <a:gd name="connsiteX7" fmla="*/ 864575 w 1931375"/>
              <a:gd name="connsiteY7" fmla="*/ 0 h 592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31375" h="5924750">
                <a:moveTo>
                  <a:pt x="864575" y="0"/>
                </a:moveTo>
                <a:cubicBezTo>
                  <a:pt x="711869" y="153950"/>
                  <a:pt x="355035" y="586979"/>
                  <a:pt x="221006" y="747426"/>
                </a:cubicBezTo>
                <a:cubicBezTo>
                  <a:pt x="86977" y="907873"/>
                  <a:pt x="0" y="1201976"/>
                  <a:pt x="346152" y="1505610"/>
                </a:cubicBezTo>
                <a:cubicBezTo>
                  <a:pt x="759156" y="1853434"/>
                  <a:pt x="1259322" y="2702395"/>
                  <a:pt x="1245804" y="3389982"/>
                </a:cubicBezTo>
                <a:cubicBezTo>
                  <a:pt x="1200843" y="4035078"/>
                  <a:pt x="1155254" y="4073497"/>
                  <a:pt x="988400" y="4514850"/>
                </a:cubicBezTo>
                <a:cubicBezTo>
                  <a:pt x="618440" y="5176871"/>
                  <a:pt x="1341974" y="5568194"/>
                  <a:pt x="1930630" y="5924750"/>
                </a:cubicBezTo>
                <a:cubicBezTo>
                  <a:pt x="1930878" y="3949833"/>
                  <a:pt x="1931127" y="1974917"/>
                  <a:pt x="1931375" y="0"/>
                </a:cubicBezTo>
                <a:lnTo>
                  <a:pt x="864575" y="0"/>
                </a:ln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81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21000000"/>
            </a:lightRig>
          </a:scene3d>
          <a:sp3d extrusionH="76200"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reeform 12"/>
          <p:cNvSpPr/>
          <p:nvPr/>
        </p:nvSpPr>
        <p:spPr bwMode="ltGray">
          <a:xfrm>
            <a:off x="742950" y="5362237"/>
            <a:ext cx="8401050" cy="1505288"/>
          </a:xfrm>
          <a:custGeom>
            <a:avLst/>
            <a:gdLst>
              <a:gd name="connsiteX0" fmla="*/ 0 w 8420100"/>
              <a:gd name="connsiteY0" fmla="*/ 1343025 h 1352550"/>
              <a:gd name="connsiteX1" fmla="*/ 1533525 w 8420100"/>
              <a:gd name="connsiteY1" fmla="*/ 428625 h 1352550"/>
              <a:gd name="connsiteX2" fmla="*/ 3810000 w 8420100"/>
              <a:gd name="connsiteY2" fmla="*/ 914400 h 1352550"/>
              <a:gd name="connsiteX3" fmla="*/ 6657975 w 8420100"/>
              <a:gd name="connsiteY3" fmla="*/ 85725 h 1352550"/>
              <a:gd name="connsiteX4" fmla="*/ 7286625 w 8420100"/>
              <a:gd name="connsiteY4" fmla="*/ 0 h 1352550"/>
              <a:gd name="connsiteX5" fmla="*/ 8420100 w 8420100"/>
              <a:gd name="connsiteY5" fmla="*/ 885825 h 1352550"/>
              <a:gd name="connsiteX6" fmla="*/ 8410575 w 8420100"/>
              <a:gd name="connsiteY6" fmla="*/ 1352550 h 1352550"/>
              <a:gd name="connsiteX7" fmla="*/ 0 w 8420100"/>
              <a:gd name="connsiteY7" fmla="*/ 1343025 h 1352550"/>
              <a:gd name="connsiteX0" fmla="*/ 0 w 8420100"/>
              <a:gd name="connsiteY0" fmla="*/ 1343025 h 1352550"/>
              <a:gd name="connsiteX1" fmla="*/ 1533525 w 8420100"/>
              <a:gd name="connsiteY1" fmla="*/ 428625 h 1352550"/>
              <a:gd name="connsiteX2" fmla="*/ 3810000 w 8420100"/>
              <a:gd name="connsiteY2" fmla="*/ 914400 h 1352550"/>
              <a:gd name="connsiteX3" fmla="*/ 6257925 w 8420100"/>
              <a:gd name="connsiteY3" fmla="*/ 333375 h 1352550"/>
              <a:gd name="connsiteX4" fmla="*/ 7286625 w 8420100"/>
              <a:gd name="connsiteY4" fmla="*/ 0 h 1352550"/>
              <a:gd name="connsiteX5" fmla="*/ 8420100 w 8420100"/>
              <a:gd name="connsiteY5" fmla="*/ 885825 h 1352550"/>
              <a:gd name="connsiteX6" fmla="*/ 8410575 w 8420100"/>
              <a:gd name="connsiteY6" fmla="*/ 1352550 h 1352550"/>
              <a:gd name="connsiteX7" fmla="*/ 0 w 8420100"/>
              <a:gd name="connsiteY7" fmla="*/ 1343025 h 1352550"/>
              <a:gd name="connsiteX0" fmla="*/ 1146175 w 9566275"/>
              <a:gd name="connsiteY0" fmla="*/ 1343025 h 1352550"/>
              <a:gd name="connsiteX1" fmla="*/ 2679700 w 9566275"/>
              <a:gd name="connsiteY1" fmla="*/ 428625 h 1352550"/>
              <a:gd name="connsiteX2" fmla="*/ 4956175 w 9566275"/>
              <a:gd name="connsiteY2" fmla="*/ 914400 h 1352550"/>
              <a:gd name="connsiteX3" fmla="*/ 7404100 w 9566275"/>
              <a:gd name="connsiteY3" fmla="*/ 333375 h 1352550"/>
              <a:gd name="connsiteX4" fmla="*/ 8432800 w 9566275"/>
              <a:gd name="connsiteY4" fmla="*/ 0 h 1352550"/>
              <a:gd name="connsiteX5" fmla="*/ 9566275 w 9566275"/>
              <a:gd name="connsiteY5" fmla="*/ 885825 h 1352550"/>
              <a:gd name="connsiteX6" fmla="*/ 9556750 w 9566275"/>
              <a:gd name="connsiteY6" fmla="*/ 1352550 h 1352550"/>
              <a:gd name="connsiteX7" fmla="*/ 1146175 w 9566275"/>
              <a:gd name="connsiteY7" fmla="*/ 1343025 h 1352550"/>
              <a:gd name="connsiteX0" fmla="*/ 1146175 w 9566275"/>
              <a:gd name="connsiteY0" fmla="*/ 1343025 h 1352550"/>
              <a:gd name="connsiteX1" fmla="*/ 2679700 w 9566275"/>
              <a:gd name="connsiteY1" fmla="*/ 428625 h 1352550"/>
              <a:gd name="connsiteX2" fmla="*/ 4956175 w 9566275"/>
              <a:gd name="connsiteY2" fmla="*/ 914400 h 1352550"/>
              <a:gd name="connsiteX3" fmla="*/ 7404100 w 9566275"/>
              <a:gd name="connsiteY3" fmla="*/ 333375 h 1352550"/>
              <a:gd name="connsiteX4" fmla="*/ 8432800 w 9566275"/>
              <a:gd name="connsiteY4" fmla="*/ 0 h 1352550"/>
              <a:gd name="connsiteX5" fmla="*/ 9566275 w 9566275"/>
              <a:gd name="connsiteY5" fmla="*/ 885825 h 1352550"/>
              <a:gd name="connsiteX6" fmla="*/ 9556750 w 9566275"/>
              <a:gd name="connsiteY6" fmla="*/ 1352550 h 1352550"/>
              <a:gd name="connsiteX7" fmla="*/ 1146175 w 9566275"/>
              <a:gd name="connsiteY7" fmla="*/ 1343025 h 1352550"/>
              <a:gd name="connsiteX0" fmla="*/ 1146175 w 9566275"/>
              <a:gd name="connsiteY0" fmla="*/ 1435100 h 1444625"/>
              <a:gd name="connsiteX1" fmla="*/ 2679700 w 9566275"/>
              <a:gd name="connsiteY1" fmla="*/ 520700 h 1444625"/>
              <a:gd name="connsiteX2" fmla="*/ 4956175 w 9566275"/>
              <a:gd name="connsiteY2" fmla="*/ 1006475 h 1444625"/>
              <a:gd name="connsiteX3" fmla="*/ 7404100 w 9566275"/>
              <a:gd name="connsiteY3" fmla="*/ 425450 h 1444625"/>
              <a:gd name="connsiteX4" fmla="*/ 8432800 w 9566275"/>
              <a:gd name="connsiteY4" fmla="*/ 92075 h 1444625"/>
              <a:gd name="connsiteX5" fmla="*/ 9566275 w 9566275"/>
              <a:gd name="connsiteY5" fmla="*/ 977900 h 1444625"/>
              <a:gd name="connsiteX6" fmla="*/ 9556750 w 9566275"/>
              <a:gd name="connsiteY6" fmla="*/ 1444625 h 1444625"/>
              <a:gd name="connsiteX7" fmla="*/ 1146175 w 9566275"/>
              <a:gd name="connsiteY7" fmla="*/ 1435100 h 1444625"/>
              <a:gd name="connsiteX0" fmla="*/ 1146175 w 9566275"/>
              <a:gd name="connsiteY0" fmla="*/ 1435100 h 1444625"/>
              <a:gd name="connsiteX1" fmla="*/ 2679700 w 9566275"/>
              <a:gd name="connsiteY1" fmla="*/ 520700 h 1444625"/>
              <a:gd name="connsiteX2" fmla="*/ 4956175 w 9566275"/>
              <a:gd name="connsiteY2" fmla="*/ 1006475 h 1444625"/>
              <a:gd name="connsiteX3" fmla="*/ 7404100 w 9566275"/>
              <a:gd name="connsiteY3" fmla="*/ 425450 h 1444625"/>
              <a:gd name="connsiteX4" fmla="*/ 8432800 w 9566275"/>
              <a:gd name="connsiteY4" fmla="*/ 92075 h 1444625"/>
              <a:gd name="connsiteX5" fmla="*/ 9566275 w 9566275"/>
              <a:gd name="connsiteY5" fmla="*/ 977900 h 1444625"/>
              <a:gd name="connsiteX6" fmla="*/ 9556750 w 9566275"/>
              <a:gd name="connsiteY6" fmla="*/ 1444625 h 1444625"/>
              <a:gd name="connsiteX7" fmla="*/ 1146175 w 9566275"/>
              <a:gd name="connsiteY7" fmla="*/ 1435100 h 1444625"/>
              <a:gd name="connsiteX0" fmla="*/ 1146175 w 9566275"/>
              <a:gd name="connsiteY0" fmla="*/ 1441758 h 1451283"/>
              <a:gd name="connsiteX1" fmla="*/ 2679700 w 9566275"/>
              <a:gd name="connsiteY1" fmla="*/ 527358 h 1451283"/>
              <a:gd name="connsiteX2" fmla="*/ 4956175 w 9566275"/>
              <a:gd name="connsiteY2" fmla="*/ 1013133 h 1451283"/>
              <a:gd name="connsiteX3" fmla="*/ 7404100 w 9566275"/>
              <a:gd name="connsiteY3" fmla="*/ 432108 h 1451283"/>
              <a:gd name="connsiteX4" fmla="*/ 8432800 w 9566275"/>
              <a:gd name="connsiteY4" fmla="*/ 98733 h 1451283"/>
              <a:gd name="connsiteX5" fmla="*/ 9566275 w 9566275"/>
              <a:gd name="connsiteY5" fmla="*/ 984558 h 1451283"/>
              <a:gd name="connsiteX6" fmla="*/ 9556750 w 9566275"/>
              <a:gd name="connsiteY6" fmla="*/ 1451283 h 1451283"/>
              <a:gd name="connsiteX7" fmla="*/ 1146175 w 9566275"/>
              <a:gd name="connsiteY7" fmla="*/ 1441758 h 1451283"/>
              <a:gd name="connsiteX0" fmla="*/ 1146175 w 9566275"/>
              <a:gd name="connsiteY0" fmla="*/ 1441758 h 1451283"/>
              <a:gd name="connsiteX1" fmla="*/ 2679700 w 9566275"/>
              <a:gd name="connsiteY1" fmla="*/ 527358 h 1451283"/>
              <a:gd name="connsiteX2" fmla="*/ 4932501 w 9566275"/>
              <a:gd name="connsiteY2" fmla="*/ 1001296 h 1451283"/>
              <a:gd name="connsiteX3" fmla="*/ 7404100 w 9566275"/>
              <a:gd name="connsiteY3" fmla="*/ 432108 h 1451283"/>
              <a:gd name="connsiteX4" fmla="*/ 8432800 w 9566275"/>
              <a:gd name="connsiteY4" fmla="*/ 98733 h 1451283"/>
              <a:gd name="connsiteX5" fmla="*/ 9566275 w 9566275"/>
              <a:gd name="connsiteY5" fmla="*/ 984558 h 1451283"/>
              <a:gd name="connsiteX6" fmla="*/ 9556750 w 9566275"/>
              <a:gd name="connsiteY6" fmla="*/ 1451283 h 1451283"/>
              <a:gd name="connsiteX7" fmla="*/ 1146175 w 9566275"/>
              <a:gd name="connsiteY7" fmla="*/ 1441758 h 1451283"/>
              <a:gd name="connsiteX0" fmla="*/ 1146175 w 9566275"/>
              <a:gd name="connsiteY0" fmla="*/ 1441758 h 1451283"/>
              <a:gd name="connsiteX1" fmla="*/ 2679700 w 9566275"/>
              <a:gd name="connsiteY1" fmla="*/ 527358 h 1451283"/>
              <a:gd name="connsiteX2" fmla="*/ 4932501 w 9566275"/>
              <a:gd name="connsiteY2" fmla="*/ 1001296 h 1451283"/>
              <a:gd name="connsiteX3" fmla="*/ 7404100 w 9566275"/>
              <a:gd name="connsiteY3" fmla="*/ 432108 h 1451283"/>
              <a:gd name="connsiteX4" fmla="*/ 8432800 w 9566275"/>
              <a:gd name="connsiteY4" fmla="*/ 98733 h 1451283"/>
              <a:gd name="connsiteX5" fmla="*/ 9566275 w 9566275"/>
              <a:gd name="connsiteY5" fmla="*/ 984558 h 1451283"/>
              <a:gd name="connsiteX6" fmla="*/ 9556750 w 9566275"/>
              <a:gd name="connsiteY6" fmla="*/ 1451283 h 1451283"/>
              <a:gd name="connsiteX7" fmla="*/ 1146175 w 9566275"/>
              <a:gd name="connsiteY7" fmla="*/ 1441758 h 1451283"/>
              <a:gd name="connsiteX0" fmla="*/ 1146175 w 9566275"/>
              <a:gd name="connsiteY0" fmla="*/ 1441758 h 1451283"/>
              <a:gd name="connsiteX1" fmla="*/ 2679700 w 9566275"/>
              <a:gd name="connsiteY1" fmla="*/ 527358 h 1451283"/>
              <a:gd name="connsiteX2" fmla="*/ 4932501 w 9566275"/>
              <a:gd name="connsiteY2" fmla="*/ 1001296 h 1451283"/>
              <a:gd name="connsiteX3" fmla="*/ 7404100 w 9566275"/>
              <a:gd name="connsiteY3" fmla="*/ 432108 h 1451283"/>
              <a:gd name="connsiteX4" fmla="*/ 8432800 w 9566275"/>
              <a:gd name="connsiteY4" fmla="*/ 98733 h 1451283"/>
              <a:gd name="connsiteX5" fmla="*/ 9566275 w 9566275"/>
              <a:gd name="connsiteY5" fmla="*/ 984558 h 1451283"/>
              <a:gd name="connsiteX6" fmla="*/ 9556750 w 9566275"/>
              <a:gd name="connsiteY6" fmla="*/ 1451283 h 1451283"/>
              <a:gd name="connsiteX7" fmla="*/ 1146175 w 9566275"/>
              <a:gd name="connsiteY7" fmla="*/ 1441758 h 1451283"/>
              <a:gd name="connsiteX0" fmla="*/ 1146175 w 9566275"/>
              <a:gd name="connsiteY0" fmla="*/ 1428441 h 1437966"/>
              <a:gd name="connsiteX1" fmla="*/ 2679700 w 9566275"/>
              <a:gd name="connsiteY1" fmla="*/ 514041 h 1437966"/>
              <a:gd name="connsiteX2" fmla="*/ 4932501 w 9566275"/>
              <a:gd name="connsiteY2" fmla="*/ 987979 h 1437966"/>
              <a:gd name="connsiteX3" fmla="*/ 7404100 w 9566275"/>
              <a:gd name="connsiteY3" fmla="*/ 418791 h 1437966"/>
              <a:gd name="connsiteX4" fmla="*/ 8432800 w 9566275"/>
              <a:gd name="connsiteY4" fmla="*/ 85416 h 1437966"/>
              <a:gd name="connsiteX5" fmla="*/ 9566275 w 9566275"/>
              <a:gd name="connsiteY5" fmla="*/ 971241 h 1437966"/>
              <a:gd name="connsiteX6" fmla="*/ 9556750 w 9566275"/>
              <a:gd name="connsiteY6" fmla="*/ 1437966 h 1437966"/>
              <a:gd name="connsiteX7" fmla="*/ 1146175 w 9566275"/>
              <a:gd name="connsiteY7" fmla="*/ 1428441 h 1437966"/>
              <a:gd name="connsiteX0" fmla="*/ 1146175 w 9566275"/>
              <a:gd name="connsiteY0" fmla="*/ 1428441 h 1437966"/>
              <a:gd name="connsiteX1" fmla="*/ 2679700 w 9566275"/>
              <a:gd name="connsiteY1" fmla="*/ 514041 h 1437966"/>
              <a:gd name="connsiteX2" fmla="*/ 4932501 w 9566275"/>
              <a:gd name="connsiteY2" fmla="*/ 987979 h 1437966"/>
              <a:gd name="connsiteX3" fmla="*/ 7404100 w 9566275"/>
              <a:gd name="connsiteY3" fmla="*/ 418791 h 1437966"/>
              <a:gd name="connsiteX4" fmla="*/ 8432800 w 9566275"/>
              <a:gd name="connsiteY4" fmla="*/ 85416 h 1437966"/>
              <a:gd name="connsiteX5" fmla="*/ 9566275 w 9566275"/>
              <a:gd name="connsiteY5" fmla="*/ 971241 h 1437966"/>
              <a:gd name="connsiteX6" fmla="*/ 9556750 w 9566275"/>
              <a:gd name="connsiteY6" fmla="*/ 1437966 h 1437966"/>
              <a:gd name="connsiteX7" fmla="*/ 1146175 w 9566275"/>
              <a:gd name="connsiteY7" fmla="*/ 1428441 h 1437966"/>
              <a:gd name="connsiteX0" fmla="*/ 1146175 w 9566275"/>
              <a:gd name="connsiteY0" fmla="*/ 1497243 h 1506768"/>
              <a:gd name="connsiteX1" fmla="*/ 2679700 w 9566275"/>
              <a:gd name="connsiteY1" fmla="*/ 582843 h 1506768"/>
              <a:gd name="connsiteX2" fmla="*/ 4932501 w 9566275"/>
              <a:gd name="connsiteY2" fmla="*/ 1056781 h 1506768"/>
              <a:gd name="connsiteX3" fmla="*/ 7404100 w 9566275"/>
              <a:gd name="connsiteY3" fmla="*/ 487593 h 1506768"/>
              <a:gd name="connsiteX4" fmla="*/ 8432800 w 9566275"/>
              <a:gd name="connsiteY4" fmla="*/ 154218 h 1506768"/>
              <a:gd name="connsiteX5" fmla="*/ 9566275 w 9566275"/>
              <a:gd name="connsiteY5" fmla="*/ 1040043 h 1506768"/>
              <a:gd name="connsiteX6" fmla="*/ 9556750 w 9566275"/>
              <a:gd name="connsiteY6" fmla="*/ 1506768 h 1506768"/>
              <a:gd name="connsiteX7" fmla="*/ 1146175 w 9566275"/>
              <a:gd name="connsiteY7" fmla="*/ 1497243 h 1506768"/>
              <a:gd name="connsiteX0" fmla="*/ 1146175 w 9566275"/>
              <a:gd name="connsiteY0" fmla="*/ 1497243 h 1506768"/>
              <a:gd name="connsiteX1" fmla="*/ 2679700 w 9566275"/>
              <a:gd name="connsiteY1" fmla="*/ 582843 h 1506768"/>
              <a:gd name="connsiteX2" fmla="*/ 4932501 w 9566275"/>
              <a:gd name="connsiteY2" fmla="*/ 1056781 h 1506768"/>
              <a:gd name="connsiteX3" fmla="*/ 7377467 w 9566275"/>
              <a:gd name="connsiteY3" fmla="*/ 455781 h 1506768"/>
              <a:gd name="connsiteX4" fmla="*/ 8432800 w 9566275"/>
              <a:gd name="connsiteY4" fmla="*/ 154218 h 1506768"/>
              <a:gd name="connsiteX5" fmla="*/ 9566275 w 9566275"/>
              <a:gd name="connsiteY5" fmla="*/ 1040043 h 1506768"/>
              <a:gd name="connsiteX6" fmla="*/ 9556750 w 9566275"/>
              <a:gd name="connsiteY6" fmla="*/ 1506768 h 1506768"/>
              <a:gd name="connsiteX7" fmla="*/ 1146175 w 9566275"/>
              <a:gd name="connsiteY7" fmla="*/ 1497243 h 1506768"/>
              <a:gd name="connsiteX0" fmla="*/ 1146175 w 9566275"/>
              <a:gd name="connsiteY0" fmla="*/ 1497243 h 1506768"/>
              <a:gd name="connsiteX1" fmla="*/ 2679700 w 9566275"/>
              <a:gd name="connsiteY1" fmla="*/ 582843 h 1506768"/>
              <a:gd name="connsiteX2" fmla="*/ 4932501 w 9566275"/>
              <a:gd name="connsiteY2" fmla="*/ 1056781 h 1506768"/>
              <a:gd name="connsiteX3" fmla="*/ 7377467 w 9566275"/>
              <a:gd name="connsiteY3" fmla="*/ 455781 h 1506768"/>
              <a:gd name="connsiteX4" fmla="*/ 8432800 w 9566275"/>
              <a:gd name="connsiteY4" fmla="*/ 154218 h 1506768"/>
              <a:gd name="connsiteX5" fmla="*/ 9566275 w 9566275"/>
              <a:gd name="connsiteY5" fmla="*/ 1040043 h 1506768"/>
              <a:gd name="connsiteX6" fmla="*/ 9556750 w 9566275"/>
              <a:gd name="connsiteY6" fmla="*/ 1506768 h 1506768"/>
              <a:gd name="connsiteX7" fmla="*/ 1146175 w 9566275"/>
              <a:gd name="connsiteY7" fmla="*/ 1497243 h 150676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77467 w 9566275"/>
              <a:gd name="connsiteY3" fmla="*/ 454301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90057 w 9566275"/>
              <a:gd name="connsiteY1" fmla="*/ 58284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90057 w 9566275"/>
              <a:gd name="connsiteY1" fmla="*/ 58284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0 w 8420100"/>
              <a:gd name="connsiteY0" fmla="*/ 1495763 h 1505288"/>
              <a:gd name="connsiteX1" fmla="*/ 1543882 w 8420100"/>
              <a:gd name="connsiteY1" fmla="*/ 582843 h 1505288"/>
              <a:gd name="connsiteX2" fmla="*/ 3786326 w 8420100"/>
              <a:gd name="connsiteY2" fmla="*/ 1055301 h 1505288"/>
              <a:gd name="connsiteX3" fmla="*/ 6189863 w 8420100"/>
              <a:gd name="connsiteY3" fmla="*/ 480934 h 1505288"/>
              <a:gd name="connsiteX4" fmla="*/ 7286625 w 8420100"/>
              <a:gd name="connsiteY4" fmla="*/ 152738 h 1505288"/>
              <a:gd name="connsiteX5" fmla="*/ 8420100 w 8420100"/>
              <a:gd name="connsiteY5" fmla="*/ 1038563 h 1505288"/>
              <a:gd name="connsiteX6" fmla="*/ 8410575 w 8420100"/>
              <a:gd name="connsiteY6" fmla="*/ 1505288 h 1505288"/>
              <a:gd name="connsiteX7" fmla="*/ 0 w 8420100"/>
              <a:gd name="connsiteY7" fmla="*/ 1495763 h 150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20100" h="1505288">
                <a:moveTo>
                  <a:pt x="0" y="1495763"/>
                </a:moveTo>
                <a:cubicBezTo>
                  <a:pt x="697865" y="716936"/>
                  <a:pt x="976451" y="306325"/>
                  <a:pt x="1543882" y="582843"/>
                </a:cubicBezTo>
                <a:cubicBezTo>
                  <a:pt x="2111313" y="859361"/>
                  <a:pt x="3010270" y="1072039"/>
                  <a:pt x="3786326" y="1055301"/>
                </a:cubicBezTo>
                <a:cubicBezTo>
                  <a:pt x="5170502" y="1056318"/>
                  <a:pt x="5860233" y="655035"/>
                  <a:pt x="6189863" y="480934"/>
                </a:cubicBezTo>
                <a:cubicBezTo>
                  <a:pt x="6499519" y="354920"/>
                  <a:pt x="6830089" y="0"/>
                  <a:pt x="7286625" y="152738"/>
                </a:cubicBezTo>
                <a:cubicBezTo>
                  <a:pt x="7626412" y="253910"/>
                  <a:pt x="8232035" y="841250"/>
                  <a:pt x="8420100" y="1038563"/>
                </a:cubicBezTo>
                <a:lnTo>
                  <a:pt x="8410575" y="1505288"/>
                </a:lnTo>
                <a:lnTo>
                  <a:pt x="0" y="1495763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7800000"/>
            </a:lightRig>
          </a:scene3d>
          <a:sp3d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reeform 11"/>
          <p:cNvSpPr/>
          <p:nvPr/>
        </p:nvSpPr>
        <p:spPr bwMode="ltGray">
          <a:xfrm>
            <a:off x="0" y="649224"/>
            <a:ext cx="1839834" cy="6200775"/>
          </a:xfrm>
          <a:custGeom>
            <a:avLst/>
            <a:gdLst>
              <a:gd name="connsiteX0" fmla="*/ 9525 w 1304925"/>
              <a:gd name="connsiteY0" fmla="*/ 0 h 6200775"/>
              <a:gd name="connsiteX1" fmla="*/ 990600 w 1304925"/>
              <a:gd name="connsiteY1" fmla="*/ 1381125 h 6200775"/>
              <a:gd name="connsiteX2" fmla="*/ 533400 w 1304925"/>
              <a:gd name="connsiteY2" fmla="*/ 2781300 h 6200775"/>
              <a:gd name="connsiteX3" fmla="*/ 1304925 w 1304925"/>
              <a:gd name="connsiteY3" fmla="*/ 4705350 h 6200775"/>
              <a:gd name="connsiteX4" fmla="*/ 428625 w 1304925"/>
              <a:gd name="connsiteY4" fmla="*/ 6200775 h 6200775"/>
              <a:gd name="connsiteX5" fmla="*/ 0 w 1304925"/>
              <a:gd name="connsiteY5" fmla="*/ 6200775 h 6200775"/>
              <a:gd name="connsiteX6" fmla="*/ 9525 w 1304925"/>
              <a:gd name="connsiteY6" fmla="*/ 0 h 6200775"/>
              <a:gd name="connsiteX0" fmla="*/ 9525 w 1304925"/>
              <a:gd name="connsiteY0" fmla="*/ 0 h 6200775"/>
              <a:gd name="connsiteX1" fmla="*/ 990600 w 1304925"/>
              <a:gd name="connsiteY1" fmla="*/ 1381125 h 6200775"/>
              <a:gd name="connsiteX2" fmla="*/ 533400 w 1304925"/>
              <a:gd name="connsiteY2" fmla="*/ 2781300 h 6200775"/>
              <a:gd name="connsiteX3" fmla="*/ 1304925 w 1304925"/>
              <a:gd name="connsiteY3" fmla="*/ 4705350 h 6200775"/>
              <a:gd name="connsiteX4" fmla="*/ 428625 w 1304925"/>
              <a:gd name="connsiteY4" fmla="*/ 6200775 h 6200775"/>
              <a:gd name="connsiteX5" fmla="*/ 0 w 1304925"/>
              <a:gd name="connsiteY5" fmla="*/ 6200775 h 6200775"/>
              <a:gd name="connsiteX6" fmla="*/ 9525 w 1304925"/>
              <a:gd name="connsiteY6" fmla="*/ 0 h 6200775"/>
              <a:gd name="connsiteX0" fmla="*/ 9525 w 1304925"/>
              <a:gd name="connsiteY0" fmla="*/ 803275 h 7004050"/>
              <a:gd name="connsiteX1" fmla="*/ 990600 w 1304925"/>
              <a:gd name="connsiteY1" fmla="*/ 2184400 h 7004050"/>
              <a:gd name="connsiteX2" fmla="*/ 533400 w 1304925"/>
              <a:gd name="connsiteY2" fmla="*/ 3584575 h 7004050"/>
              <a:gd name="connsiteX3" fmla="*/ 1304925 w 1304925"/>
              <a:gd name="connsiteY3" fmla="*/ 5508625 h 7004050"/>
              <a:gd name="connsiteX4" fmla="*/ 428625 w 1304925"/>
              <a:gd name="connsiteY4" fmla="*/ 7004050 h 7004050"/>
              <a:gd name="connsiteX5" fmla="*/ 0 w 1304925"/>
              <a:gd name="connsiteY5" fmla="*/ 7004050 h 7004050"/>
              <a:gd name="connsiteX6" fmla="*/ 9525 w 1304925"/>
              <a:gd name="connsiteY6" fmla="*/ 803275 h 7004050"/>
              <a:gd name="connsiteX0" fmla="*/ 9525 w 1322387"/>
              <a:gd name="connsiteY0" fmla="*/ 803275 h 7004050"/>
              <a:gd name="connsiteX1" fmla="*/ 990600 w 1322387"/>
              <a:gd name="connsiteY1" fmla="*/ 2184400 h 7004050"/>
              <a:gd name="connsiteX2" fmla="*/ 533400 w 1322387"/>
              <a:gd name="connsiteY2" fmla="*/ 3584575 h 7004050"/>
              <a:gd name="connsiteX3" fmla="*/ 1304925 w 1322387"/>
              <a:gd name="connsiteY3" fmla="*/ 5508625 h 7004050"/>
              <a:gd name="connsiteX4" fmla="*/ 428625 w 1322387"/>
              <a:gd name="connsiteY4" fmla="*/ 7004050 h 7004050"/>
              <a:gd name="connsiteX5" fmla="*/ 0 w 1322387"/>
              <a:gd name="connsiteY5" fmla="*/ 7004050 h 7004050"/>
              <a:gd name="connsiteX6" fmla="*/ 9525 w 1322387"/>
              <a:gd name="connsiteY6" fmla="*/ 803275 h 7004050"/>
              <a:gd name="connsiteX0" fmla="*/ 9525 w 1322387"/>
              <a:gd name="connsiteY0" fmla="*/ 803275 h 7004050"/>
              <a:gd name="connsiteX1" fmla="*/ 990600 w 1322387"/>
              <a:gd name="connsiteY1" fmla="*/ 2184400 h 7004050"/>
              <a:gd name="connsiteX2" fmla="*/ 533400 w 1322387"/>
              <a:gd name="connsiteY2" fmla="*/ 3584575 h 7004050"/>
              <a:gd name="connsiteX3" fmla="*/ 1304925 w 1322387"/>
              <a:gd name="connsiteY3" fmla="*/ 5508625 h 7004050"/>
              <a:gd name="connsiteX4" fmla="*/ 428625 w 1322387"/>
              <a:gd name="connsiteY4" fmla="*/ 7004050 h 7004050"/>
              <a:gd name="connsiteX5" fmla="*/ 0 w 1322387"/>
              <a:gd name="connsiteY5" fmla="*/ 7004050 h 7004050"/>
              <a:gd name="connsiteX6" fmla="*/ 9525 w 1322387"/>
              <a:gd name="connsiteY6" fmla="*/ 803275 h 7004050"/>
              <a:gd name="connsiteX0" fmla="*/ 9525 w 1322387"/>
              <a:gd name="connsiteY0" fmla="*/ 803275 h 7004050"/>
              <a:gd name="connsiteX1" fmla="*/ 990600 w 1322387"/>
              <a:gd name="connsiteY1" fmla="*/ 2184400 h 7004050"/>
              <a:gd name="connsiteX2" fmla="*/ 533400 w 1322387"/>
              <a:gd name="connsiteY2" fmla="*/ 3584575 h 7004050"/>
              <a:gd name="connsiteX3" fmla="*/ 1304925 w 1322387"/>
              <a:gd name="connsiteY3" fmla="*/ 5432425 h 7004050"/>
              <a:gd name="connsiteX4" fmla="*/ 428625 w 1322387"/>
              <a:gd name="connsiteY4" fmla="*/ 7004050 h 7004050"/>
              <a:gd name="connsiteX5" fmla="*/ 0 w 1322387"/>
              <a:gd name="connsiteY5" fmla="*/ 7004050 h 7004050"/>
              <a:gd name="connsiteX6" fmla="*/ 9525 w 1322387"/>
              <a:gd name="connsiteY6" fmla="*/ 803275 h 7004050"/>
              <a:gd name="connsiteX0" fmla="*/ 9525 w 1773273"/>
              <a:gd name="connsiteY0" fmla="*/ 803275 h 7004050"/>
              <a:gd name="connsiteX1" fmla="*/ 990600 w 1773273"/>
              <a:gd name="connsiteY1" fmla="*/ 2184400 h 7004050"/>
              <a:gd name="connsiteX2" fmla="*/ 533400 w 1773273"/>
              <a:gd name="connsiteY2" fmla="*/ 3584575 h 7004050"/>
              <a:gd name="connsiteX3" fmla="*/ 1304925 w 1773273"/>
              <a:gd name="connsiteY3" fmla="*/ 5432425 h 7004050"/>
              <a:gd name="connsiteX4" fmla="*/ 428625 w 1773273"/>
              <a:gd name="connsiteY4" fmla="*/ 7004050 h 7004050"/>
              <a:gd name="connsiteX5" fmla="*/ 0 w 1773273"/>
              <a:gd name="connsiteY5" fmla="*/ 7004050 h 7004050"/>
              <a:gd name="connsiteX6" fmla="*/ 9525 w 1773273"/>
              <a:gd name="connsiteY6" fmla="*/ 803275 h 7004050"/>
              <a:gd name="connsiteX0" fmla="*/ 9525 w 1742396"/>
              <a:gd name="connsiteY0" fmla="*/ 803275 h 7004050"/>
              <a:gd name="connsiteX1" fmla="*/ 990600 w 1742396"/>
              <a:gd name="connsiteY1" fmla="*/ 2184400 h 7004050"/>
              <a:gd name="connsiteX2" fmla="*/ 533400 w 1742396"/>
              <a:gd name="connsiteY2" fmla="*/ 3584575 h 7004050"/>
              <a:gd name="connsiteX3" fmla="*/ 1274048 w 1742396"/>
              <a:gd name="connsiteY3" fmla="*/ 5446872 h 7004050"/>
              <a:gd name="connsiteX4" fmla="*/ 428625 w 1742396"/>
              <a:gd name="connsiteY4" fmla="*/ 7004050 h 7004050"/>
              <a:gd name="connsiteX5" fmla="*/ 0 w 1742396"/>
              <a:gd name="connsiteY5" fmla="*/ 7004050 h 7004050"/>
              <a:gd name="connsiteX6" fmla="*/ 9525 w 1742396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3683 w 1825395"/>
              <a:gd name="connsiteY2" fmla="*/ 3626216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44164 w 1825395"/>
              <a:gd name="connsiteY2" fmla="*/ 3622958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7649 w 1825395"/>
              <a:gd name="connsiteY2" fmla="*/ 3660491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7649 w 1825395"/>
              <a:gd name="connsiteY2" fmla="*/ 3660491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15870"/>
              <a:gd name="connsiteY0" fmla="*/ 0 h 6200775"/>
              <a:gd name="connsiteX1" fmla="*/ 985784 w 1815870"/>
              <a:gd name="connsiteY1" fmla="*/ 1421774 h 6200775"/>
              <a:gd name="connsiteX2" fmla="*/ 537649 w 1815870"/>
              <a:gd name="connsiteY2" fmla="*/ 2857216 h 6200775"/>
              <a:gd name="connsiteX3" fmla="*/ 1274048 w 1815870"/>
              <a:gd name="connsiteY3" fmla="*/ 4643597 h 6200775"/>
              <a:gd name="connsiteX4" fmla="*/ 428625 w 1815870"/>
              <a:gd name="connsiteY4" fmla="*/ 6200775 h 6200775"/>
              <a:gd name="connsiteX5" fmla="*/ 0 w 1815870"/>
              <a:gd name="connsiteY5" fmla="*/ 6200775 h 6200775"/>
              <a:gd name="connsiteX6" fmla="*/ 9525 w 1815870"/>
              <a:gd name="connsiteY6" fmla="*/ 0 h 6200775"/>
              <a:gd name="connsiteX0" fmla="*/ 9525 w 1815870"/>
              <a:gd name="connsiteY0" fmla="*/ 0 h 6200775"/>
              <a:gd name="connsiteX1" fmla="*/ 985784 w 1815870"/>
              <a:gd name="connsiteY1" fmla="*/ 1421774 h 6200775"/>
              <a:gd name="connsiteX2" fmla="*/ 537649 w 1815870"/>
              <a:gd name="connsiteY2" fmla="*/ 2857216 h 6200775"/>
              <a:gd name="connsiteX3" fmla="*/ 1274048 w 1815870"/>
              <a:gd name="connsiteY3" fmla="*/ 4643597 h 6200775"/>
              <a:gd name="connsiteX4" fmla="*/ 428625 w 1815870"/>
              <a:gd name="connsiteY4" fmla="*/ 6200775 h 6200775"/>
              <a:gd name="connsiteX5" fmla="*/ 0 w 1815870"/>
              <a:gd name="connsiteY5" fmla="*/ 6200775 h 6200775"/>
              <a:gd name="connsiteX6" fmla="*/ 9525 w 1815870"/>
              <a:gd name="connsiteY6" fmla="*/ 0 h 6200775"/>
              <a:gd name="connsiteX0" fmla="*/ 9525 w 1824216"/>
              <a:gd name="connsiteY0" fmla="*/ 0 h 6200775"/>
              <a:gd name="connsiteX1" fmla="*/ 985784 w 1824216"/>
              <a:gd name="connsiteY1" fmla="*/ 1421774 h 6200775"/>
              <a:gd name="connsiteX2" fmla="*/ 537649 w 1824216"/>
              <a:gd name="connsiteY2" fmla="*/ 2857216 h 6200775"/>
              <a:gd name="connsiteX3" fmla="*/ 1282394 w 1824216"/>
              <a:gd name="connsiteY3" fmla="*/ 4636703 h 6200775"/>
              <a:gd name="connsiteX4" fmla="*/ 428625 w 1824216"/>
              <a:gd name="connsiteY4" fmla="*/ 6200775 h 6200775"/>
              <a:gd name="connsiteX5" fmla="*/ 0 w 1824216"/>
              <a:gd name="connsiteY5" fmla="*/ 6200775 h 6200775"/>
              <a:gd name="connsiteX6" fmla="*/ 9525 w 1824216"/>
              <a:gd name="connsiteY6" fmla="*/ 0 h 6200775"/>
              <a:gd name="connsiteX0" fmla="*/ 9525 w 1795187"/>
              <a:gd name="connsiteY0" fmla="*/ 0 h 6200775"/>
              <a:gd name="connsiteX1" fmla="*/ 985784 w 1795187"/>
              <a:gd name="connsiteY1" fmla="*/ 1421774 h 6200775"/>
              <a:gd name="connsiteX2" fmla="*/ 537649 w 1795187"/>
              <a:gd name="connsiteY2" fmla="*/ 2857216 h 6200775"/>
              <a:gd name="connsiteX3" fmla="*/ 1282394 w 1795187"/>
              <a:gd name="connsiteY3" fmla="*/ 4636703 h 6200775"/>
              <a:gd name="connsiteX4" fmla="*/ 428625 w 1795187"/>
              <a:gd name="connsiteY4" fmla="*/ 6200775 h 6200775"/>
              <a:gd name="connsiteX5" fmla="*/ 0 w 1795187"/>
              <a:gd name="connsiteY5" fmla="*/ 6200775 h 6200775"/>
              <a:gd name="connsiteX6" fmla="*/ 9525 w 1795187"/>
              <a:gd name="connsiteY6" fmla="*/ 0 h 6200775"/>
              <a:gd name="connsiteX0" fmla="*/ 9525 w 1806798"/>
              <a:gd name="connsiteY0" fmla="*/ 0 h 6200775"/>
              <a:gd name="connsiteX1" fmla="*/ 985784 w 1806798"/>
              <a:gd name="connsiteY1" fmla="*/ 1421774 h 6200775"/>
              <a:gd name="connsiteX2" fmla="*/ 537649 w 1806798"/>
              <a:gd name="connsiteY2" fmla="*/ 2857216 h 6200775"/>
              <a:gd name="connsiteX3" fmla="*/ 1282394 w 1806798"/>
              <a:gd name="connsiteY3" fmla="*/ 4636703 h 6200775"/>
              <a:gd name="connsiteX4" fmla="*/ 428625 w 1806798"/>
              <a:gd name="connsiteY4" fmla="*/ 6200775 h 6200775"/>
              <a:gd name="connsiteX5" fmla="*/ 0 w 1806798"/>
              <a:gd name="connsiteY5" fmla="*/ 6200775 h 6200775"/>
              <a:gd name="connsiteX6" fmla="*/ 9525 w 1806798"/>
              <a:gd name="connsiteY6" fmla="*/ 0 h 6200775"/>
              <a:gd name="connsiteX0" fmla="*/ 9525 w 1821675"/>
              <a:gd name="connsiteY0" fmla="*/ 0 h 6200775"/>
              <a:gd name="connsiteX1" fmla="*/ 985784 w 1821675"/>
              <a:gd name="connsiteY1" fmla="*/ 1421774 h 6200775"/>
              <a:gd name="connsiteX2" fmla="*/ 537649 w 1821675"/>
              <a:gd name="connsiteY2" fmla="*/ 2857216 h 6200775"/>
              <a:gd name="connsiteX3" fmla="*/ 1282394 w 1821675"/>
              <a:gd name="connsiteY3" fmla="*/ 4636703 h 6200775"/>
              <a:gd name="connsiteX4" fmla="*/ 428625 w 1821675"/>
              <a:gd name="connsiteY4" fmla="*/ 6200775 h 6200775"/>
              <a:gd name="connsiteX5" fmla="*/ 0 w 1821675"/>
              <a:gd name="connsiteY5" fmla="*/ 6200775 h 6200775"/>
              <a:gd name="connsiteX6" fmla="*/ 9525 w 1821675"/>
              <a:gd name="connsiteY6" fmla="*/ 0 h 6200775"/>
              <a:gd name="connsiteX0" fmla="*/ 9525 w 1821675"/>
              <a:gd name="connsiteY0" fmla="*/ 0 h 6200775"/>
              <a:gd name="connsiteX1" fmla="*/ 985784 w 1821675"/>
              <a:gd name="connsiteY1" fmla="*/ 1421774 h 6200775"/>
              <a:gd name="connsiteX2" fmla="*/ 537649 w 1821675"/>
              <a:gd name="connsiteY2" fmla="*/ 2857216 h 6200775"/>
              <a:gd name="connsiteX3" fmla="*/ 1282394 w 1821675"/>
              <a:gd name="connsiteY3" fmla="*/ 4636703 h 6200775"/>
              <a:gd name="connsiteX4" fmla="*/ 428625 w 1821675"/>
              <a:gd name="connsiteY4" fmla="*/ 6200775 h 6200775"/>
              <a:gd name="connsiteX5" fmla="*/ 0 w 1821675"/>
              <a:gd name="connsiteY5" fmla="*/ 6200775 h 6200775"/>
              <a:gd name="connsiteX6" fmla="*/ 9525 w 1821675"/>
              <a:gd name="connsiteY6" fmla="*/ 0 h 6200775"/>
              <a:gd name="connsiteX0" fmla="*/ 9525 w 1850746"/>
              <a:gd name="connsiteY0" fmla="*/ 0 h 6200775"/>
              <a:gd name="connsiteX1" fmla="*/ 985784 w 1850746"/>
              <a:gd name="connsiteY1" fmla="*/ 1421774 h 6200775"/>
              <a:gd name="connsiteX2" fmla="*/ 537649 w 1850746"/>
              <a:gd name="connsiteY2" fmla="*/ 2857216 h 6200775"/>
              <a:gd name="connsiteX3" fmla="*/ 1282394 w 1850746"/>
              <a:gd name="connsiteY3" fmla="*/ 4636703 h 6200775"/>
              <a:gd name="connsiteX4" fmla="*/ 428625 w 1850746"/>
              <a:gd name="connsiteY4" fmla="*/ 6200775 h 6200775"/>
              <a:gd name="connsiteX5" fmla="*/ 0 w 1850746"/>
              <a:gd name="connsiteY5" fmla="*/ 6200775 h 6200775"/>
              <a:gd name="connsiteX6" fmla="*/ 9525 w 185074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37649 w 1400916"/>
              <a:gd name="connsiteY2" fmla="*/ 2857216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792705"/>
              <a:gd name="connsiteY0" fmla="*/ 0 h 6200775"/>
              <a:gd name="connsiteX1" fmla="*/ 985784 w 1792705"/>
              <a:gd name="connsiteY1" fmla="*/ 1421774 h 6200775"/>
              <a:gd name="connsiteX2" fmla="*/ 540732 w 1792705"/>
              <a:gd name="connsiteY2" fmla="*/ 2856335 h 6200775"/>
              <a:gd name="connsiteX3" fmla="*/ 1282394 w 1792705"/>
              <a:gd name="connsiteY3" fmla="*/ 4636703 h 6200775"/>
              <a:gd name="connsiteX4" fmla="*/ 428625 w 1792705"/>
              <a:gd name="connsiteY4" fmla="*/ 6200775 h 6200775"/>
              <a:gd name="connsiteX5" fmla="*/ 0 w 1792705"/>
              <a:gd name="connsiteY5" fmla="*/ 6200775 h 6200775"/>
              <a:gd name="connsiteX6" fmla="*/ 9525 w 1792705"/>
              <a:gd name="connsiteY6" fmla="*/ 0 h 6200775"/>
              <a:gd name="connsiteX0" fmla="*/ 9525 w 1792705"/>
              <a:gd name="connsiteY0" fmla="*/ 0 h 6200775"/>
              <a:gd name="connsiteX1" fmla="*/ 985784 w 1792705"/>
              <a:gd name="connsiteY1" fmla="*/ 1421774 h 6200775"/>
              <a:gd name="connsiteX2" fmla="*/ 540732 w 1792705"/>
              <a:gd name="connsiteY2" fmla="*/ 2856335 h 6200775"/>
              <a:gd name="connsiteX3" fmla="*/ 1282394 w 1792705"/>
              <a:gd name="connsiteY3" fmla="*/ 4636703 h 6200775"/>
              <a:gd name="connsiteX4" fmla="*/ 428625 w 1792705"/>
              <a:gd name="connsiteY4" fmla="*/ 6200775 h 6200775"/>
              <a:gd name="connsiteX5" fmla="*/ 0 w 1792705"/>
              <a:gd name="connsiteY5" fmla="*/ 6200775 h 6200775"/>
              <a:gd name="connsiteX6" fmla="*/ 9525 w 1792705"/>
              <a:gd name="connsiteY6" fmla="*/ 0 h 6200775"/>
              <a:gd name="connsiteX0" fmla="*/ 9525 w 1821335"/>
              <a:gd name="connsiteY0" fmla="*/ 0 h 6200775"/>
              <a:gd name="connsiteX1" fmla="*/ 985784 w 1821335"/>
              <a:gd name="connsiteY1" fmla="*/ 1421774 h 6200775"/>
              <a:gd name="connsiteX2" fmla="*/ 540732 w 1821335"/>
              <a:gd name="connsiteY2" fmla="*/ 2856335 h 6200775"/>
              <a:gd name="connsiteX3" fmla="*/ 1282394 w 1821335"/>
              <a:gd name="connsiteY3" fmla="*/ 4636703 h 6200775"/>
              <a:gd name="connsiteX4" fmla="*/ 428625 w 1821335"/>
              <a:gd name="connsiteY4" fmla="*/ 6200775 h 6200775"/>
              <a:gd name="connsiteX5" fmla="*/ 0 w 1821335"/>
              <a:gd name="connsiteY5" fmla="*/ 6200775 h 6200775"/>
              <a:gd name="connsiteX6" fmla="*/ 9525 w 1821335"/>
              <a:gd name="connsiteY6" fmla="*/ 0 h 6200775"/>
              <a:gd name="connsiteX0" fmla="*/ 9525 w 1821335"/>
              <a:gd name="connsiteY0" fmla="*/ 0 h 6200775"/>
              <a:gd name="connsiteX1" fmla="*/ 985784 w 1821335"/>
              <a:gd name="connsiteY1" fmla="*/ 1421774 h 6200775"/>
              <a:gd name="connsiteX2" fmla="*/ 540732 w 1821335"/>
              <a:gd name="connsiteY2" fmla="*/ 2856335 h 6200775"/>
              <a:gd name="connsiteX3" fmla="*/ 1282394 w 1821335"/>
              <a:gd name="connsiteY3" fmla="*/ 4636703 h 6200775"/>
              <a:gd name="connsiteX4" fmla="*/ 428625 w 1821335"/>
              <a:gd name="connsiteY4" fmla="*/ 6200775 h 6200775"/>
              <a:gd name="connsiteX5" fmla="*/ 0 w 1821335"/>
              <a:gd name="connsiteY5" fmla="*/ 6200775 h 6200775"/>
              <a:gd name="connsiteX6" fmla="*/ 9525 w 1821335"/>
              <a:gd name="connsiteY6" fmla="*/ 0 h 6200775"/>
              <a:gd name="connsiteX0" fmla="*/ 9525 w 1839834"/>
              <a:gd name="connsiteY0" fmla="*/ 0 h 6200775"/>
              <a:gd name="connsiteX1" fmla="*/ 985784 w 1839834"/>
              <a:gd name="connsiteY1" fmla="*/ 1421774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5784 w 1839834"/>
              <a:gd name="connsiteY1" fmla="*/ 1421774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5784 w 1839834"/>
              <a:gd name="connsiteY1" fmla="*/ 1421774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9834" h="6200775">
                <a:moveTo>
                  <a:pt x="9525" y="0"/>
                </a:moveTo>
                <a:cubicBezTo>
                  <a:pt x="416295" y="284690"/>
                  <a:pt x="1425142" y="897762"/>
                  <a:pt x="980939" y="1433666"/>
                </a:cubicBezTo>
                <a:cubicBezTo>
                  <a:pt x="844467" y="1707707"/>
                  <a:pt x="539821" y="2296069"/>
                  <a:pt x="540732" y="2856335"/>
                </a:cubicBezTo>
                <a:cubicBezTo>
                  <a:pt x="541643" y="3416601"/>
                  <a:pt x="743453" y="3982394"/>
                  <a:pt x="1282394" y="4636703"/>
                </a:cubicBezTo>
                <a:cubicBezTo>
                  <a:pt x="1839834" y="5180015"/>
                  <a:pt x="543317" y="6072427"/>
                  <a:pt x="428625" y="6200775"/>
                </a:cubicBezTo>
                <a:lnTo>
                  <a:pt x="0" y="6200775"/>
                </a:lnTo>
                <a:lnTo>
                  <a:pt x="9525" y="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60000"/>
                  <a:lumOff val="40000"/>
                  <a:alpha val="63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balanced" dir="t">
              <a:rot lat="0" lon="0" rev="10800000"/>
            </a:lightRig>
          </a:scene3d>
          <a:sp3d prstMaterial="plastic">
            <a:bevelT w="1016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Oval 7"/>
          <p:cNvSpPr/>
          <p:nvPr/>
        </p:nvSpPr>
        <p:spPr bwMode="ltGray">
          <a:xfrm>
            <a:off x="621792" y="594360"/>
            <a:ext cx="7790688" cy="5788152"/>
          </a:xfrm>
          <a:prstGeom prst="ellipse">
            <a:avLst/>
          </a:prstGeom>
          <a:gradFill>
            <a:gsLst>
              <a:gs pos="0">
                <a:schemeClr val="bg2">
                  <a:lumMod val="60000"/>
                  <a:lumOff val="40000"/>
                </a:schemeClr>
              </a:gs>
              <a:gs pos="69000">
                <a:schemeClr val="bg2">
                  <a:shade val="67500"/>
                  <a:satMod val="115000"/>
                </a:schemeClr>
              </a:gs>
              <a:gs pos="100000">
                <a:schemeClr val="bg2">
                  <a:lumMod val="75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  <a:scene3d>
            <a:camera prst="orthographicFront"/>
            <a:lightRig rig="soft" dir="t">
              <a:rot lat="0" lon="0" rev="16200000"/>
            </a:lightRig>
          </a:scene3d>
          <a:sp3d prstMaterial="plastic">
            <a:bevelT w="101600" h="12700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reeform 8"/>
          <p:cNvSpPr/>
          <p:nvPr/>
        </p:nvSpPr>
        <p:spPr bwMode="ltGray">
          <a:xfrm>
            <a:off x="6954" y="2705"/>
            <a:ext cx="7708296" cy="1619808"/>
          </a:xfrm>
          <a:custGeom>
            <a:avLst/>
            <a:gdLst>
              <a:gd name="connsiteX0" fmla="*/ 0 w 7724775"/>
              <a:gd name="connsiteY0" fmla="*/ 0 h 1304925"/>
              <a:gd name="connsiteX1" fmla="*/ 7724775 w 7724775"/>
              <a:gd name="connsiteY1" fmla="*/ 0 h 1304925"/>
              <a:gd name="connsiteX2" fmla="*/ 7219950 w 7724775"/>
              <a:gd name="connsiteY2" fmla="*/ 685800 h 1304925"/>
              <a:gd name="connsiteX3" fmla="*/ 6600825 w 7724775"/>
              <a:gd name="connsiteY3" fmla="*/ 876300 h 1304925"/>
              <a:gd name="connsiteX4" fmla="*/ 4314825 w 7724775"/>
              <a:gd name="connsiteY4" fmla="*/ 504825 h 1304925"/>
              <a:gd name="connsiteX5" fmla="*/ 1781175 w 7724775"/>
              <a:gd name="connsiteY5" fmla="*/ 1304925 h 1304925"/>
              <a:gd name="connsiteX6" fmla="*/ 9525 w 7724775"/>
              <a:gd name="connsiteY6" fmla="*/ 400050 h 1304925"/>
              <a:gd name="connsiteX7" fmla="*/ 0 w 7724775"/>
              <a:gd name="connsiteY7" fmla="*/ 0 h 1304925"/>
              <a:gd name="connsiteX0" fmla="*/ 0 w 7724775"/>
              <a:gd name="connsiteY0" fmla="*/ 0 h 1322387"/>
              <a:gd name="connsiteX1" fmla="*/ 7724775 w 7724775"/>
              <a:gd name="connsiteY1" fmla="*/ 0 h 1322387"/>
              <a:gd name="connsiteX2" fmla="*/ 7219950 w 7724775"/>
              <a:gd name="connsiteY2" fmla="*/ 685800 h 1322387"/>
              <a:gd name="connsiteX3" fmla="*/ 6600825 w 7724775"/>
              <a:gd name="connsiteY3" fmla="*/ 876300 h 1322387"/>
              <a:gd name="connsiteX4" fmla="*/ 4314825 w 7724775"/>
              <a:gd name="connsiteY4" fmla="*/ 504825 h 1322387"/>
              <a:gd name="connsiteX5" fmla="*/ 1781175 w 7724775"/>
              <a:gd name="connsiteY5" fmla="*/ 1304925 h 1322387"/>
              <a:gd name="connsiteX6" fmla="*/ 9525 w 7724775"/>
              <a:gd name="connsiteY6" fmla="*/ 400050 h 1322387"/>
              <a:gd name="connsiteX7" fmla="*/ 0 w 7724775"/>
              <a:gd name="connsiteY7" fmla="*/ 0 h 1322387"/>
              <a:gd name="connsiteX0" fmla="*/ 0 w 7724775"/>
              <a:gd name="connsiteY0" fmla="*/ 0 h 1322387"/>
              <a:gd name="connsiteX1" fmla="*/ 7724775 w 7724775"/>
              <a:gd name="connsiteY1" fmla="*/ 0 h 1322387"/>
              <a:gd name="connsiteX2" fmla="*/ 7219950 w 7724775"/>
              <a:gd name="connsiteY2" fmla="*/ 685800 h 1322387"/>
              <a:gd name="connsiteX3" fmla="*/ 6600825 w 7724775"/>
              <a:gd name="connsiteY3" fmla="*/ 876300 h 1322387"/>
              <a:gd name="connsiteX4" fmla="*/ 4314825 w 7724775"/>
              <a:gd name="connsiteY4" fmla="*/ 504825 h 1322387"/>
              <a:gd name="connsiteX5" fmla="*/ 1781175 w 7724775"/>
              <a:gd name="connsiteY5" fmla="*/ 1304925 h 1322387"/>
              <a:gd name="connsiteX6" fmla="*/ 9525 w 7724775"/>
              <a:gd name="connsiteY6" fmla="*/ 400050 h 1322387"/>
              <a:gd name="connsiteX7" fmla="*/ 0 w 7724775"/>
              <a:gd name="connsiteY7" fmla="*/ 0 h 1322387"/>
              <a:gd name="connsiteX0" fmla="*/ 0 w 7724775"/>
              <a:gd name="connsiteY0" fmla="*/ 0 h 1322387"/>
              <a:gd name="connsiteX1" fmla="*/ 7724775 w 7724775"/>
              <a:gd name="connsiteY1" fmla="*/ 0 h 1322387"/>
              <a:gd name="connsiteX2" fmla="*/ 7219950 w 7724775"/>
              <a:gd name="connsiteY2" fmla="*/ 685800 h 1322387"/>
              <a:gd name="connsiteX3" fmla="*/ 6600825 w 7724775"/>
              <a:gd name="connsiteY3" fmla="*/ 876300 h 1322387"/>
              <a:gd name="connsiteX4" fmla="*/ 4314825 w 7724775"/>
              <a:gd name="connsiteY4" fmla="*/ 504825 h 1322387"/>
              <a:gd name="connsiteX5" fmla="*/ 1781175 w 7724775"/>
              <a:gd name="connsiteY5" fmla="*/ 1304925 h 1322387"/>
              <a:gd name="connsiteX6" fmla="*/ 9525 w 7724775"/>
              <a:gd name="connsiteY6" fmla="*/ 400050 h 1322387"/>
              <a:gd name="connsiteX7" fmla="*/ 0 w 7724775"/>
              <a:gd name="connsiteY7" fmla="*/ 0 h 1322387"/>
              <a:gd name="connsiteX0" fmla="*/ 0 w 7724775"/>
              <a:gd name="connsiteY0" fmla="*/ 0 h 1541463"/>
              <a:gd name="connsiteX1" fmla="*/ 7724775 w 7724775"/>
              <a:gd name="connsiteY1" fmla="*/ 0 h 1541463"/>
              <a:gd name="connsiteX2" fmla="*/ 7219950 w 7724775"/>
              <a:gd name="connsiteY2" fmla="*/ 685800 h 1541463"/>
              <a:gd name="connsiteX3" fmla="*/ 6600825 w 7724775"/>
              <a:gd name="connsiteY3" fmla="*/ 876300 h 1541463"/>
              <a:gd name="connsiteX4" fmla="*/ 4314825 w 7724775"/>
              <a:gd name="connsiteY4" fmla="*/ 504825 h 1541463"/>
              <a:gd name="connsiteX5" fmla="*/ 1781175 w 7724775"/>
              <a:gd name="connsiteY5" fmla="*/ 1304925 h 1541463"/>
              <a:gd name="connsiteX6" fmla="*/ 9525 w 7724775"/>
              <a:gd name="connsiteY6" fmla="*/ 400050 h 1541463"/>
              <a:gd name="connsiteX7" fmla="*/ 0 w 7724775"/>
              <a:gd name="connsiteY7" fmla="*/ 0 h 1541463"/>
              <a:gd name="connsiteX0" fmla="*/ 0 w 7724775"/>
              <a:gd name="connsiteY0" fmla="*/ 0 h 1600206"/>
              <a:gd name="connsiteX1" fmla="*/ 7724775 w 7724775"/>
              <a:gd name="connsiteY1" fmla="*/ 0 h 1600206"/>
              <a:gd name="connsiteX2" fmla="*/ 7219950 w 7724775"/>
              <a:gd name="connsiteY2" fmla="*/ 685800 h 1600206"/>
              <a:gd name="connsiteX3" fmla="*/ 6600825 w 7724775"/>
              <a:gd name="connsiteY3" fmla="*/ 876300 h 1600206"/>
              <a:gd name="connsiteX4" fmla="*/ 4314825 w 7724775"/>
              <a:gd name="connsiteY4" fmla="*/ 504825 h 1600206"/>
              <a:gd name="connsiteX5" fmla="*/ 1781175 w 7724775"/>
              <a:gd name="connsiteY5" fmla="*/ 1304925 h 1600206"/>
              <a:gd name="connsiteX6" fmla="*/ 9525 w 7724775"/>
              <a:gd name="connsiteY6" fmla="*/ 400050 h 1600206"/>
              <a:gd name="connsiteX7" fmla="*/ 0 w 7724775"/>
              <a:gd name="connsiteY7" fmla="*/ 0 h 1600206"/>
              <a:gd name="connsiteX0" fmla="*/ 0 w 7724775"/>
              <a:gd name="connsiteY0" fmla="*/ 0 h 1600206"/>
              <a:gd name="connsiteX1" fmla="*/ 7724775 w 7724775"/>
              <a:gd name="connsiteY1" fmla="*/ 0 h 1600206"/>
              <a:gd name="connsiteX2" fmla="*/ 7219950 w 7724775"/>
              <a:gd name="connsiteY2" fmla="*/ 685800 h 1600206"/>
              <a:gd name="connsiteX3" fmla="*/ 6600825 w 7724775"/>
              <a:gd name="connsiteY3" fmla="*/ 876300 h 1600206"/>
              <a:gd name="connsiteX4" fmla="*/ 4314825 w 7724775"/>
              <a:gd name="connsiteY4" fmla="*/ 504825 h 1600206"/>
              <a:gd name="connsiteX5" fmla="*/ 1781175 w 7724775"/>
              <a:gd name="connsiteY5" fmla="*/ 1304925 h 1600206"/>
              <a:gd name="connsiteX6" fmla="*/ 9525 w 7724775"/>
              <a:gd name="connsiteY6" fmla="*/ 400050 h 1600206"/>
              <a:gd name="connsiteX7" fmla="*/ 0 w 7724775"/>
              <a:gd name="connsiteY7" fmla="*/ 0 h 1600206"/>
              <a:gd name="connsiteX0" fmla="*/ 0 w 7724775"/>
              <a:gd name="connsiteY0" fmla="*/ 0 h 1600206"/>
              <a:gd name="connsiteX1" fmla="*/ 7724775 w 7724775"/>
              <a:gd name="connsiteY1" fmla="*/ 0 h 1600206"/>
              <a:gd name="connsiteX2" fmla="*/ 7219950 w 7724775"/>
              <a:gd name="connsiteY2" fmla="*/ 685800 h 1600206"/>
              <a:gd name="connsiteX3" fmla="*/ 6600825 w 7724775"/>
              <a:gd name="connsiteY3" fmla="*/ 876300 h 1600206"/>
              <a:gd name="connsiteX4" fmla="*/ 4314825 w 7724775"/>
              <a:gd name="connsiteY4" fmla="*/ 504825 h 1600206"/>
              <a:gd name="connsiteX5" fmla="*/ 1781175 w 7724775"/>
              <a:gd name="connsiteY5" fmla="*/ 1304925 h 1600206"/>
              <a:gd name="connsiteX6" fmla="*/ 9525 w 7724775"/>
              <a:gd name="connsiteY6" fmla="*/ 400050 h 1600206"/>
              <a:gd name="connsiteX7" fmla="*/ 0 w 7724775"/>
              <a:gd name="connsiteY7" fmla="*/ 0 h 1600206"/>
              <a:gd name="connsiteX0" fmla="*/ 0 w 7724775"/>
              <a:gd name="connsiteY0" fmla="*/ 0 h 1600206"/>
              <a:gd name="connsiteX1" fmla="*/ 7724775 w 7724775"/>
              <a:gd name="connsiteY1" fmla="*/ 0 h 1600206"/>
              <a:gd name="connsiteX2" fmla="*/ 7219950 w 7724775"/>
              <a:gd name="connsiteY2" fmla="*/ 685800 h 1600206"/>
              <a:gd name="connsiteX3" fmla="*/ 6600825 w 7724775"/>
              <a:gd name="connsiteY3" fmla="*/ 876300 h 1600206"/>
              <a:gd name="connsiteX4" fmla="*/ 4314825 w 7724775"/>
              <a:gd name="connsiteY4" fmla="*/ 504825 h 1600206"/>
              <a:gd name="connsiteX5" fmla="*/ 1781175 w 7724775"/>
              <a:gd name="connsiteY5" fmla="*/ 1304925 h 1600206"/>
              <a:gd name="connsiteX6" fmla="*/ 2875 w 7724775"/>
              <a:gd name="connsiteY6" fmla="*/ 379961 h 1600206"/>
              <a:gd name="connsiteX7" fmla="*/ 0 w 7724775"/>
              <a:gd name="connsiteY7" fmla="*/ 0 h 1600206"/>
              <a:gd name="connsiteX0" fmla="*/ 0 w 7724775"/>
              <a:gd name="connsiteY0" fmla="*/ 0 h 1602700"/>
              <a:gd name="connsiteX1" fmla="*/ 7724775 w 7724775"/>
              <a:gd name="connsiteY1" fmla="*/ 0 h 1602700"/>
              <a:gd name="connsiteX2" fmla="*/ 7219950 w 7724775"/>
              <a:gd name="connsiteY2" fmla="*/ 685800 h 1602700"/>
              <a:gd name="connsiteX3" fmla="*/ 6600825 w 7724775"/>
              <a:gd name="connsiteY3" fmla="*/ 876300 h 1602700"/>
              <a:gd name="connsiteX4" fmla="*/ 4314825 w 7724775"/>
              <a:gd name="connsiteY4" fmla="*/ 504825 h 1602700"/>
              <a:gd name="connsiteX5" fmla="*/ 1781175 w 7724775"/>
              <a:gd name="connsiteY5" fmla="*/ 1304925 h 1602700"/>
              <a:gd name="connsiteX6" fmla="*/ 2875 w 7724775"/>
              <a:gd name="connsiteY6" fmla="*/ 379961 h 1602700"/>
              <a:gd name="connsiteX7" fmla="*/ 0 w 7724775"/>
              <a:gd name="connsiteY7" fmla="*/ 0 h 1602700"/>
              <a:gd name="connsiteX0" fmla="*/ 0 w 7724775"/>
              <a:gd name="connsiteY0" fmla="*/ 0 h 1545342"/>
              <a:gd name="connsiteX1" fmla="*/ 7724775 w 7724775"/>
              <a:gd name="connsiteY1" fmla="*/ 0 h 1545342"/>
              <a:gd name="connsiteX2" fmla="*/ 7219950 w 7724775"/>
              <a:gd name="connsiteY2" fmla="*/ 685800 h 1545342"/>
              <a:gd name="connsiteX3" fmla="*/ 6600825 w 7724775"/>
              <a:gd name="connsiteY3" fmla="*/ 876300 h 1545342"/>
              <a:gd name="connsiteX4" fmla="*/ 4314825 w 7724775"/>
              <a:gd name="connsiteY4" fmla="*/ 504825 h 1545342"/>
              <a:gd name="connsiteX5" fmla="*/ 1781175 w 7724775"/>
              <a:gd name="connsiteY5" fmla="*/ 1304925 h 1545342"/>
              <a:gd name="connsiteX6" fmla="*/ 2875 w 7724775"/>
              <a:gd name="connsiteY6" fmla="*/ 379961 h 1545342"/>
              <a:gd name="connsiteX7" fmla="*/ 0 w 7724775"/>
              <a:gd name="connsiteY7" fmla="*/ 0 h 154534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00825 w 7724775"/>
              <a:gd name="connsiteY3" fmla="*/ 876300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00825 w 7724775"/>
              <a:gd name="connsiteY3" fmla="*/ 876300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00825 w 7724775"/>
              <a:gd name="connsiteY3" fmla="*/ 876300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24775" h="1622512">
                <a:moveTo>
                  <a:pt x="0" y="0"/>
                </a:moveTo>
                <a:lnTo>
                  <a:pt x="7724775" y="0"/>
                </a:lnTo>
                <a:cubicBezTo>
                  <a:pt x="7556500" y="228600"/>
                  <a:pt x="7398477" y="462188"/>
                  <a:pt x="7219950" y="685800"/>
                </a:cubicBezTo>
                <a:cubicBezTo>
                  <a:pt x="7117969" y="811622"/>
                  <a:pt x="7010059" y="974488"/>
                  <a:pt x="6613156" y="881149"/>
                </a:cubicBezTo>
                <a:cubicBezTo>
                  <a:pt x="6073551" y="698725"/>
                  <a:pt x="5118770" y="460658"/>
                  <a:pt x="4314825" y="504825"/>
                </a:cubicBezTo>
                <a:cubicBezTo>
                  <a:pt x="3510880" y="548992"/>
                  <a:pt x="2429591" y="850086"/>
                  <a:pt x="1781175" y="1304925"/>
                </a:cubicBezTo>
                <a:cubicBezTo>
                  <a:pt x="1239128" y="1622512"/>
                  <a:pt x="218826" y="516953"/>
                  <a:pt x="2875" y="379961"/>
                </a:cubicBezTo>
                <a:cubicBezTo>
                  <a:pt x="1917" y="253307"/>
                  <a:pt x="958" y="126654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balanced" dir="t"/>
          </a:scene3d>
          <a:sp3d extrusionH="76200">
            <a:bevelT w="101600" h="127000"/>
            <a:bevelB w="0" h="0" prst="angle"/>
            <a:extrusionClr>
              <a:schemeClr val="bg2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685800" y="2130425"/>
            <a:ext cx="7772400" cy="1470025"/>
          </a:xfrm>
        </p:spPr>
        <p:txBody>
          <a:bodyPr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800" b="1" kern="1200" smtClean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1371600" y="3886200"/>
            <a:ext cx="6400800" cy="121615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>
            <a:lvl1pPr>
              <a:defRPr/>
            </a:lvl1pPr>
          </a:lstStyle>
          <a:p>
            <a:pPr>
              <a:defRPr/>
            </a:pPr>
            <a:fld id="{CE95F079-4F33-42FD-A641-C12297F0B1FB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12/19/2014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>
            <a:lvl1pPr>
              <a:defRPr/>
            </a:lvl1pPr>
          </a:lstStyle>
          <a:p>
            <a:pPr>
              <a:defRPr/>
            </a:pPr>
            <a:fld id="{B425D38F-AC8B-4C7A-BEC6-3CA35572C08F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8726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/>
          <p:nvPr/>
        </p:nvSpPr>
        <p:spPr bwMode="ltGray">
          <a:xfrm>
            <a:off x="74998" y="1"/>
            <a:ext cx="2930695" cy="753517"/>
          </a:xfrm>
          <a:custGeom>
            <a:avLst/>
            <a:gdLst>
              <a:gd name="connsiteX0" fmla="*/ 0 w 2930695"/>
              <a:gd name="connsiteY0" fmla="*/ 0 h 559601"/>
              <a:gd name="connsiteX1" fmla="*/ 2930695 w 2930695"/>
              <a:gd name="connsiteY1" fmla="*/ 0 h 559601"/>
              <a:gd name="connsiteX2" fmla="*/ 1511500 w 2930695"/>
              <a:gd name="connsiteY2" fmla="*/ 559601 h 559601"/>
              <a:gd name="connsiteX3" fmla="*/ 556717 w 2930695"/>
              <a:gd name="connsiteY3" fmla="*/ 522102 h 559601"/>
              <a:gd name="connsiteX4" fmla="*/ 0 w 2930695"/>
              <a:gd name="connsiteY4" fmla="*/ 0 h 559601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395663 w 3578275"/>
              <a:gd name="connsiteY0" fmla="*/ 0 h 646618"/>
              <a:gd name="connsiteX1" fmla="*/ 3326358 w 3578275"/>
              <a:gd name="connsiteY1" fmla="*/ 0 h 646618"/>
              <a:gd name="connsiteX2" fmla="*/ 1907163 w 3578275"/>
              <a:gd name="connsiteY2" fmla="*/ 559601 h 646618"/>
              <a:gd name="connsiteX3" fmla="*/ 952380 w 3578275"/>
              <a:gd name="connsiteY3" fmla="*/ 522102 h 646618"/>
              <a:gd name="connsiteX4" fmla="*/ 395663 w 3578275"/>
              <a:gd name="connsiteY4" fmla="*/ 0 h 646618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0 w 3182612"/>
              <a:gd name="connsiteY0" fmla="*/ 0 h 735921"/>
              <a:gd name="connsiteX1" fmla="*/ 2930695 w 3182612"/>
              <a:gd name="connsiteY1" fmla="*/ 0 h 735921"/>
              <a:gd name="connsiteX2" fmla="*/ 1511500 w 3182612"/>
              <a:gd name="connsiteY2" fmla="*/ 559601 h 735921"/>
              <a:gd name="connsiteX3" fmla="*/ 556717 w 3182612"/>
              <a:gd name="connsiteY3" fmla="*/ 522102 h 735921"/>
              <a:gd name="connsiteX4" fmla="*/ 0 w 3182612"/>
              <a:gd name="connsiteY4" fmla="*/ 0 h 735921"/>
              <a:gd name="connsiteX0" fmla="*/ 0 w 3182612"/>
              <a:gd name="connsiteY0" fmla="*/ 0 h 753517"/>
              <a:gd name="connsiteX1" fmla="*/ 2930695 w 3182612"/>
              <a:gd name="connsiteY1" fmla="*/ 0 h 753517"/>
              <a:gd name="connsiteX2" fmla="*/ 1511500 w 3182612"/>
              <a:gd name="connsiteY2" fmla="*/ 559601 h 753517"/>
              <a:gd name="connsiteX3" fmla="*/ 556717 w 3182612"/>
              <a:gd name="connsiteY3" fmla="*/ 522102 h 753517"/>
              <a:gd name="connsiteX4" fmla="*/ 0 w 3182612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0695" h="753517">
                <a:moveTo>
                  <a:pt x="0" y="0"/>
                </a:moveTo>
                <a:lnTo>
                  <a:pt x="2930695" y="0"/>
                </a:lnTo>
                <a:cubicBezTo>
                  <a:pt x="2322114" y="140439"/>
                  <a:pt x="1849014" y="365685"/>
                  <a:pt x="1511500" y="559601"/>
                </a:cubicBezTo>
                <a:cubicBezTo>
                  <a:pt x="1173986" y="753517"/>
                  <a:pt x="812721" y="735921"/>
                  <a:pt x="556717" y="522102"/>
                </a:cubicBezTo>
                <a:cubicBezTo>
                  <a:pt x="300713" y="308283"/>
                  <a:pt x="260981" y="254968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balanced" dir="t"/>
          </a:scene3d>
          <a:sp3d extrusionH="76200">
            <a:bevelT w="101600" h="127000"/>
            <a:bevelB w="0" h="0" prst="angle"/>
            <a:extrusionClr>
              <a:schemeClr val="bg2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reeform 7"/>
          <p:cNvSpPr/>
          <p:nvPr/>
        </p:nvSpPr>
        <p:spPr bwMode="ltGray">
          <a:xfrm>
            <a:off x="0" y="146304"/>
            <a:ext cx="873394" cy="1945287"/>
          </a:xfrm>
          <a:custGeom>
            <a:avLst/>
            <a:gdLst>
              <a:gd name="connsiteX0" fmla="*/ 0 w 600891"/>
              <a:gd name="connsiteY0" fmla="*/ 0 h 1867989"/>
              <a:gd name="connsiteX1" fmla="*/ 0 w 600891"/>
              <a:gd name="connsiteY1" fmla="*/ 1867989 h 1867989"/>
              <a:gd name="connsiteX2" fmla="*/ 600891 w 600891"/>
              <a:gd name="connsiteY2" fmla="*/ 1120140 h 1867989"/>
              <a:gd name="connsiteX3" fmla="*/ 0 w 600891"/>
              <a:gd name="connsiteY3" fmla="*/ 0 h 1867989"/>
              <a:gd name="connsiteX0" fmla="*/ 0 w 600891"/>
              <a:gd name="connsiteY0" fmla="*/ 124641 h 2179320"/>
              <a:gd name="connsiteX1" fmla="*/ 0 w 600891"/>
              <a:gd name="connsiteY1" fmla="*/ 1992630 h 2179320"/>
              <a:gd name="connsiteX2" fmla="*/ 600891 w 600891"/>
              <a:gd name="connsiteY2" fmla="*/ 1244781 h 2179320"/>
              <a:gd name="connsiteX3" fmla="*/ 0 w 600891"/>
              <a:gd name="connsiteY3" fmla="*/ 124641 h 2179320"/>
              <a:gd name="connsiteX0" fmla="*/ 0 w 600891"/>
              <a:gd name="connsiteY0" fmla="*/ 0 h 2054679"/>
              <a:gd name="connsiteX1" fmla="*/ 0 w 600891"/>
              <a:gd name="connsiteY1" fmla="*/ 1867989 h 2054679"/>
              <a:gd name="connsiteX2" fmla="*/ 600891 w 600891"/>
              <a:gd name="connsiteY2" fmla="*/ 1120140 h 2054679"/>
              <a:gd name="connsiteX3" fmla="*/ 0 w 600891"/>
              <a:gd name="connsiteY3" fmla="*/ 0 h 2054679"/>
              <a:gd name="connsiteX0" fmla="*/ 0 w 600891"/>
              <a:gd name="connsiteY0" fmla="*/ 0 h 1867989"/>
              <a:gd name="connsiteX1" fmla="*/ 0 w 600891"/>
              <a:gd name="connsiteY1" fmla="*/ 1867989 h 1867989"/>
              <a:gd name="connsiteX2" fmla="*/ 600891 w 600891"/>
              <a:gd name="connsiteY2" fmla="*/ 1120140 h 1867989"/>
              <a:gd name="connsiteX3" fmla="*/ 0 w 600891"/>
              <a:gd name="connsiteY3" fmla="*/ 0 h 1867989"/>
              <a:gd name="connsiteX0" fmla="*/ 0 w 874222"/>
              <a:gd name="connsiteY0" fmla="*/ 0 h 1867989"/>
              <a:gd name="connsiteX1" fmla="*/ 0 w 874222"/>
              <a:gd name="connsiteY1" fmla="*/ 1867989 h 1867989"/>
              <a:gd name="connsiteX2" fmla="*/ 600891 w 874222"/>
              <a:gd name="connsiteY2" fmla="*/ 1120140 h 1867989"/>
              <a:gd name="connsiteX3" fmla="*/ 0 w 874222"/>
              <a:gd name="connsiteY3" fmla="*/ 0 h 1867989"/>
              <a:gd name="connsiteX0" fmla="*/ 0 w 874222"/>
              <a:gd name="connsiteY0" fmla="*/ 0 h 1867989"/>
              <a:gd name="connsiteX1" fmla="*/ 0 w 874222"/>
              <a:gd name="connsiteY1" fmla="*/ 1867989 h 1867989"/>
              <a:gd name="connsiteX2" fmla="*/ 600891 w 874222"/>
              <a:gd name="connsiteY2" fmla="*/ 1120140 h 1867989"/>
              <a:gd name="connsiteX3" fmla="*/ 0 w 874222"/>
              <a:gd name="connsiteY3" fmla="*/ 0 h 1867989"/>
              <a:gd name="connsiteX0" fmla="*/ 0 w 874222"/>
              <a:gd name="connsiteY0" fmla="*/ 0 h 1867989"/>
              <a:gd name="connsiteX1" fmla="*/ 0 w 874222"/>
              <a:gd name="connsiteY1" fmla="*/ 1867989 h 1867989"/>
              <a:gd name="connsiteX2" fmla="*/ 600891 w 874222"/>
              <a:gd name="connsiteY2" fmla="*/ 1120140 h 1867989"/>
              <a:gd name="connsiteX3" fmla="*/ 0 w 874222"/>
              <a:gd name="connsiteY3" fmla="*/ 0 h 1867989"/>
              <a:gd name="connsiteX0" fmla="*/ 0 w 874222"/>
              <a:gd name="connsiteY0" fmla="*/ 0 h 1867989"/>
              <a:gd name="connsiteX1" fmla="*/ 0 w 874222"/>
              <a:gd name="connsiteY1" fmla="*/ 1867989 h 1867989"/>
              <a:gd name="connsiteX2" fmla="*/ 600891 w 874222"/>
              <a:gd name="connsiteY2" fmla="*/ 1120140 h 1867989"/>
              <a:gd name="connsiteX3" fmla="*/ 0 w 874222"/>
              <a:gd name="connsiteY3" fmla="*/ 0 h 1867989"/>
              <a:gd name="connsiteX0" fmla="*/ 2959 w 604343"/>
              <a:gd name="connsiteY0" fmla="*/ 0 h 1945287"/>
              <a:gd name="connsiteX1" fmla="*/ 0 w 604343"/>
              <a:gd name="connsiteY1" fmla="*/ 1945287 h 1945287"/>
              <a:gd name="connsiteX2" fmla="*/ 603850 w 604343"/>
              <a:gd name="connsiteY2" fmla="*/ 1120140 h 1945287"/>
              <a:gd name="connsiteX3" fmla="*/ 2959 w 604343"/>
              <a:gd name="connsiteY3" fmla="*/ 0 h 1945287"/>
              <a:gd name="connsiteX0" fmla="*/ 2959 w 873394"/>
              <a:gd name="connsiteY0" fmla="*/ 0 h 1945287"/>
              <a:gd name="connsiteX1" fmla="*/ 0 w 873394"/>
              <a:gd name="connsiteY1" fmla="*/ 1945287 h 1945287"/>
              <a:gd name="connsiteX2" fmla="*/ 603850 w 873394"/>
              <a:gd name="connsiteY2" fmla="*/ 1120140 h 1945287"/>
              <a:gd name="connsiteX3" fmla="*/ 2959 w 873394"/>
              <a:gd name="connsiteY3" fmla="*/ 0 h 1945287"/>
              <a:gd name="connsiteX0" fmla="*/ 2959 w 873394"/>
              <a:gd name="connsiteY0" fmla="*/ 0 h 1945287"/>
              <a:gd name="connsiteX1" fmla="*/ 0 w 873394"/>
              <a:gd name="connsiteY1" fmla="*/ 1945287 h 1945287"/>
              <a:gd name="connsiteX2" fmla="*/ 603850 w 873394"/>
              <a:gd name="connsiteY2" fmla="*/ 1120140 h 1945287"/>
              <a:gd name="connsiteX3" fmla="*/ 2959 w 873394"/>
              <a:gd name="connsiteY3" fmla="*/ 0 h 1945287"/>
              <a:gd name="connsiteX0" fmla="*/ 2959 w 873394"/>
              <a:gd name="connsiteY0" fmla="*/ 0 h 1945287"/>
              <a:gd name="connsiteX1" fmla="*/ 0 w 873394"/>
              <a:gd name="connsiteY1" fmla="*/ 1945287 h 1945287"/>
              <a:gd name="connsiteX2" fmla="*/ 603850 w 873394"/>
              <a:gd name="connsiteY2" fmla="*/ 1120140 h 1945287"/>
              <a:gd name="connsiteX3" fmla="*/ 2959 w 873394"/>
              <a:gd name="connsiteY3" fmla="*/ 0 h 194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3394" h="1945287">
                <a:moveTo>
                  <a:pt x="2959" y="0"/>
                </a:moveTo>
                <a:cubicBezTo>
                  <a:pt x="1973" y="648429"/>
                  <a:pt x="986" y="1296858"/>
                  <a:pt x="0" y="1945287"/>
                </a:cubicBezTo>
                <a:cubicBezTo>
                  <a:pt x="357103" y="1330754"/>
                  <a:pt x="302614" y="1474615"/>
                  <a:pt x="603850" y="1120140"/>
                </a:cubicBezTo>
                <a:cubicBezTo>
                  <a:pt x="873394" y="743495"/>
                  <a:pt x="557975" y="492846"/>
                  <a:pt x="2959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10800000"/>
            </a:lightRig>
          </a:scene3d>
          <a:sp3d extrusionH="76200"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reeform 8"/>
          <p:cNvSpPr/>
          <p:nvPr/>
        </p:nvSpPr>
        <p:spPr bwMode="ltGray">
          <a:xfrm flipH="1">
            <a:off x="6251595" y="2"/>
            <a:ext cx="2774989" cy="697912"/>
          </a:xfrm>
          <a:custGeom>
            <a:avLst/>
            <a:gdLst>
              <a:gd name="connsiteX0" fmla="*/ 0 w 2930695"/>
              <a:gd name="connsiteY0" fmla="*/ 0 h 559601"/>
              <a:gd name="connsiteX1" fmla="*/ 2930695 w 2930695"/>
              <a:gd name="connsiteY1" fmla="*/ 0 h 559601"/>
              <a:gd name="connsiteX2" fmla="*/ 1511500 w 2930695"/>
              <a:gd name="connsiteY2" fmla="*/ 559601 h 559601"/>
              <a:gd name="connsiteX3" fmla="*/ 556717 w 2930695"/>
              <a:gd name="connsiteY3" fmla="*/ 522102 h 559601"/>
              <a:gd name="connsiteX4" fmla="*/ 0 w 2930695"/>
              <a:gd name="connsiteY4" fmla="*/ 0 h 559601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395663 w 3578275"/>
              <a:gd name="connsiteY0" fmla="*/ 0 h 646618"/>
              <a:gd name="connsiteX1" fmla="*/ 3326358 w 3578275"/>
              <a:gd name="connsiteY1" fmla="*/ 0 h 646618"/>
              <a:gd name="connsiteX2" fmla="*/ 1907163 w 3578275"/>
              <a:gd name="connsiteY2" fmla="*/ 559601 h 646618"/>
              <a:gd name="connsiteX3" fmla="*/ 952380 w 3578275"/>
              <a:gd name="connsiteY3" fmla="*/ 522102 h 646618"/>
              <a:gd name="connsiteX4" fmla="*/ 395663 w 3578275"/>
              <a:gd name="connsiteY4" fmla="*/ 0 h 646618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0 w 3182612"/>
              <a:gd name="connsiteY0" fmla="*/ 0 h 735921"/>
              <a:gd name="connsiteX1" fmla="*/ 2930695 w 3182612"/>
              <a:gd name="connsiteY1" fmla="*/ 0 h 735921"/>
              <a:gd name="connsiteX2" fmla="*/ 1511500 w 3182612"/>
              <a:gd name="connsiteY2" fmla="*/ 559601 h 735921"/>
              <a:gd name="connsiteX3" fmla="*/ 556717 w 3182612"/>
              <a:gd name="connsiteY3" fmla="*/ 522102 h 735921"/>
              <a:gd name="connsiteX4" fmla="*/ 0 w 3182612"/>
              <a:gd name="connsiteY4" fmla="*/ 0 h 735921"/>
              <a:gd name="connsiteX0" fmla="*/ 0 w 3182612"/>
              <a:gd name="connsiteY0" fmla="*/ 0 h 753517"/>
              <a:gd name="connsiteX1" fmla="*/ 2930695 w 3182612"/>
              <a:gd name="connsiteY1" fmla="*/ 0 h 753517"/>
              <a:gd name="connsiteX2" fmla="*/ 1511500 w 3182612"/>
              <a:gd name="connsiteY2" fmla="*/ 559601 h 753517"/>
              <a:gd name="connsiteX3" fmla="*/ 556717 w 3182612"/>
              <a:gd name="connsiteY3" fmla="*/ 522102 h 753517"/>
              <a:gd name="connsiteX4" fmla="*/ 0 w 3182612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  <a:gd name="connsiteX0" fmla="*/ 0 w 2930695"/>
              <a:gd name="connsiteY0" fmla="*/ 0 h 759635"/>
              <a:gd name="connsiteX1" fmla="*/ 2930695 w 2930695"/>
              <a:gd name="connsiteY1" fmla="*/ 0 h 759635"/>
              <a:gd name="connsiteX2" fmla="*/ 1557041 w 2930695"/>
              <a:gd name="connsiteY2" fmla="*/ 565720 h 759635"/>
              <a:gd name="connsiteX3" fmla="*/ 556717 w 2930695"/>
              <a:gd name="connsiteY3" fmla="*/ 522102 h 759635"/>
              <a:gd name="connsiteX4" fmla="*/ 0 w 2930695"/>
              <a:gd name="connsiteY4" fmla="*/ 0 h 759635"/>
              <a:gd name="connsiteX0" fmla="*/ 0 w 2930695"/>
              <a:gd name="connsiteY0" fmla="*/ 0 h 759636"/>
              <a:gd name="connsiteX1" fmla="*/ 2930695 w 2930695"/>
              <a:gd name="connsiteY1" fmla="*/ 0 h 759636"/>
              <a:gd name="connsiteX2" fmla="*/ 1557041 w 2930695"/>
              <a:gd name="connsiteY2" fmla="*/ 565720 h 759636"/>
              <a:gd name="connsiteX3" fmla="*/ 556717 w 2930695"/>
              <a:gd name="connsiteY3" fmla="*/ 522102 h 759636"/>
              <a:gd name="connsiteX4" fmla="*/ 0 w 2930695"/>
              <a:gd name="connsiteY4" fmla="*/ 0 h 759636"/>
              <a:gd name="connsiteX0" fmla="*/ 0 w 2930695"/>
              <a:gd name="connsiteY0" fmla="*/ 0 h 659258"/>
              <a:gd name="connsiteX1" fmla="*/ 2930695 w 2930695"/>
              <a:gd name="connsiteY1" fmla="*/ 0 h 659258"/>
              <a:gd name="connsiteX2" fmla="*/ 1557041 w 2930695"/>
              <a:gd name="connsiteY2" fmla="*/ 565720 h 659258"/>
              <a:gd name="connsiteX3" fmla="*/ 704243 w 2930695"/>
              <a:gd name="connsiteY3" fmla="*/ 561230 h 659258"/>
              <a:gd name="connsiteX4" fmla="*/ 0 w 2930695"/>
              <a:gd name="connsiteY4" fmla="*/ 0 h 659258"/>
              <a:gd name="connsiteX0" fmla="*/ 0 w 2930695"/>
              <a:gd name="connsiteY0" fmla="*/ 0 h 659709"/>
              <a:gd name="connsiteX1" fmla="*/ 2930695 w 2930695"/>
              <a:gd name="connsiteY1" fmla="*/ 0 h 659709"/>
              <a:gd name="connsiteX2" fmla="*/ 1557041 w 2930695"/>
              <a:gd name="connsiteY2" fmla="*/ 565720 h 659709"/>
              <a:gd name="connsiteX3" fmla="*/ 739391 w 2930695"/>
              <a:gd name="connsiteY3" fmla="*/ 563932 h 659709"/>
              <a:gd name="connsiteX4" fmla="*/ 0 w 2930695"/>
              <a:gd name="connsiteY4" fmla="*/ 0 h 659709"/>
              <a:gd name="connsiteX0" fmla="*/ 0 w 2930695"/>
              <a:gd name="connsiteY0" fmla="*/ 0 h 736437"/>
              <a:gd name="connsiteX1" fmla="*/ 2930695 w 2930695"/>
              <a:gd name="connsiteY1" fmla="*/ 0 h 736437"/>
              <a:gd name="connsiteX2" fmla="*/ 1557041 w 2930695"/>
              <a:gd name="connsiteY2" fmla="*/ 565720 h 736437"/>
              <a:gd name="connsiteX3" fmla="*/ 739391 w 2930695"/>
              <a:gd name="connsiteY3" fmla="*/ 563932 h 736437"/>
              <a:gd name="connsiteX4" fmla="*/ 0 w 2930695"/>
              <a:gd name="connsiteY4" fmla="*/ 0 h 736437"/>
              <a:gd name="connsiteX0" fmla="*/ 0 w 2930695"/>
              <a:gd name="connsiteY0" fmla="*/ 0 h 736437"/>
              <a:gd name="connsiteX1" fmla="*/ 2930695 w 2930695"/>
              <a:gd name="connsiteY1" fmla="*/ 0 h 736437"/>
              <a:gd name="connsiteX2" fmla="*/ 1557041 w 2930695"/>
              <a:gd name="connsiteY2" fmla="*/ 565720 h 736437"/>
              <a:gd name="connsiteX3" fmla="*/ 739391 w 2930695"/>
              <a:gd name="connsiteY3" fmla="*/ 563932 h 736437"/>
              <a:gd name="connsiteX4" fmla="*/ 0 w 2930695"/>
              <a:gd name="connsiteY4" fmla="*/ 0 h 736437"/>
              <a:gd name="connsiteX0" fmla="*/ 0 w 2930695"/>
              <a:gd name="connsiteY0" fmla="*/ 0 h 761578"/>
              <a:gd name="connsiteX1" fmla="*/ 2930695 w 2930695"/>
              <a:gd name="connsiteY1" fmla="*/ 0 h 761578"/>
              <a:gd name="connsiteX2" fmla="*/ 1557041 w 2930695"/>
              <a:gd name="connsiteY2" fmla="*/ 565720 h 761578"/>
              <a:gd name="connsiteX3" fmla="*/ 739391 w 2930695"/>
              <a:gd name="connsiteY3" fmla="*/ 563932 h 761578"/>
              <a:gd name="connsiteX4" fmla="*/ 0 w 2930695"/>
              <a:gd name="connsiteY4" fmla="*/ 0 h 761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0695" h="761578">
                <a:moveTo>
                  <a:pt x="0" y="0"/>
                </a:moveTo>
                <a:lnTo>
                  <a:pt x="2930695" y="0"/>
                </a:lnTo>
                <a:cubicBezTo>
                  <a:pt x="2369316" y="163133"/>
                  <a:pt x="1889023" y="369862"/>
                  <a:pt x="1557041" y="565720"/>
                </a:cubicBezTo>
                <a:cubicBezTo>
                  <a:pt x="1225059" y="761578"/>
                  <a:pt x="970499" y="736437"/>
                  <a:pt x="739391" y="563932"/>
                </a:cubicBezTo>
                <a:cubicBezTo>
                  <a:pt x="508283" y="391427"/>
                  <a:pt x="293677" y="225613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78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reeform 9"/>
          <p:cNvSpPr/>
          <p:nvPr/>
        </p:nvSpPr>
        <p:spPr bwMode="ltGray">
          <a:xfrm>
            <a:off x="8303961" y="118997"/>
            <a:ext cx="840211" cy="1938933"/>
          </a:xfrm>
          <a:custGeom>
            <a:avLst/>
            <a:gdLst>
              <a:gd name="connsiteX0" fmla="*/ 554276 w 560540"/>
              <a:gd name="connsiteY0" fmla="*/ 0 h 1869510"/>
              <a:gd name="connsiteX1" fmla="*/ 560540 w 560540"/>
              <a:gd name="connsiteY1" fmla="*/ 1869510 h 1869510"/>
              <a:gd name="connsiteX2" fmla="*/ 0 w 560540"/>
              <a:gd name="connsiteY2" fmla="*/ 1168052 h 1869510"/>
              <a:gd name="connsiteX3" fmla="*/ 6263 w 560540"/>
              <a:gd name="connsiteY3" fmla="*/ 466595 h 1869510"/>
              <a:gd name="connsiteX4" fmla="*/ 554276 w 56054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0211" h="1938933">
                <a:moveTo>
                  <a:pt x="836906" y="0"/>
                </a:moveTo>
                <a:cubicBezTo>
                  <a:pt x="838008" y="646311"/>
                  <a:pt x="839109" y="1292622"/>
                  <a:pt x="840211" y="1938933"/>
                </a:cubicBezTo>
                <a:cubicBezTo>
                  <a:pt x="716023" y="1663542"/>
                  <a:pt x="469477" y="1401871"/>
                  <a:pt x="282630" y="1168052"/>
                </a:cubicBezTo>
                <a:cubicBezTo>
                  <a:pt x="176409" y="1037236"/>
                  <a:pt x="0" y="767777"/>
                  <a:pt x="288893" y="466595"/>
                </a:cubicBezTo>
                <a:lnTo>
                  <a:pt x="836906" y="0"/>
                </a:ln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78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reeform 10"/>
          <p:cNvSpPr/>
          <p:nvPr/>
        </p:nvSpPr>
        <p:spPr bwMode="ltGray">
          <a:xfrm flipV="1">
            <a:off x="8404381" y="4828139"/>
            <a:ext cx="739620" cy="1798505"/>
          </a:xfrm>
          <a:custGeom>
            <a:avLst/>
            <a:gdLst>
              <a:gd name="connsiteX0" fmla="*/ 554276 w 560540"/>
              <a:gd name="connsiteY0" fmla="*/ 0 h 1869510"/>
              <a:gd name="connsiteX1" fmla="*/ 560540 w 560540"/>
              <a:gd name="connsiteY1" fmla="*/ 1869510 h 1869510"/>
              <a:gd name="connsiteX2" fmla="*/ 0 w 560540"/>
              <a:gd name="connsiteY2" fmla="*/ 1168052 h 1869510"/>
              <a:gd name="connsiteX3" fmla="*/ 6263 w 560540"/>
              <a:gd name="connsiteY3" fmla="*/ 466595 h 1869510"/>
              <a:gd name="connsiteX4" fmla="*/ 554276 w 56054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799654 w 802959"/>
              <a:gd name="connsiteY0" fmla="*/ 0 h 1938933"/>
              <a:gd name="connsiteX1" fmla="*/ 802959 w 802959"/>
              <a:gd name="connsiteY1" fmla="*/ 1938933 h 1938933"/>
              <a:gd name="connsiteX2" fmla="*/ 245378 w 802959"/>
              <a:gd name="connsiteY2" fmla="*/ 1168052 h 1938933"/>
              <a:gd name="connsiteX3" fmla="*/ 288894 w 802959"/>
              <a:gd name="connsiteY3" fmla="*/ 488988 h 1938933"/>
              <a:gd name="connsiteX4" fmla="*/ 799654 w 802959"/>
              <a:gd name="connsiteY4" fmla="*/ 0 h 1938933"/>
              <a:gd name="connsiteX0" fmla="*/ 799653 w 802958"/>
              <a:gd name="connsiteY0" fmla="*/ 0 h 1938933"/>
              <a:gd name="connsiteX1" fmla="*/ 802958 w 802958"/>
              <a:gd name="connsiteY1" fmla="*/ 1938933 h 1938933"/>
              <a:gd name="connsiteX2" fmla="*/ 245377 w 802958"/>
              <a:gd name="connsiteY2" fmla="*/ 1168052 h 1938933"/>
              <a:gd name="connsiteX3" fmla="*/ 288893 w 802958"/>
              <a:gd name="connsiteY3" fmla="*/ 488988 h 1938933"/>
              <a:gd name="connsiteX4" fmla="*/ 799653 w 802958"/>
              <a:gd name="connsiteY4" fmla="*/ 0 h 193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958" h="1938933">
                <a:moveTo>
                  <a:pt x="799653" y="0"/>
                </a:moveTo>
                <a:cubicBezTo>
                  <a:pt x="800755" y="646311"/>
                  <a:pt x="801856" y="1292622"/>
                  <a:pt x="802958" y="1938933"/>
                </a:cubicBezTo>
                <a:cubicBezTo>
                  <a:pt x="678770" y="1663542"/>
                  <a:pt x="432224" y="1401871"/>
                  <a:pt x="245377" y="1168052"/>
                </a:cubicBezTo>
                <a:cubicBezTo>
                  <a:pt x="139156" y="1037236"/>
                  <a:pt x="0" y="790170"/>
                  <a:pt x="288893" y="488988"/>
                </a:cubicBezTo>
                <a:cubicBezTo>
                  <a:pt x="459146" y="325992"/>
                  <a:pt x="566272" y="205579"/>
                  <a:pt x="799653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78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Freeform 11"/>
          <p:cNvSpPr/>
          <p:nvPr/>
        </p:nvSpPr>
        <p:spPr bwMode="ltGray">
          <a:xfrm flipH="1" flipV="1">
            <a:off x="5959494" y="5930042"/>
            <a:ext cx="3030580" cy="927957"/>
          </a:xfrm>
          <a:custGeom>
            <a:avLst/>
            <a:gdLst>
              <a:gd name="connsiteX0" fmla="*/ 0 w 2930695"/>
              <a:gd name="connsiteY0" fmla="*/ 0 h 559601"/>
              <a:gd name="connsiteX1" fmla="*/ 2930695 w 2930695"/>
              <a:gd name="connsiteY1" fmla="*/ 0 h 559601"/>
              <a:gd name="connsiteX2" fmla="*/ 1511500 w 2930695"/>
              <a:gd name="connsiteY2" fmla="*/ 559601 h 559601"/>
              <a:gd name="connsiteX3" fmla="*/ 556717 w 2930695"/>
              <a:gd name="connsiteY3" fmla="*/ 522102 h 559601"/>
              <a:gd name="connsiteX4" fmla="*/ 0 w 2930695"/>
              <a:gd name="connsiteY4" fmla="*/ 0 h 559601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395663 w 3578275"/>
              <a:gd name="connsiteY0" fmla="*/ 0 h 646618"/>
              <a:gd name="connsiteX1" fmla="*/ 3326358 w 3578275"/>
              <a:gd name="connsiteY1" fmla="*/ 0 h 646618"/>
              <a:gd name="connsiteX2" fmla="*/ 1907163 w 3578275"/>
              <a:gd name="connsiteY2" fmla="*/ 559601 h 646618"/>
              <a:gd name="connsiteX3" fmla="*/ 952380 w 3578275"/>
              <a:gd name="connsiteY3" fmla="*/ 522102 h 646618"/>
              <a:gd name="connsiteX4" fmla="*/ 395663 w 3578275"/>
              <a:gd name="connsiteY4" fmla="*/ 0 h 646618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0 w 3182612"/>
              <a:gd name="connsiteY0" fmla="*/ 0 h 735921"/>
              <a:gd name="connsiteX1" fmla="*/ 2930695 w 3182612"/>
              <a:gd name="connsiteY1" fmla="*/ 0 h 735921"/>
              <a:gd name="connsiteX2" fmla="*/ 1511500 w 3182612"/>
              <a:gd name="connsiteY2" fmla="*/ 559601 h 735921"/>
              <a:gd name="connsiteX3" fmla="*/ 556717 w 3182612"/>
              <a:gd name="connsiteY3" fmla="*/ 522102 h 735921"/>
              <a:gd name="connsiteX4" fmla="*/ 0 w 3182612"/>
              <a:gd name="connsiteY4" fmla="*/ 0 h 735921"/>
              <a:gd name="connsiteX0" fmla="*/ 0 w 3182612"/>
              <a:gd name="connsiteY0" fmla="*/ 0 h 753517"/>
              <a:gd name="connsiteX1" fmla="*/ 2930695 w 3182612"/>
              <a:gd name="connsiteY1" fmla="*/ 0 h 753517"/>
              <a:gd name="connsiteX2" fmla="*/ 1511500 w 3182612"/>
              <a:gd name="connsiteY2" fmla="*/ 559601 h 753517"/>
              <a:gd name="connsiteX3" fmla="*/ 556717 w 3182612"/>
              <a:gd name="connsiteY3" fmla="*/ 522102 h 753517"/>
              <a:gd name="connsiteX4" fmla="*/ 0 w 3182612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  <a:gd name="connsiteX0" fmla="*/ 0 w 2930695"/>
              <a:gd name="connsiteY0" fmla="*/ 0 h 759635"/>
              <a:gd name="connsiteX1" fmla="*/ 2930695 w 2930695"/>
              <a:gd name="connsiteY1" fmla="*/ 0 h 759635"/>
              <a:gd name="connsiteX2" fmla="*/ 1557041 w 2930695"/>
              <a:gd name="connsiteY2" fmla="*/ 565720 h 759635"/>
              <a:gd name="connsiteX3" fmla="*/ 556717 w 2930695"/>
              <a:gd name="connsiteY3" fmla="*/ 522102 h 759635"/>
              <a:gd name="connsiteX4" fmla="*/ 0 w 2930695"/>
              <a:gd name="connsiteY4" fmla="*/ 0 h 759635"/>
              <a:gd name="connsiteX0" fmla="*/ 0 w 2930695"/>
              <a:gd name="connsiteY0" fmla="*/ 0 h 759636"/>
              <a:gd name="connsiteX1" fmla="*/ 2930695 w 2930695"/>
              <a:gd name="connsiteY1" fmla="*/ 0 h 759636"/>
              <a:gd name="connsiteX2" fmla="*/ 1557041 w 2930695"/>
              <a:gd name="connsiteY2" fmla="*/ 565720 h 759636"/>
              <a:gd name="connsiteX3" fmla="*/ 556717 w 2930695"/>
              <a:gd name="connsiteY3" fmla="*/ 522102 h 759636"/>
              <a:gd name="connsiteX4" fmla="*/ 0 w 2930695"/>
              <a:gd name="connsiteY4" fmla="*/ 0 h 759636"/>
              <a:gd name="connsiteX0" fmla="*/ 0 w 2930695"/>
              <a:gd name="connsiteY0" fmla="*/ 0 h 659258"/>
              <a:gd name="connsiteX1" fmla="*/ 2930695 w 2930695"/>
              <a:gd name="connsiteY1" fmla="*/ 0 h 659258"/>
              <a:gd name="connsiteX2" fmla="*/ 1557041 w 2930695"/>
              <a:gd name="connsiteY2" fmla="*/ 565720 h 659258"/>
              <a:gd name="connsiteX3" fmla="*/ 704243 w 2930695"/>
              <a:gd name="connsiteY3" fmla="*/ 561230 h 659258"/>
              <a:gd name="connsiteX4" fmla="*/ 0 w 2930695"/>
              <a:gd name="connsiteY4" fmla="*/ 0 h 659258"/>
              <a:gd name="connsiteX0" fmla="*/ 0 w 2930695"/>
              <a:gd name="connsiteY0" fmla="*/ 0 h 659709"/>
              <a:gd name="connsiteX1" fmla="*/ 2930695 w 2930695"/>
              <a:gd name="connsiteY1" fmla="*/ 0 h 659709"/>
              <a:gd name="connsiteX2" fmla="*/ 1557041 w 2930695"/>
              <a:gd name="connsiteY2" fmla="*/ 565720 h 659709"/>
              <a:gd name="connsiteX3" fmla="*/ 739391 w 2930695"/>
              <a:gd name="connsiteY3" fmla="*/ 563932 h 659709"/>
              <a:gd name="connsiteX4" fmla="*/ 0 w 2930695"/>
              <a:gd name="connsiteY4" fmla="*/ 0 h 659709"/>
              <a:gd name="connsiteX0" fmla="*/ 0 w 2930695"/>
              <a:gd name="connsiteY0" fmla="*/ 0 h 736437"/>
              <a:gd name="connsiteX1" fmla="*/ 2930695 w 2930695"/>
              <a:gd name="connsiteY1" fmla="*/ 0 h 736437"/>
              <a:gd name="connsiteX2" fmla="*/ 1557041 w 2930695"/>
              <a:gd name="connsiteY2" fmla="*/ 565720 h 736437"/>
              <a:gd name="connsiteX3" fmla="*/ 739391 w 2930695"/>
              <a:gd name="connsiteY3" fmla="*/ 563932 h 736437"/>
              <a:gd name="connsiteX4" fmla="*/ 0 w 2930695"/>
              <a:gd name="connsiteY4" fmla="*/ 0 h 736437"/>
              <a:gd name="connsiteX0" fmla="*/ 0 w 2930695"/>
              <a:gd name="connsiteY0" fmla="*/ 0 h 736437"/>
              <a:gd name="connsiteX1" fmla="*/ 2930695 w 2930695"/>
              <a:gd name="connsiteY1" fmla="*/ 0 h 736437"/>
              <a:gd name="connsiteX2" fmla="*/ 1557041 w 2930695"/>
              <a:gd name="connsiteY2" fmla="*/ 565720 h 736437"/>
              <a:gd name="connsiteX3" fmla="*/ 739391 w 2930695"/>
              <a:gd name="connsiteY3" fmla="*/ 563932 h 736437"/>
              <a:gd name="connsiteX4" fmla="*/ 0 w 2930695"/>
              <a:gd name="connsiteY4" fmla="*/ 0 h 736437"/>
              <a:gd name="connsiteX0" fmla="*/ 0 w 2930695"/>
              <a:gd name="connsiteY0" fmla="*/ 0 h 761578"/>
              <a:gd name="connsiteX1" fmla="*/ 2930695 w 2930695"/>
              <a:gd name="connsiteY1" fmla="*/ 0 h 761578"/>
              <a:gd name="connsiteX2" fmla="*/ 1557041 w 2930695"/>
              <a:gd name="connsiteY2" fmla="*/ 565720 h 761578"/>
              <a:gd name="connsiteX3" fmla="*/ 739391 w 2930695"/>
              <a:gd name="connsiteY3" fmla="*/ 563932 h 761578"/>
              <a:gd name="connsiteX4" fmla="*/ 0 w 2930695"/>
              <a:gd name="connsiteY4" fmla="*/ 0 h 761578"/>
              <a:gd name="connsiteX0" fmla="*/ 0 w 2930695"/>
              <a:gd name="connsiteY0" fmla="*/ 0 h 938664"/>
              <a:gd name="connsiteX1" fmla="*/ 2930695 w 2930695"/>
              <a:gd name="connsiteY1" fmla="*/ 0 h 938664"/>
              <a:gd name="connsiteX2" fmla="*/ 1557041 w 2930695"/>
              <a:gd name="connsiteY2" fmla="*/ 565720 h 938664"/>
              <a:gd name="connsiteX3" fmla="*/ 640049 w 2930695"/>
              <a:gd name="connsiteY3" fmla="*/ 766159 h 938664"/>
              <a:gd name="connsiteX4" fmla="*/ 0 w 2930695"/>
              <a:gd name="connsiteY4" fmla="*/ 0 h 938664"/>
              <a:gd name="connsiteX0" fmla="*/ 0 w 2930695"/>
              <a:gd name="connsiteY0" fmla="*/ 0 h 938664"/>
              <a:gd name="connsiteX1" fmla="*/ 2930695 w 2930695"/>
              <a:gd name="connsiteY1" fmla="*/ 0 h 938664"/>
              <a:gd name="connsiteX2" fmla="*/ 1557041 w 2930695"/>
              <a:gd name="connsiteY2" fmla="*/ 565720 h 938664"/>
              <a:gd name="connsiteX3" fmla="*/ 640049 w 2930695"/>
              <a:gd name="connsiteY3" fmla="*/ 766159 h 938664"/>
              <a:gd name="connsiteX4" fmla="*/ 0 w 2930695"/>
              <a:gd name="connsiteY4" fmla="*/ 0 h 938664"/>
              <a:gd name="connsiteX0" fmla="*/ 0 w 2930695"/>
              <a:gd name="connsiteY0" fmla="*/ 0 h 939560"/>
              <a:gd name="connsiteX1" fmla="*/ 2930695 w 2930695"/>
              <a:gd name="connsiteY1" fmla="*/ 0 h 939560"/>
              <a:gd name="connsiteX2" fmla="*/ 1557041 w 2930695"/>
              <a:gd name="connsiteY2" fmla="*/ 565720 h 939560"/>
              <a:gd name="connsiteX3" fmla="*/ 640049 w 2930695"/>
              <a:gd name="connsiteY3" fmla="*/ 766159 h 939560"/>
              <a:gd name="connsiteX4" fmla="*/ 0 w 2930695"/>
              <a:gd name="connsiteY4" fmla="*/ 0 h 939560"/>
              <a:gd name="connsiteX0" fmla="*/ 0 w 2930695"/>
              <a:gd name="connsiteY0" fmla="*/ 0 h 940456"/>
              <a:gd name="connsiteX1" fmla="*/ 2930695 w 2930695"/>
              <a:gd name="connsiteY1" fmla="*/ 0 h 940456"/>
              <a:gd name="connsiteX2" fmla="*/ 1557041 w 2930695"/>
              <a:gd name="connsiteY2" fmla="*/ 565720 h 940456"/>
              <a:gd name="connsiteX3" fmla="*/ 640049 w 2930695"/>
              <a:gd name="connsiteY3" fmla="*/ 766159 h 940456"/>
              <a:gd name="connsiteX4" fmla="*/ 0 w 2930695"/>
              <a:gd name="connsiteY4" fmla="*/ 0 h 940456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7041 w 2930695"/>
              <a:gd name="connsiteY2" fmla="*/ 565720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7041 w 2930695"/>
              <a:gd name="connsiteY2" fmla="*/ 565720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8781 w 2930695"/>
              <a:gd name="connsiteY2" fmla="*/ 546614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8781 w 2930695"/>
              <a:gd name="connsiteY2" fmla="*/ 546614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12609"/>
              <a:gd name="connsiteX1" fmla="*/ 2930695 w 2930695"/>
              <a:gd name="connsiteY1" fmla="*/ 0 h 1012609"/>
              <a:gd name="connsiteX2" fmla="*/ 1558781 w 2930695"/>
              <a:gd name="connsiteY2" fmla="*/ 546614 h 1012609"/>
              <a:gd name="connsiteX3" fmla="*/ 640049 w 2930695"/>
              <a:gd name="connsiteY3" fmla="*/ 766159 h 1012609"/>
              <a:gd name="connsiteX4" fmla="*/ 0 w 2930695"/>
              <a:gd name="connsiteY4" fmla="*/ 0 h 101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0695" h="1012609">
                <a:moveTo>
                  <a:pt x="0" y="0"/>
                </a:moveTo>
                <a:lnTo>
                  <a:pt x="2930695" y="0"/>
                </a:lnTo>
                <a:cubicBezTo>
                  <a:pt x="2369316" y="163133"/>
                  <a:pt x="1931923" y="362314"/>
                  <a:pt x="1558781" y="546614"/>
                </a:cubicBezTo>
                <a:cubicBezTo>
                  <a:pt x="1185639" y="730914"/>
                  <a:pt x="969389" y="1012609"/>
                  <a:pt x="640049" y="766159"/>
                </a:cubicBezTo>
                <a:cubicBezTo>
                  <a:pt x="434246" y="591862"/>
                  <a:pt x="273931" y="256755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7800000"/>
            </a:lightRig>
          </a:scene3d>
          <a:sp3d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Freeform 12"/>
          <p:cNvSpPr/>
          <p:nvPr/>
        </p:nvSpPr>
        <p:spPr bwMode="ltGray">
          <a:xfrm flipV="1">
            <a:off x="237264" y="6065125"/>
            <a:ext cx="2889393" cy="802209"/>
          </a:xfrm>
          <a:custGeom>
            <a:avLst/>
            <a:gdLst>
              <a:gd name="connsiteX0" fmla="*/ 0 w 2930695"/>
              <a:gd name="connsiteY0" fmla="*/ 0 h 559601"/>
              <a:gd name="connsiteX1" fmla="*/ 2930695 w 2930695"/>
              <a:gd name="connsiteY1" fmla="*/ 0 h 559601"/>
              <a:gd name="connsiteX2" fmla="*/ 1511500 w 2930695"/>
              <a:gd name="connsiteY2" fmla="*/ 559601 h 559601"/>
              <a:gd name="connsiteX3" fmla="*/ 556717 w 2930695"/>
              <a:gd name="connsiteY3" fmla="*/ 522102 h 559601"/>
              <a:gd name="connsiteX4" fmla="*/ 0 w 2930695"/>
              <a:gd name="connsiteY4" fmla="*/ 0 h 559601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395663 w 3578275"/>
              <a:gd name="connsiteY0" fmla="*/ 0 h 646618"/>
              <a:gd name="connsiteX1" fmla="*/ 3326358 w 3578275"/>
              <a:gd name="connsiteY1" fmla="*/ 0 h 646618"/>
              <a:gd name="connsiteX2" fmla="*/ 1907163 w 3578275"/>
              <a:gd name="connsiteY2" fmla="*/ 559601 h 646618"/>
              <a:gd name="connsiteX3" fmla="*/ 952380 w 3578275"/>
              <a:gd name="connsiteY3" fmla="*/ 522102 h 646618"/>
              <a:gd name="connsiteX4" fmla="*/ 395663 w 3578275"/>
              <a:gd name="connsiteY4" fmla="*/ 0 h 646618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0 w 3182612"/>
              <a:gd name="connsiteY0" fmla="*/ 0 h 735921"/>
              <a:gd name="connsiteX1" fmla="*/ 2930695 w 3182612"/>
              <a:gd name="connsiteY1" fmla="*/ 0 h 735921"/>
              <a:gd name="connsiteX2" fmla="*/ 1511500 w 3182612"/>
              <a:gd name="connsiteY2" fmla="*/ 559601 h 735921"/>
              <a:gd name="connsiteX3" fmla="*/ 556717 w 3182612"/>
              <a:gd name="connsiteY3" fmla="*/ 522102 h 735921"/>
              <a:gd name="connsiteX4" fmla="*/ 0 w 3182612"/>
              <a:gd name="connsiteY4" fmla="*/ 0 h 735921"/>
              <a:gd name="connsiteX0" fmla="*/ 0 w 3182612"/>
              <a:gd name="connsiteY0" fmla="*/ 0 h 753517"/>
              <a:gd name="connsiteX1" fmla="*/ 2930695 w 3182612"/>
              <a:gd name="connsiteY1" fmla="*/ 0 h 753517"/>
              <a:gd name="connsiteX2" fmla="*/ 1511500 w 3182612"/>
              <a:gd name="connsiteY2" fmla="*/ 559601 h 753517"/>
              <a:gd name="connsiteX3" fmla="*/ 556717 w 3182612"/>
              <a:gd name="connsiteY3" fmla="*/ 522102 h 753517"/>
              <a:gd name="connsiteX4" fmla="*/ 0 w 3182612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  <a:gd name="connsiteX0" fmla="*/ 0 w 2930695"/>
              <a:gd name="connsiteY0" fmla="*/ 0 h 759635"/>
              <a:gd name="connsiteX1" fmla="*/ 2930695 w 2930695"/>
              <a:gd name="connsiteY1" fmla="*/ 0 h 759635"/>
              <a:gd name="connsiteX2" fmla="*/ 1557041 w 2930695"/>
              <a:gd name="connsiteY2" fmla="*/ 565720 h 759635"/>
              <a:gd name="connsiteX3" fmla="*/ 556717 w 2930695"/>
              <a:gd name="connsiteY3" fmla="*/ 522102 h 759635"/>
              <a:gd name="connsiteX4" fmla="*/ 0 w 2930695"/>
              <a:gd name="connsiteY4" fmla="*/ 0 h 759635"/>
              <a:gd name="connsiteX0" fmla="*/ 0 w 2930695"/>
              <a:gd name="connsiteY0" fmla="*/ 0 h 759636"/>
              <a:gd name="connsiteX1" fmla="*/ 2930695 w 2930695"/>
              <a:gd name="connsiteY1" fmla="*/ 0 h 759636"/>
              <a:gd name="connsiteX2" fmla="*/ 1557041 w 2930695"/>
              <a:gd name="connsiteY2" fmla="*/ 565720 h 759636"/>
              <a:gd name="connsiteX3" fmla="*/ 556717 w 2930695"/>
              <a:gd name="connsiteY3" fmla="*/ 522102 h 759636"/>
              <a:gd name="connsiteX4" fmla="*/ 0 w 2930695"/>
              <a:gd name="connsiteY4" fmla="*/ 0 h 759636"/>
              <a:gd name="connsiteX0" fmla="*/ 0 w 2930695"/>
              <a:gd name="connsiteY0" fmla="*/ 0 h 659258"/>
              <a:gd name="connsiteX1" fmla="*/ 2930695 w 2930695"/>
              <a:gd name="connsiteY1" fmla="*/ 0 h 659258"/>
              <a:gd name="connsiteX2" fmla="*/ 1557041 w 2930695"/>
              <a:gd name="connsiteY2" fmla="*/ 565720 h 659258"/>
              <a:gd name="connsiteX3" fmla="*/ 704243 w 2930695"/>
              <a:gd name="connsiteY3" fmla="*/ 561230 h 659258"/>
              <a:gd name="connsiteX4" fmla="*/ 0 w 2930695"/>
              <a:gd name="connsiteY4" fmla="*/ 0 h 659258"/>
              <a:gd name="connsiteX0" fmla="*/ 0 w 2930695"/>
              <a:gd name="connsiteY0" fmla="*/ 0 h 659709"/>
              <a:gd name="connsiteX1" fmla="*/ 2930695 w 2930695"/>
              <a:gd name="connsiteY1" fmla="*/ 0 h 659709"/>
              <a:gd name="connsiteX2" fmla="*/ 1557041 w 2930695"/>
              <a:gd name="connsiteY2" fmla="*/ 565720 h 659709"/>
              <a:gd name="connsiteX3" fmla="*/ 739391 w 2930695"/>
              <a:gd name="connsiteY3" fmla="*/ 563932 h 659709"/>
              <a:gd name="connsiteX4" fmla="*/ 0 w 2930695"/>
              <a:gd name="connsiteY4" fmla="*/ 0 h 659709"/>
              <a:gd name="connsiteX0" fmla="*/ 0 w 2930695"/>
              <a:gd name="connsiteY0" fmla="*/ 0 h 736437"/>
              <a:gd name="connsiteX1" fmla="*/ 2930695 w 2930695"/>
              <a:gd name="connsiteY1" fmla="*/ 0 h 736437"/>
              <a:gd name="connsiteX2" fmla="*/ 1557041 w 2930695"/>
              <a:gd name="connsiteY2" fmla="*/ 565720 h 736437"/>
              <a:gd name="connsiteX3" fmla="*/ 739391 w 2930695"/>
              <a:gd name="connsiteY3" fmla="*/ 563932 h 736437"/>
              <a:gd name="connsiteX4" fmla="*/ 0 w 2930695"/>
              <a:gd name="connsiteY4" fmla="*/ 0 h 736437"/>
              <a:gd name="connsiteX0" fmla="*/ 0 w 2930695"/>
              <a:gd name="connsiteY0" fmla="*/ 0 h 736437"/>
              <a:gd name="connsiteX1" fmla="*/ 2930695 w 2930695"/>
              <a:gd name="connsiteY1" fmla="*/ 0 h 736437"/>
              <a:gd name="connsiteX2" fmla="*/ 1557041 w 2930695"/>
              <a:gd name="connsiteY2" fmla="*/ 565720 h 736437"/>
              <a:gd name="connsiteX3" fmla="*/ 739391 w 2930695"/>
              <a:gd name="connsiteY3" fmla="*/ 563932 h 736437"/>
              <a:gd name="connsiteX4" fmla="*/ 0 w 2930695"/>
              <a:gd name="connsiteY4" fmla="*/ 0 h 736437"/>
              <a:gd name="connsiteX0" fmla="*/ 0 w 2930695"/>
              <a:gd name="connsiteY0" fmla="*/ 0 h 761578"/>
              <a:gd name="connsiteX1" fmla="*/ 2930695 w 2930695"/>
              <a:gd name="connsiteY1" fmla="*/ 0 h 761578"/>
              <a:gd name="connsiteX2" fmla="*/ 1557041 w 2930695"/>
              <a:gd name="connsiteY2" fmla="*/ 565720 h 761578"/>
              <a:gd name="connsiteX3" fmla="*/ 739391 w 2930695"/>
              <a:gd name="connsiteY3" fmla="*/ 563932 h 761578"/>
              <a:gd name="connsiteX4" fmla="*/ 0 w 2930695"/>
              <a:gd name="connsiteY4" fmla="*/ 0 h 761578"/>
              <a:gd name="connsiteX0" fmla="*/ 0 w 2930695"/>
              <a:gd name="connsiteY0" fmla="*/ 0 h 938664"/>
              <a:gd name="connsiteX1" fmla="*/ 2930695 w 2930695"/>
              <a:gd name="connsiteY1" fmla="*/ 0 h 938664"/>
              <a:gd name="connsiteX2" fmla="*/ 1557041 w 2930695"/>
              <a:gd name="connsiteY2" fmla="*/ 565720 h 938664"/>
              <a:gd name="connsiteX3" fmla="*/ 640049 w 2930695"/>
              <a:gd name="connsiteY3" fmla="*/ 766159 h 938664"/>
              <a:gd name="connsiteX4" fmla="*/ 0 w 2930695"/>
              <a:gd name="connsiteY4" fmla="*/ 0 h 938664"/>
              <a:gd name="connsiteX0" fmla="*/ 0 w 2930695"/>
              <a:gd name="connsiteY0" fmla="*/ 0 h 938664"/>
              <a:gd name="connsiteX1" fmla="*/ 2930695 w 2930695"/>
              <a:gd name="connsiteY1" fmla="*/ 0 h 938664"/>
              <a:gd name="connsiteX2" fmla="*/ 1557041 w 2930695"/>
              <a:gd name="connsiteY2" fmla="*/ 565720 h 938664"/>
              <a:gd name="connsiteX3" fmla="*/ 640049 w 2930695"/>
              <a:gd name="connsiteY3" fmla="*/ 766159 h 938664"/>
              <a:gd name="connsiteX4" fmla="*/ 0 w 2930695"/>
              <a:gd name="connsiteY4" fmla="*/ 0 h 938664"/>
              <a:gd name="connsiteX0" fmla="*/ 0 w 2930695"/>
              <a:gd name="connsiteY0" fmla="*/ 0 h 939560"/>
              <a:gd name="connsiteX1" fmla="*/ 2930695 w 2930695"/>
              <a:gd name="connsiteY1" fmla="*/ 0 h 939560"/>
              <a:gd name="connsiteX2" fmla="*/ 1557041 w 2930695"/>
              <a:gd name="connsiteY2" fmla="*/ 565720 h 939560"/>
              <a:gd name="connsiteX3" fmla="*/ 640049 w 2930695"/>
              <a:gd name="connsiteY3" fmla="*/ 766159 h 939560"/>
              <a:gd name="connsiteX4" fmla="*/ 0 w 2930695"/>
              <a:gd name="connsiteY4" fmla="*/ 0 h 939560"/>
              <a:gd name="connsiteX0" fmla="*/ 0 w 2930695"/>
              <a:gd name="connsiteY0" fmla="*/ 0 h 940456"/>
              <a:gd name="connsiteX1" fmla="*/ 2930695 w 2930695"/>
              <a:gd name="connsiteY1" fmla="*/ 0 h 940456"/>
              <a:gd name="connsiteX2" fmla="*/ 1557041 w 2930695"/>
              <a:gd name="connsiteY2" fmla="*/ 565720 h 940456"/>
              <a:gd name="connsiteX3" fmla="*/ 640049 w 2930695"/>
              <a:gd name="connsiteY3" fmla="*/ 766159 h 940456"/>
              <a:gd name="connsiteX4" fmla="*/ 0 w 2930695"/>
              <a:gd name="connsiteY4" fmla="*/ 0 h 940456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7041 w 2930695"/>
              <a:gd name="connsiteY2" fmla="*/ 565720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7041 w 2930695"/>
              <a:gd name="connsiteY2" fmla="*/ 565720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8781 w 2930695"/>
              <a:gd name="connsiteY2" fmla="*/ 546614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8781 w 2930695"/>
              <a:gd name="connsiteY2" fmla="*/ 546614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12609"/>
              <a:gd name="connsiteX1" fmla="*/ 2930695 w 2930695"/>
              <a:gd name="connsiteY1" fmla="*/ 0 h 1012609"/>
              <a:gd name="connsiteX2" fmla="*/ 1558781 w 2930695"/>
              <a:gd name="connsiteY2" fmla="*/ 546614 h 1012609"/>
              <a:gd name="connsiteX3" fmla="*/ 640049 w 2930695"/>
              <a:gd name="connsiteY3" fmla="*/ 766159 h 1012609"/>
              <a:gd name="connsiteX4" fmla="*/ 0 w 2930695"/>
              <a:gd name="connsiteY4" fmla="*/ 0 h 1012609"/>
              <a:gd name="connsiteX0" fmla="*/ 0 w 2930695"/>
              <a:gd name="connsiteY0" fmla="*/ 0 h 1019615"/>
              <a:gd name="connsiteX1" fmla="*/ 2930695 w 2930695"/>
              <a:gd name="connsiteY1" fmla="*/ 0 h 1019615"/>
              <a:gd name="connsiteX2" fmla="*/ 1558781 w 2930695"/>
              <a:gd name="connsiteY2" fmla="*/ 546614 h 1019615"/>
              <a:gd name="connsiteX3" fmla="*/ 609196 w 2930695"/>
              <a:gd name="connsiteY3" fmla="*/ 773165 h 1019615"/>
              <a:gd name="connsiteX4" fmla="*/ 0 w 2930695"/>
              <a:gd name="connsiteY4" fmla="*/ 0 h 1019615"/>
              <a:gd name="connsiteX0" fmla="*/ 0 w 2930695"/>
              <a:gd name="connsiteY0" fmla="*/ 0 h 1019615"/>
              <a:gd name="connsiteX1" fmla="*/ 2930695 w 2930695"/>
              <a:gd name="connsiteY1" fmla="*/ 0 h 1019615"/>
              <a:gd name="connsiteX2" fmla="*/ 1558781 w 2930695"/>
              <a:gd name="connsiteY2" fmla="*/ 546614 h 1019615"/>
              <a:gd name="connsiteX3" fmla="*/ 609196 w 2930695"/>
              <a:gd name="connsiteY3" fmla="*/ 773165 h 1019615"/>
              <a:gd name="connsiteX4" fmla="*/ 0 w 2930695"/>
              <a:gd name="connsiteY4" fmla="*/ 0 h 1019615"/>
              <a:gd name="connsiteX0" fmla="*/ 0 w 2930695"/>
              <a:gd name="connsiteY0" fmla="*/ 0 h 1019615"/>
              <a:gd name="connsiteX1" fmla="*/ 2930695 w 2930695"/>
              <a:gd name="connsiteY1" fmla="*/ 0 h 1019615"/>
              <a:gd name="connsiteX2" fmla="*/ 1542035 w 2930695"/>
              <a:gd name="connsiteY2" fmla="*/ 592680 h 1019615"/>
              <a:gd name="connsiteX3" fmla="*/ 609196 w 2930695"/>
              <a:gd name="connsiteY3" fmla="*/ 773165 h 1019615"/>
              <a:gd name="connsiteX4" fmla="*/ 0 w 2930695"/>
              <a:gd name="connsiteY4" fmla="*/ 0 h 1019615"/>
              <a:gd name="connsiteX0" fmla="*/ 0 w 2930695"/>
              <a:gd name="connsiteY0" fmla="*/ 0 h 1019615"/>
              <a:gd name="connsiteX1" fmla="*/ 2930695 w 2930695"/>
              <a:gd name="connsiteY1" fmla="*/ 0 h 1019615"/>
              <a:gd name="connsiteX2" fmla="*/ 1542035 w 2930695"/>
              <a:gd name="connsiteY2" fmla="*/ 592680 h 1019615"/>
              <a:gd name="connsiteX3" fmla="*/ 609196 w 2930695"/>
              <a:gd name="connsiteY3" fmla="*/ 773165 h 1019615"/>
              <a:gd name="connsiteX4" fmla="*/ 0 w 2930695"/>
              <a:gd name="connsiteY4" fmla="*/ 0 h 1019615"/>
              <a:gd name="connsiteX0" fmla="*/ 0 w 2930695"/>
              <a:gd name="connsiteY0" fmla="*/ 0 h 1019615"/>
              <a:gd name="connsiteX1" fmla="*/ 2930695 w 2930695"/>
              <a:gd name="connsiteY1" fmla="*/ 0 h 1019615"/>
              <a:gd name="connsiteX2" fmla="*/ 1542035 w 2930695"/>
              <a:gd name="connsiteY2" fmla="*/ 592680 h 1019615"/>
              <a:gd name="connsiteX3" fmla="*/ 609196 w 2930695"/>
              <a:gd name="connsiteY3" fmla="*/ 773165 h 1019615"/>
              <a:gd name="connsiteX4" fmla="*/ 0 w 2930695"/>
              <a:gd name="connsiteY4" fmla="*/ 0 h 1019615"/>
              <a:gd name="connsiteX0" fmla="*/ 0 w 2987052"/>
              <a:gd name="connsiteY0" fmla="*/ 1861 h 1021476"/>
              <a:gd name="connsiteX1" fmla="*/ 2987052 w 2987052"/>
              <a:gd name="connsiteY1" fmla="*/ 0 h 1021476"/>
              <a:gd name="connsiteX2" fmla="*/ 1542035 w 2987052"/>
              <a:gd name="connsiteY2" fmla="*/ 594541 h 1021476"/>
              <a:gd name="connsiteX3" fmla="*/ 609196 w 2987052"/>
              <a:gd name="connsiteY3" fmla="*/ 775026 h 1021476"/>
              <a:gd name="connsiteX4" fmla="*/ 0 w 2987052"/>
              <a:gd name="connsiteY4" fmla="*/ 1861 h 1021476"/>
              <a:gd name="connsiteX0" fmla="*/ 0 w 2987052"/>
              <a:gd name="connsiteY0" fmla="*/ 1861 h 1021476"/>
              <a:gd name="connsiteX1" fmla="*/ 2987052 w 2987052"/>
              <a:gd name="connsiteY1" fmla="*/ 0 h 1021476"/>
              <a:gd name="connsiteX2" fmla="*/ 1542035 w 2987052"/>
              <a:gd name="connsiteY2" fmla="*/ 594541 h 1021476"/>
              <a:gd name="connsiteX3" fmla="*/ 609196 w 2987052"/>
              <a:gd name="connsiteY3" fmla="*/ 775026 h 1021476"/>
              <a:gd name="connsiteX4" fmla="*/ 0 w 2987052"/>
              <a:gd name="connsiteY4" fmla="*/ 1861 h 1021476"/>
              <a:gd name="connsiteX0" fmla="*/ 0 w 2987052"/>
              <a:gd name="connsiteY0" fmla="*/ 1861 h 1021476"/>
              <a:gd name="connsiteX1" fmla="*/ 2987052 w 2987052"/>
              <a:gd name="connsiteY1" fmla="*/ 0 h 1021476"/>
              <a:gd name="connsiteX2" fmla="*/ 1542035 w 2987052"/>
              <a:gd name="connsiteY2" fmla="*/ 594541 h 1021476"/>
              <a:gd name="connsiteX3" fmla="*/ 609196 w 2987052"/>
              <a:gd name="connsiteY3" fmla="*/ 775026 h 1021476"/>
              <a:gd name="connsiteX4" fmla="*/ 0 w 2987052"/>
              <a:gd name="connsiteY4" fmla="*/ 1861 h 1021476"/>
              <a:gd name="connsiteX0" fmla="*/ 0 w 2987052"/>
              <a:gd name="connsiteY0" fmla="*/ 1861 h 1021476"/>
              <a:gd name="connsiteX1" fmla="*/ 2987052 w 2987052"/>
              <a:gd name="connsiteY1" fmla="*/ 0 h 1021476"/>
              <a:gd name="connsiteX2" fmla="*/ 1542035 w 2987052"/>
              <a:gd name="connsiteY2" fmla="*/ 594541 h 1021476"/>
              <a:gd name="connsiteX3" fmla="*/ 609196 w 2987052"/>
              <a:gd name="connsiteY3" fmla="*/ 775026 h 1021476"/>
              <a:gd name="connsiteX4" fmla="*/ 0 w 2987052"/>
              <a:gd name="connsiteY4" fmla="*/ 1861 h 1021476"/>
              <a:gd name="connsiteX0" fmla="*/ 0 w 2987052"/>
              <a:gd name="connsiteY0" fmla="*/ 1861 h 989277"/>
              <a:gd name="connsiteX1" fmla="*/ 2987052 w 2987052"/>
              <a:gd name="connsiteY1" fmla="*/ 0 h 989277"/>
              <a:gd name="connsiteX2" fmla="*/ 1542035 w 2987052"/>
              <a:gd name="connsiteY2" fmla="*/ 594541 h 989277"/>
              <a:gd name="connsiteX3" fmla="*/ 609196 w 2987052"/>
              <a:gd name="connsiteY3" fmla="*/ 775026 h 989277"/>
              <a:gd name="connsiteX4" fmla="*/ 0 w 2987052"/>
              <a:gd name="connsiteY4" fmla="*/ 1861 h 989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7052" h="989277">
                <a:moveTo>
                  <a:pt x="0" y="1861"/>
                </a:moveTo>
                <a:lnTo>
                  <a:pt x="2987052" y="0"/>
                </a:lnTo>
                <a:cubicBezTo>
                  <a:pt x="2259403" y="231765"/>
                  <a:pt x="1909957" y="389861"/>
                  <a:pt x="1542035" y="594541"/>
                </a:cubicBezTo>
                <a:cubicBezTo>
                  <a:pt x="1174113" y="799221"/>
                  <a:pt x="890611" y="989277"/>
                  <a:pt x="609196" y="775026"/>
                </a:cubicBezTo>
                <a:cubicBezTo>
                  <a:pt x="403393" y="600729"/>
                  <a:pt x="230262" y="329225"/>
                  <a:pt x="0" y="1861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7800000"/>
            </a:lightRig>
          </a:scene3d>
          <a:sp3d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Freeform 13"/>
          <p:cNvSpPr/>
          <p:nvPr/>
        </p:nvSpPr>
        <p:spPr bwMode="ltGray">
          <a:xfrm flipH="1" flipV="1">
            <a:off x="0" y="4779980"/>
            <a:ext cx="705394" cy="2062054"/>
          </a:xfrm>
          <a:custGeom>
            <a:avLst/>
            <a:gdLst>
              <a:gd name="connsiteX0" fmla="*/ 554276 w 560540"/>
              <a:gd name="connsiteY0" fmla="*/ 0 h 1869510"/>
              <a:gd name="connsiteX1" fmla="*/ 560540 w 560540"/>
              <a:gd name="connsiteY1" fmla="*/ 1869510 h 1869510"/>
              <a:gd name="connsiteX2" fmla="*/ 0 w 560540"/>
              <a:gd name="connsiteY2" fmla="*/ 1168052 h 1869510"/>
              <a:gd name="connsiteX3" fmla="*/ 6263 w 560540"/>
              <a:gd name="connsiteY3" fmla="*/ 466595 h 1869510"/>
              <a:gd name="connsiteX4" fmla="*/ 554276 w 56054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799654 w 802959"/>
              <a:gd name="connsiteY0" fmla="*/ 0 h 1938933"/>
              <a:gd name="connsiteX1" fmla="*/ 802959 w 802959"/>
              <a:gd name="connsiteY1" fmla="*/ 1938933 h 1938933"/>
              <a:gd name="connsiteX2" fmla="*/ 245378 w 802959"/>
              <a:gd name="connsiteY2" fmla="*/ 1168052 h 1938933"/>
              <a:gd name="connsiteX3" fmla="*/ 288894 w 802959"/>
              <a:gd name="connsiteY3" fmla="*/ 488988 h 1938933"/>
              <a:gd name="connsiteX4" fmla="*/ 799654 w 802959"/>
              <a:gd name="connsiteY4" fmla="*/ 0 h 1938933"/>
              <a:gd name="connsiteX0" fmla="*/ 799653 w 802958"/>
              <a:gd name="connsiteY0" fmla="*/ 0 h 1938933"/>
              <a:gd name="connsiteX1" fmla="*/ 802958 w 802958"/>
              <a:gd name="connsiteY1" fmla="*/ 1938933 h 1938933"/>
              <a:gd name="connsiteX2" fmla="*/ 245377 w 802958"/>
              <a:gd name="connsiteY2" fmla="*/ 1168052 h 1938933"/>
              <a:gd name="connsiteX3" fmla="*/ 288893 w 802958"/>
              <a:gd name="connsiteY3" fmla="*/ 488988 h 1938933"/>
              <a:gd name="connsiteX4" fmla="*/ 799653 w 802958"/>
              <a:gd name="connsiteY4" fmla="*/ 0 h 1938933"/>
              <a:gd name="connsiteX0" fmla="*/ 799653 w 802958"/>
              <a:gd name="connsiteY0" fmla="*/ 0 h 1938933"/>
              <a:gd name="connsiteX1" fmla="*/ 802958 w 802958"/>
              <a:gd name="connsiteY1" fmla="*/ 1938933 h 1938933"/>
              <a:gd name="connsiteX2" fmla="*/ 219704 w 802958"/>
              <a:gd name="connsiteY2" fmla="*/ 1204545 h 1938933"/>
              <a:gd name="connsiteX3" fmla="*/ 288893 w 802958"/>
              <a:gd name="connsiteY3" fmla="*/ 488988 h 1938933"/>
              <a:gd name="connsiteX4" fmla="*/ 799653 w 802958"/>
              <a:gd name="connsiteY4" fmla="*/ 0 h 1938933"/>
              <a:gd name="connsiteX0" fmla="*/ 799653 w 802958"/>
              <a:gd name="connsiteY0" fmla="*/ 0 h 1938933"/>
              <a:gd name="connsiteX1" fmla="*/ 802958 w 802958"/>
              <a:gd name="connsiteY1" fmla="*/ 1938933 h 1938933"/>
              <a:gd name="connsiteX2" fmla="*/ 219704 w 802958"/>
              <a:gd name="connsiteY2" fmla="*/ 1204545 h 1938933"/>
              <a:gd name="connsiteX3" fmla="*/ 288893 w 802958"/>
              <a:gd name="connsiteY3" fmla="*/ 488988 h 1938933"/>
              <a:gd name="connsiteX4" fmla="*/ 799653 w 802958"/>
              <a:gd name="connsiteY4" fmla="*/ 0 h 193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958" h="1938933">
                <a:moveTo>
                  <a:pt x="799653" y="0"/>
                </a:moveTo>
                <a:cubicBezTo>
                  <a:pt x="800755" y="646311"/>
                  <a:pt x="801856" y="1292622"/>
                  <a:pt x="802958" y="1938933"/>
                </a:cubicBezTo>
                <a:cubicBezTo>
                  <a:pt x="630685" y="1667017"/>
                  <a:pt x="406551" y="1438364"/>
                  <a:pt x="219704" y="1204545"/>
                </a:cubicBezTo>
                <a:cubicBezTo>
                  <a:pt x="113483" y="1073729"/>
                  <a:pt x="0" y="790170"/>
                  <a:pt x="288893" y="488988"/>
                </a:cubicBezTo>
                <a:cubicBezTo>
                  <a:pt x="459146" y="325992"/>
                  <a:pt x="566272" y="205579"/>
                  <a:pt x="799653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81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10800000"/>
            </a:lightRig>
          </a:scene3d>
          <a:sp3d extrusionH="76200"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95A76-BC11-4974-997A-4491170813E3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12/19/2014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3959B-A944-46E1-8693-39D2C02F7F70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735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novyj-god-239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663" y="4875213"/>
            <a:ext cx="264160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7" descr="7108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6032500"/>
            <a:ext cx="6875463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39FB5-2DB9-4454-BEAA-00D20B217020}" type="datetimeFigureOut">
              <a:rPr lang="ru-RU">
                <a:solidFill>
                  <a:srgbClr val="00007F">
                    <a:tint val="75000"/>
                  </a:srgbClr>
                </a:solidFill>
              </a:rPr>
              <a:pPr>
                <a:defRPr/>
              </a:pPr>
              <a:t>19.12.2014</a:t>
            </a:fld>
            <a:endParaRPr lang="ru-RU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F5776-999F-4984-AB45-65A317E376AE}" type="slidenum">
              <a:rPr lang="ru-RU">
                <a:solidFill>
                  <a:srgbClr val="00007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9707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/>
          <p:nvPr/>
        </p:nvSpPr>
        <p:spPr bwMode="ltGray">
          <a:xfrm>
            <a:off x="7223760" y="5410"/>
            <a:ext cx="1926890" cy="5929045"/>
          </a:xfrm>
          <a:custGeom>
            <a:avLst/>
            <a:gdLst>
              <a:gd name="connsiteX0" fmla="*/ 609600 w 1676400"/>
              <a:gd name="connsiteY0" fmla="*/ 0 h 5915025"/>
              <a:gd name="connsiteX1" fmla="*/ 0 w 1676400"/>
              <a:gd name="connsiteY1" fmla="*/ 714375 h 5915025"/>
              <a:gd name="connsiteX2" fmla="*/ 19050 w 1676400"/>
              <a:gd name="connsiteY2" fmla="*/ 1438275 h 5915025"/>
              <a:gd name="connsiteX3" fmla="*/ 971550 w 1676400"/>
              <a:gd name="connsiteY3" fmla="*/ 3086100 h 5915025"/>
              <a:gd name="connsiteX4" fmla="*/ 733425 w 1676400"/>
              <a:gd name="connsiteY4" fmla="*/ 4514850 h 5915025"/>
              <a:gd name="connsiteX5" fmla="*/ 1666875 w 1676400"/>
              <a:gd name="connsiteY5" fmla="*/ 5915025 h 5915025"/>
              <a:gd name="connsiteX6" fmla="*/ 1676400 w 1676400"/>
              <a:gd name="connsiteY6" fmla="*/ 0 h 5915025"/>
              <a:gd name="connsiteX7" fmla="*/ 609600 w 1676400"/>
              <a:gd name="connsiteY7" fmla="*/ 0 h 5915025"/>
              <a:gd name="connsiteX0" fmla="*/ 752475 w 1819275"/>
              <a:gd name="connsiteY0" fmla="*/ 0 h 5915025"/>
              <a:gd name="connsiteX1" fmla="*/ 142875 w 1819275"/>
              <a:gd name="connsiteY1" fmla="*/ 714375 h 5915025"/>
              <a:gd name="connsiteX2" fmla="*/ 161925 w 1819275"/>
              <a:gd name="connsiteY2" fmla="*/ 1438275 h 5915025"/>
              <a:gd name="connsiteX3" fmla="*/ 1114425 w 1819275"/>
              <a:gd name="connsiteY3" fmla="*/ 3086100 h 5915025"/>
              <a:gd name="connsiteX4" fmla="*/ 876300 w 1819275"/>
              <a:gd name="connsiteY4" fmla="*/ 4514850 h 5915025"/>
              <a:gd name="connsiteX5" fmla="*/ 1809750 w 1819275"/>
              <a:gd name="connsiteY5" fmla="*/ 5915025 h 5915025"/>
              <a:gd name="connsiteX6" fmla="*/ 1819275 w 1819275"/>
              <a:gd name="connsiteY6" fmla="*/ 0 h 5915025"/>
              <a:gd name="connsiteX7" fmla="*/ 752475 w 1819275"/>
              <a:gd name="connsiteY7" fmla="*/ 0 h 5915025"/>
              <a:gd name="connsiteX0" fmla="*/ 752475 w 1819275"/>
              <a:gd name="connsiteY0" fmla="*/ 0 h 5915025"/>
              <a:gd name="connsiteX1" fmla="*/ 142875 w 1819275"/>
              <a:gd name="connsiteY1" fmla="*/ 714375 h 5915025"/>
              <a:gd name="connsiteX2" fmla="*/ 161925 w 1819275"/>
              <a:gd name="connsiteY2" fmla="*/ 1438275 h 5915025"/>
              <a:gd name="connsiteX3" fmla="*/ 1114425 w 1819275"/>
              <a:gd name="connsiteY3" fmla="*/ 3086100 h 5915025"/>
              <a:gd name="connsiteX4" fmla="*/ 876300 w 1819275"/>
              <a:gd name="connsiteY4" fmla="*/ 4514850 h 5915025"/>
              <a:gd name="connsiteX5" fmla="*/ 1809750 w 1819275"/>
              <a:gd name="connsiteY5" fmla="*/ 5915025 h 5915025"/>
              <a:gd name="connsiteX6" fmla="*/ 1819275 w 1819275"/>
              <a:gd name="connsiteY6" fmla="*/ 0 h 5915025"/>
              <a:gd name="connsiteX7" fmla="*/ 752475 w 1819275"/>
              <a:gd name="connsiteY7" fmla="*/ 0 h 5915025"/>
              <a:gd name="connsiteX0" fmla="*/ 752475 w 1819275"/>
              <a:gd name="connsiteY0" fmla="*/ 0 h 6667500"/>
              <a:gd name="connsiteX1" fmla="*/ 142875 w 1819275"/>
              <a:gd name="connsiteY1" fmla="*/ 714375 h 6667500"/>
              <a:gd name="connsiteX2" fmla="*/ 161925 w 1819275"/>
              <a:gd name="connsiteY2" fmla="*/ 1438275 h 6667500"/>
              <a:gd name="connsiteX3" fmla="*/ 1114425 w 1819275"/>
              <a:gd name="connsiteY3" fmla="*/ 3086100 h 6667500"/>
              <a:gd name="connsiteX4" fmla="*/ 876300 w 1819275"/>
              <a:gd name="connsiteY4" fmla="*/ 4514850 h 6667500"/>
              <a:gd name="connsiteX5" fmla="*/ 1809750 w 1819275"/>
              <a:gd name="connsiteY5" fmla="*/ 5915025 h 6667500"/>
              <a:gd name="connsiteX6" fmla="*/ 1819275 w 1819275"/>
              <a:gd name="connsiteY6" fmla="*/ 0 h 6667500"/>
              <a:gd name="connsiteX7" fmla="*/ 752475 w 1819275"/>
              <a:gd name="connsiteY7" fmla="*/ 0 h 6667500"/>
              <a:gd name="connsiteX0" fmla="*/ 752475 w 1819275"/>
              <a:gd name="connsiteY0" fmla="*/ 0 h 6648220"/>
              <a:gd name="connsiteX1" fmla="*/ 142875 w 1819275"/>
              <a:gd name="connsiteY1" fmla="*/ 714375 h 6648220"/>
              <a:gd name="connsiteX2" fmla="*/ 161925 w 1819275"/>
              <a:gd name="connsiteY2" fmla="*/ 1438275 h 6648220"/>
              <a:gd name="connsiteX3" fmla="*/ 1114425 w 1819275"/>
              <a:gd name="connsiteY3" fmla="*/ 3086100 h 6648220"/>
              <a:gd name="connsiteX4" fmla="*/ 876300 w 1819275"/>
              <a:gd name="connsiteY4" fmla="*/ 4514850 h 6648220"/>
              <a:gd name="connsiteX5" fmla="*/ 1815258 w 1819275"/>
              <a:gd name="connsiteY5" fmla="*/ 5895745 h 6648220"/>
              <a:gd name="connsiteX6" fmla="*/ 1819275 w 1819275"/>
              <a:gd name="connsiteY6" fmla="*/ 0 h 6648220"/>
              <a:gd name="connsiteX7" fmla="*/ 752475 w 1819275"/>
              <a:gd name="connsiteY7" fmla="*/ 0 h 6648220"/>
              <a:gd name="connsiteX0" fmla="*/ 752475 w 1819275"/>
              <a:gd name="connsiteY0" fmla="*/ 0 h 6705140"/>
              <a:gd name="connsiteX1" fmla="*/ 142875 w 1819275"/>
              <a:gd name="connsiteY1" fmla="*/ 714375 h 6705140"/>
              <a:gd name="connsiteX2" fmla="*/ 161925 w 1819275"/>
              <a:gd name="connsiteY2" fmla="*/ 1438275 h 6705140"/>
              <a:gd name="connsiteX3" fmla="*/ 1114425 w 1819275"/>
              <a:gd name="connsiteY3" fmla="*/ 3086100 h 6705140"/>
              <a:gd name="connsiteX4" fmla="*/ 876300 w 1819275"/>
              <a:gd name="connsiteY4" fmla="*/ 4514850 h 6705140"/>
              <a:gd name="connsiteX5" fmla="*/ 1809750 w 1819275"/>
              <a:gd name="connsiteY5" fmla="*/ 5952665 h 6705140"/>
              <a:gd name="connsiteX6" fmla="*/ 1819275 w 1819275"/>
              <a:gd name="connsiteY6" fmla="*/ 0 h 6705140"/>
              <a:gd name="connsiteX7" fmla="*/ 752475 w 1819275"/>
              <a:gd name="connsiteY7" fmla="*/ 0 h 6705140"/>
              <a:gd name="connsiteX0" fmla="*/ 752475 w 1819275"/>
              <a:gd name="connsiteY0" fmla="*/ 0 h 5952665"/>
              <a:gd name="connsiteX1" fmla="*/ 142875 w 1819275"/>
              <a:gd name="connsiteY1" fmla="*/ 714375 h 5952665"/>
              <a:gd name="connsiteX2" fmla="*/ 161925 w 1819275"/>
              <a:gd name="connsiteY2" fmla="*/ 1438275 h 5952665"/>
              <a:gd name="connsiteX3" fmla="*/ 1114425 w 1819275"/>
              <a:gd name="connsiteY3" fmla="*/ 3086100 h 5952665"/>
              <a:gd name="connsiteX4" fmla="*/ 876300 w 1819275"/>
              <a:gd name="connsiteY4" fmla="*/ 4514850 h 5952665"/>
              <a:gd name="connsiteX5" fmla="*/ 1809750 w 1819275"/>
              <a:gd name="connsiteY5" fmla="*/ 5952665 h 5952665"/>
              <a:gd name="connsiteX6" fmla="*/ 1819275 w 1819275"/>
              <a:gd name="connsiteY6" fmla="*/ 0 h 5952665"/>
              <a:gd name="connsiteX7" fmla="*/ 752475 w 1819275"/>
              <a:gd name="connsiteY7" fmla="*/ 0 h 5952665"/>
              <a:gd name="connsiteX0" fmla="*/ 752475 w 1819275"/>
              <a:gd name="connsiteY0" fmla="*/ 0 h 5922369"/>
              <a:gd name="connsiteX1" fmla="*/ 142875 w 1819275"/>
              <a:gd name="connsiteY1" fmla="*/ 714375 h 5922369"/>
              <a:gd name="connsiteX2" fmla="*/ 161925 w 1819275"/>
              <a:gd name="connsiteY2" fmla="*/ 1438275 h 5922369"/>
              <a:gd name="connsiteX3" fmla="*/ 1114425 w 1819275"/>
              <a:gd name="connsiteY3" fmla="*/ 3086100 h 5922369"/>
              <a:gd name="connsiteX4" fmla="*/ 876300 w 1819275"/>
              <a:gd name="connsiteY4" fmla="*/ 4514850 h 5922369"/>
              <a:gd name="connsiteX5" fmla="*/ 1804242 w 1819275"/>
              <a:gd name="connsiteY5" fmla="*/ 5922369 h 5922369"/>
              <a:gd name="connsiteX6" fmla="*/ 1819275 w 1819275"/>
              <a:gd name="connsiteY6" fmla="*/ 0 h 5922369"/>
              <a:gd name="connsiteX7" fmla="*/ 752475 w 1819275"/>
              <a:gd name="connsiteY7" fmla="*/ 0 h 5922369"/>
              <a:gd name="connsiteX0" fmla="*/ 752934 w 1819734"/>
              <a:gd name="connsiteY0" fmla="*/ 0 h 5922369"/>
              <a:gd name="connsiteX1" fmla="*/ 143334 w 1819734"/>
              <a:gd name="connsiteY1" fmla="*/ 714375 h 5922369"/>
              <a:gd name="connsiteX2" fmla="*/ 162384 w 1819734"/>
              <a:gd name="connsiteY2" fmla="*/ 1438275 h 5922369"/>
              <a:gd name="connsiteX3" fmla="*/ 1117638 w 1819734"/>
              <a:gd name="connsiteY3" fmla="*/ 3392736 h 5922369"/>
              <a:gd name="connsiteX4" fmla="*/ 876759 w 1819734"/>
              <a:gd name="connsiteY4" fmla="*/ 4514850 h 5922369"/>
              <a:gd name="connsiteX5" fmla="*/ 1804701 w 1819734"/>
              <a:gd name="connsiteY5" fmla="*/ 5922369 h 5922369"/>
              <a:gd name="connsiteX6" fmla="*/ 1819734 w 1819734"/>
              <a:gd name="connsiteY6" fmla="*/ 0 h 5922369"/>
              <a:gd name="connsiteX7" fmla="*/ 752934 w 1819734"/>
              <a:gd name="connsiteY7" fmla="*/ 0 h 5922369"/>
              <a:gd name="connsiteX0" fmla="*/ 755688 w 1822488"/>
              <a:gd name="connsiteY0" fmla="*/ 0 h 5922369"/>
              <a:gd name="connsiteX1" fmla="*/ 146088 w 1822488"/>
              <a:gd name="connsiteY1" fmla="*/ 714375 h 5922369"/>
              <a:gd name="connsiteX2" fmla="*/ 165138 w 1822488"/>
              <a:gd name="connsiteY2" fmla="*/ 1438275 h 5922369"/>
              <a:gd name="connsiteX3" fmla="*/ 1136917 w 1822488"/>
              <a:gd name="connsiteY3" fmla="*/ 3389982 h 5922369"/>
              <a:gd name="connsiteX4" fmla="*/ 879513 w 1822488"/>
              <a:gd name="connsiteY4" fmla="*/ 4514850 h 5922369"/>
              <a:gd name="connsiteX5" fmla="*/ 1807455 w 1822488"/>
              <a:gd name="connsiteY5" fmla="*/ 5922369 h 5922369"/>
              <a:gd name="connsiteX6" fmla="*/ 1822488 w 1822488"/>
              <a:gd name="connsiteY6" fmla="*/ 0 h 5922369"/>
              <a:gd name="connsiteX7" fmla="*/ 755688 w 1822488"/>
              <a:gd name="connsiteY7" fmla="*/ 0 h 5922369"/>
              <a:gd name="connsiteX0" fmla="*/ 755688 w 1822488"/>
              <a:gd name="connsiteY0" fmla="*/ 0 h 5922369"/>
              <a:gd name="connsiteX1" fmla="*/ 146088 w 1822488"/>
              <a:gd name="connsiteY1" fmla="*/ 714375 h 5922369"/>
              <a:gd name="connsiteX2" fmla="*/ 165138 w 1822488"/>
              <a:gd name="connsiteY2" fmla="*/ 1438275 h 5922369"/>
              <a:gd name="connsiteX3" fmla="*/ 1136917 w 1822488"/>
              <a:gd name="connsiteY3" fmla="*/ 3389982 h 5922369"/>
              <a:gd name="connsiteX4" fmla="*/ 879513 w 1822488"/>
              <a:gd name="connsiteY4" fmla="*/ 4514850 h 5922369"/>
              <a:gd name="connsiteX5" fmla="*/ 1807455 w 1822488"/>
              <a:gd name="connsiteY5" fmla="*/ 5922369 h 5922369"/>
              <a:gd name="connsiteX6" fmla="*/ 1822488 w 1822488"/>
              <a:gd name="connsiteY6" fmla="*/ 0 h 5922369"/>
              <a:gd name="connsiteX7" fmla="*/ 755688 w 1822488"/>
              <a:gd name="connsiteY7" fmla="*/ 0 h 5922369"/>
              <a:gd name="connsiteX0" fmla="*/ 755688 w 1822488"/>
              <a:gd name="connsiteY0" fmla="*/ 0 h 5922369"/>
              <a:gd name="connsiteX1" fmla="*/ 146088 w 1822488"/>
              <a:gd name="connsiteY1" fmla="*/ 714375 h 5922369"/>
              <a:gd name="connsiteX2" fmla="*/ 165138 w 1822488"/>
              <a:gd name="connsiteY2" fmla="*/ 1438275 h 5922369"/>
              <a:gd name="connsiteX3" fmla="*/ 1136917 w 1822488"/>
              <a:gd name="connsiteY3" fmla="*/ 3389982 h 5922369"/>
              <a:gd name="connsiteX4" fmla="*/ 879513 w 1822488"/>
              <a:gd name="connsiteY4" fmla="*/ 4514850 h 5922369"/>
              <a:gd name="connsiteX5" fmla="*/ 1807455 w 1822488"/>
              <a:gd name="connsiteY5" fmla="*/ 5922369 h 5922369"/>
              <a:gd name="connsiteX6" fmla="*/ 1822488 w 1822488"/>
              <a:gd name="connsiteY6" fmla="*/ 0 h 5922369"/>
              <a:gd name="connsiteX7" fmla="*/ 755688 w 1822488"/>
              <a:gd name="connsiteY7" fmla="*/ 0 h 5922369"/>
              <a:gd name="connsiteX0" fmla="*/ 755688 w 1822488"/>
              <a:gd name="connsiteY0" fmla="*/ 0 h 5922369"/>
              <a:gd name="connsiteX1" fmla="*/ 146088 w 1822488"/>
              <a:gd name="connsiteY1" fmla="*/ 714375 h 5922369"/>
              <a:gd name="connsiteX2" fmla="*/ 165138 w 1822488"/>
              <a:gd name="connsiteY2" fmla="*/ 1438275 h 5922369"/>
              <a:gd name="connsiteX3" fmla="*/ 1136917 w 1822488"/>
              <a:gd name="connsiteY3" fmla="*/ 3389982 h 5922369"/>
              <a:gd name="connsiteX4" fmla="*/ 879513 w 1822488"/>
              <a:gd name="connsiteY4" fmla="*/ 4514850 h 5922369"/>
              <a:gd name="connsiteX5" fmla="*/ 1807455 w 1822488"/>
              <a:gd name="connsiteY5" fmla="*/ 5922369 h 5922369"/>
              <a:gd name="connsiteX6" fmla="*/ 1822488 w 1822488"/>
              <a:gd name="connsiteY6" fmla="*/ 0 h 5922369"/>
              <a:gd name="connsiteX7" fmla="*/ 755688 w 1822488"/>
              <a:gd name="connsiteY7" fmla="*/ 0 h 5922369"/>
              <a:gd name="connsiteX0" fmla="*/ 896153 w 1962953"/>
              <a:gd name="connsiteY0" fmla="*/ 0 h 5922369"/>
              <a:gd name="connsiteX1" fmla="*/ 286553 w 1962953"/>
              <a:gd name="connsiteY1" fmla="*/ 714375 h 5922369"/>
              <a:gd name="connsiteX2" fmla="*/ 305603 w 1962953"/>
              <a:gd name="connsiteY2" fmla="*/ 1438275 h 5922369"/>
              <a:gd name="connsiteX3" fmla="*/ 1277382 w 1962953"/>
              <a:gd name="connsiteY3" fmla="*/ 3389982 h 5922369"/>
              <a:gd name="connsiteX4" fmla="*/ 1019978 w 1962953"/>
              <a:gd name="connsiteY4" fmla="*/ 4514850 h 5922369"/>
              <a:gd name="connsiteX5" fmla="*/ 1947920 w 1962953"/>
              <a:gd name="connsiteY5" fmla="*/ 5922369 h 5922369"/>
              <a:gd name="connsiteX6" fmla="*/ 1962953 w 1962953"/>
              <a:gd name="connsiteY6" fmla="*/ 0 h 5922369"/>
              <a:gd name="connsiteX7" fmla="*/ 896153 w 1962953"/>
              <a:gd name="connsiteY7" fmla="*/ 0 h 5922369"/>
              <a:gd name="connsiteX0" fmla="*/ 896153 w 1962953"/>
              <a:gd name="connsiteY0" fmla="*/ 0 h 5922369"/>
              <a:gd name="connsiteX1" fmla="*/ 286553 w 1962953"/>
              <a:gd name="connsiteY1" fmla="*/ 714375 h 5922369"/>
              <a:gd name="connsiteX2" fmla="*/ 305603 w 1962953"/>
              <a:gd name="connsiteY2" fmla="*/ 1438275 h 5922369"/>
              <a:gd name="connsiteX3" fmla="*/ 1277382 w 1962953"/>
              <a:gd name="connsiteY3" fmla="*/ 3389982 h 5922369"/>
              <a:gd name="connsiteX4" fmla="*/ 1019978 w 1962953"/>
              <a:gd name="connsiteY4" fmla="*/ 4514850 h 5922369"/>
              <a:gd name="connsiteX5" fmla="*/ 1947920 w 1962953"/>
              <a:gd name="connsiteY5" fmla="*/ 5922369 h 5922369"/>
              <a:gd name="connsiteX6" fmla="*/ 1962953 w 1962953"/>
              <a:gd name="connsiteY6" fmla="*/ 0 h 5922369"/>
              <a:gd name="connsiteX7" fmla="*/ 896153 w 1962953"/>
              <a:gd name="connsiteY7" fmla="*/ 0 h 5922369"/>
              <a:gd name="connsiteX0" fmla="*/ 896153 w 1962953"/>
              <a:gd name="connsiteY0" fmla="*/ 0 h 5922369"/>
              <a:gd name="connsiteX1" fmla="*/ 286553 w 1962953"/>
              <a:gd name="connsiteY1" fmla="*/ 714375 h 5922369"/>
              <a:gd name="connsiteX2" fmla="*/ 305603 w 1962953"/>
              <a:gd name="connsiteY2" fmla="*/ 1438275 h 5922369"/>
              <a:gd name="connsiteX3" fmla="*/ 1277382 w 1962953"/>
              <a:gd name="connsiteY3" fmla="*/ 3389982 h 5922369"/>
              <a:gd name="connsiteX4" fmla="*/ 1019978 w 1962953"/>
              <a:gd name="connsiteY4" fmla="*/ 4514850 h 5922369"/>
              <a:gd name="connsiteX5" fmla="*/ 1947920 w 1962953"/>
              <a:gd name="connsiteY5" fmla="*/ 5922369 h 5922369"/>
              <a:gd name="connsiteX6" fmla="*/ 1962953 w 1962953"/>
              <a:gd name="connsiteY6" fmla="*/ 0 h 5922369"/>
              <a:gd name="connsiteX7" fmla="*/ 896153 w 1962953"/>
              <a:gd name="connsiteY7" fmla="*/ 0 h 5922369"/>
              <a:gd name="connsiteX0" fmla="*/ 896153 w 1962953"/>
              <a:gd name="connsiteY0" fmla="*/ 0 h 5922369"/>
              <a:gd name="connsiteX1" fmla="*/ 286553 w 1962953"/>
              <a:gd name="connsiteY1" fmla="*/ 714375 h 5922369"/>
              <a:gd name="connsiteX2" fmla="*/ 305603 w 1962953"/>
              <a:gd name="connsiteY2" fmla="*/ 1438275 h 5922369"/>
              <a:gd name="connsiteX3" fmla="*/ 1277382 w 1962953"/>
              <a:gd name="connsiteY3" fmla="*/ 3389982 h 5922369"/>
              <a:gd name="connsiteX4" fmla="*/ 1019978 w 1962953"/>
              <a:gd name="connsiteY4" fmla="*/ 4514850 h 5922369"/>
              <a:gd name="connsiteX5" fmla="*/ 1947920 w 1962953"/>
              <a:gd name="connsiteY5" fmla="*/ 5922369 h 5922369"/>
              <a:gd name="connsiteX6" fmla="*/ 1962953 w 1962953"/>
              <a:gd name="connsiteY6" fmla="*/ 0 h 5922369"/>
              <a:gd name="connsiteX7" fmla="*/ 896153 w 1962953"/>
              <a:gd name="connsiteY7" fmla="*/ 0 h 5922369"/>
              <a:gd name="connsiteX0" fmla="*/ 772290 w 1839090"/>
              <a:gd name="connsiteY0" fmla="*/ 0 h 5922369"/>
              <a:gd name="connsiteX1" fmla="*/ 128721 w 1839090"/>
              <a:gd name="connsiteY1" fmla="*/ 747426 h 5922369"/>
              <a:gd name="connsiteX2" fmla="*/ 181740 w 1839090"/>
              <a:gd name="connsiteY2" fmla="*/ 1438275 h 5922369"/>
              <a:gd name="connsiteX3" fmla="*/ 1153519 w 1839090"/>
              <a:gd name="connsiteY3" fmla="*/ 3389982 h 5922369"/>
              <a:gd name="connsiteX4" fmla="*/ 896115 w 1839090"/>
              <a:gd name="connsiteY4" fmla="*/ 4514850 h 5922369"/>
              <a:gd name="connsiteX5" fmla="*/ 1824057 w 1839090"/>
              <a:gd name="connsiteY5" fmla="*/ 5922369 h 5922369"/>
              <a:gd name="connsiteX6" fmla="*/ 1839090 w 1839090"/>
              <a:gd name="connsiteY6" fmla="*/ 0 h 5922369"/>
              <a:gd name="connsiteX7" fmla="*/ 772290 w 1839090"/>
              <a:gd name="connsiteY7" fmla="*/ 0 h 5922369"/>
              <a:gd name="connsiteX0" fmla="*/ 775044 w 1841844"/>
              <a:gd name="connsiteY0" fmla="*/ 0 h 5922369"/>
              <a:gd name="connsiteX1" fmla="*/ 131475 w 1841844"/>
              <a:gd name="connsiteY1" fmla="*/ 747426 h 5922369"/>
              <a:gd name="connsiteX2" fmla="*/ 184494 w 1841844"/>
              <a:gd name="connsiteY2" fmla="*/ 1438275 h 5922369"/>
              <a:gd name="connsiteX3" fmla="*/ 1156273 w 1841844"/>
              <a:gd name="connsiteY3" fmla="*/ 3389982 h 5922369"/>
              <a:gd name="connsiteX4" fmla="*/ 898869 w 1841844"/>
              <a:gd name="connsiteY4" fmla="*/ 4514850 h 5922369"/>
              <a:gd name="connsiteX5" fmla="*/ 1826811 w 1841844"/>
              <a:gd name="connsiteY5" fmla="*/ 5922369 h 5922369"/>
              <a:gd name="connsiteX6" fmla="*/ 1841844 w 1841844"/>
              <a:gd name="connsiteY6" fmla="*/ 0 h 5922369"/>
              <a:gd name="connsiteX7" fmla="*/ 775044 w 1841844"/>
              <a:gd name="connsiteY7" fmla="*/ 0 h 5922369"/>
              <a:gd name="connsiteX0" fmla="*/ 830205 w 1897005"/>
              <a:gd name="connsiteY0" fmla="*/ 0 h 5922369"/>
              <a:gd name="connsiteX1" fmla="*/ 186636 w 1897005"/>
              <a:gd name="connsiteY1" fmla="*/ 747426 h 5922369"/>
              <a:gd name="connsiteX2" fmla="*/ 239655 w 1897005"/>
              <a:gd name="connsiteY2" fmla="*/ 1438275 h 5922369"/>
              <a:gd name="connsiteX3" fmla="*/ 1211434 w 1897005"/>
              <a:gd name="connsiteY3" fmla="*/ 3389982 h 5922369"/>
              <a:gd name="connsiteX4" fmla="*/ 954030 w 1897005"/>
              <a:gd name="connsiteY4" fmla="*/ 4514850 h 5922369"/>
              <a:gd name="connsiteX5" fmla="*/ 1881972 w 1897005"/>
              <a:gd name="connsiteY5" fmla="*/ 5922369 h 5922369"/>
              <a:gd name="connsiteX6" fmla="*/ 1897005 w 1897005"/>
              <a:gd name="connsiteY6" fmla="*/ 0 h 5922369"/>
              <a:gd name="connsiteX7" fmla="*/ 830205 w 1897005"/>
              <a:gd name="connsiteY7" fmla="*/ 0 h 5922369"/>
              <a:gd name="connsiteX0" fmla="*/ 719654 w 1786454"/>
              <a:gd name="connsiteY0" fmla="*/ 0 h 5922369"/>
              <a:gd name="connsiteX1" fmla="*/ 76085 w 1786454"/>
              <a:gd name="connsiteY1" fmla="*/ 747426 h 5922369"/>
              <a:gd name="connsiteX2" fmla="*/ 263143 w 1786454"/>
              <a:gd name="connsiteY2" fmla="*/ 1560379 h 5922369"/>
              <a:gd name="connsiteX3" fmla="*/ 1100883 w 1786454"/>
              <a:gd name="connsiteY3" fmla="*/ 3389982 h 5922369"/>
              <a:gd name="connsiteX4" fmla="*/ 843479 w 1786454"/>
              <a:gd name="connsiteY4" fmla="*/ 4514850 h 5922369"/>
              <a:gd name="connsiteX5" fmla="*/ 1771421 w 1786454"/>
              <a:gd name="connsiteY5" fmla="*/ 5922369 h 5922369"/>
              <a:gd name="connsiteX6" fmla="*/ 1786454 w 1786454"/>
              <a:gd name="connsiteY6" fmla="*/ 0 h 5922369"/>
              <a:gd name="connsiteX7" fmla="*/ 719654 w 1786454"/>
              <a:gd name="connsiteY7" fmla="*/ 0 h 5922369"/>
              <a:gd name="connsiteX0" fmla="*/ 857747 w 1924547"/>
              <a:gd name="connsiteY0" fmla="*/ 0 h 5922369"/>
              <a:gd name="connsiteX1" fmla="*/ 214178 w 1924547"/>
              <a:gd name="connsiteY1" fmla="*/ 747426 h 5922369"/>
              <a:gd name="connsiteX2" fmla="*/ 401236 w 1924547"/>
              <a:gd name="connsiteY2" fmla="*/ 1560379 h 5922369"/>
              <a:gd name="connsiteX3" fmla="*/ 1238976 w 1924547"/>
              <a:gd name="connsiteY3" fmla="*/ 3389982 h 5922369"/>
              <a:gd name="connsiteX4" fmla="*/ 981572 w 1924547"/>
              <a:gd name="connsiteY4" fmla="*/ 4514850 h 5922369"/>
              <a:gd name="connsiteX5" fmla="*/ 1909514 w 1924547"/>
              <a:gd name="connsiteY5" fmla="*/ 5922369 h 5922369"/>
              <a:gd name="connsiteX6" fmla="*/ 1924547 w 1924547"/>
              <a:gd name="connsiteY6" fmla="*/ 0 h 5922369"/>
              <a:gd name="connsiteX7" fmla="*/ 857747 w 1924547"/>
              <a:gd name="connsiteY7" fmla="*/ 0 h 5922369"/>
              <a:gd name="connsiteX0" fmla="*/ 857747 w 1924547"/>
              <a:gd name="connsiteY0" fmla="*/ 0 h 5922369"/>
              <a:gd name="connsiteX1" fmla="*/ 214178 w 1924547"/>
              <a:gd name="connsiteY1" fmla="*/ 747426 h 5922369"/>
              <a:gd name="connsiteX2" fmla="*/ 401236 w 1924547"/>
              <a:gd name="connsiteY2" fmla="*/ 1560379 h 5922369"/>
              <a:gd name="connsiteX3" fmla="*/ 1238976 w 1924547"/>
              <a:gd name="connsiteY3" fmla="*/ 3389982 h 5922369"/>
              <a:gd name="connsiteX4" fmla="*/ 981572 w 1924547"/>
              <a:gd name="connsiteY4" fmla="*/ 4514850 h 5922369"/>
              <a:gd name="connsiteX5" fmla="*/ 1909514 w 1924547"/>
              <a:gd name="connsiteY5" fmla="*/ 5922369 h 5922369"/>
              <a:gd name="connsiteX6" fmla="*/ 1924547 w 1924547"/>
              <a:gd name="connsiteY6" fmla="*/ 0 h 5922369"/>
              <a:gd name="connsiteX7" fmla="*/ 857747 w 1924547"/>
              <a:gd name="connsiteY7" fmla="*/ 0 h 5922369"/>
              <a:gd name="connsiteX0" fmla="*/ 857747 w 1924547"/>
              <a:gd name="connsiteY0" fmla="*/ 0 h 5922369"/>
              <a:gd name="connsiteX1" fmla="*/ 214178 w 1924547"/>
              <a:gd name="connsiteY1" fmla="*/ 747426 h 5922369"/>
              <a:gd name="connsiteX2" fmla="*/ 401236 w 1924547"/>
              <a:gd name="connsiteY2" fmla="*/ 1560379 h 5922369"/>
              <a:gd name="connsiteX3" fmla="*/ 1238976 w 1924547"/>
              <a:gd name="connsiteY3" fmla="*/ 3389982 h 5922369"/>
              <a:gd name="connsiteX4" fmla="*/ 981572 w 1924547"/>
              <a:gd name="connsiteY4" fmla="*/ 4514850 h 5922369"/>
              <a:gd name="connsiteX5" fmla="*/ 1909514 w 1924547"/>
              <a:gd name="connsiteY5" fmla="*/ 5922369 h 5922369"/>
              <a:gd name="connsiteX6" fmla="*/ 1924547 w 1924547"/>
              <a:gd name="connsiteY6" fmla="*/ 0 h 5922369"/>
              <a:gd name="connsiteX7" fmla="*/ 857747 w 1924547"/>
              <a:gd name="connsiteY7" fmla="*/ 0 h 5922369"/>
              <a:gd name="connsiteX0" fmla="*/ 802663 w 1869463"/>
              <a:gd name="connsiteY0" fmla="*/ 0 h 5922369"/>
              <a:gd name="connsiteX1" fmla="*/ 159094 w 1869463"/>
              <a:gd name="connsiteY1" fmla="*/ 747426 h 5922369"/>
              <a:gd name="connsiteX2" fmla="*/ 346152 w 1869463"/>
              <a:gd name="connsiteY2" fmla="*/ 1560379 h 5922369"/>
              <a:gd name="connsiteX3" fmla="*/ 1183892 w 1869463"/>
              <a:gd name="connsiteY3" fmla="*/ 3389982 h 5922369"/>
              <a:gd name="connsiteX4" fmla="*/ 926488 w 1869463"/>
              <a:gd name="connsiteY4" fmla="*/ 4514850 h 5922369"/>
              <a:gd name="connsiteX5" fmla="*/ 1854430 w 1869463"/>
              <a:gd name="connsiteY5" fmla="*/ 5922369 h 5922369"/>
              <a:gd name="connsiteX6" fmla="*/ 1869463 w 1869463"/>
              <a:gd name="connsiteY6" fmla="*/ 0 h 5922369"/>
              <a:gd name="connsiteX7" fmla="*/ 802663 w 1869463"/>
              <a:gd name="connsiteY7" fmla="*/ 0 h 5922369"/>
              <a:gd name="connsiteX0" fmla="*/ 836000 w 1902800"/>
              <a:gd name="connsiteY0" fmla="*/ 0 h 5922369"/>
              <a:gd name="connsiteX1" fmla="*/ 192431 w 1902800"/>
              <a:gd name="connsiteY1" fmla="*/ 747426 h 5922369"/>
              <a:gd name="connsiteX2" fmla="*/ 346152 w 1902800"/>
              <a:gd name="connsiteY2" fmla="*/ 1543710 h 5922369"/>
              <a:gd name="connsiteX3" fmla="*/ 1217229 w 1902800"/>
              <a:gd name="connsiteY3" fmla="*/ 3389982 h 5922369"/>
              <a:gd name="connsiteX4" fmla="*/ 959825 w 1902800"/>
              <a:gd name="connsiteY4" fmla="*/ 4514850 h 5922369"/>
              <a:gd name="connsiteX5" fmla="*/ 1887767 w 1902800"/>
              <a:gd name="connsiteY5" fmla="*/ 5922369 h 5922369"/>
              <a:gd name="connsiteX6" fmla="*/ 1902800 w 1902800"/>
              <a:gd name="connsiteY6" fmla="*/ 0 h 5922369"/>
              <a:gd name="connsiteX7" fmla="*/ 836000 w 1902800"/>
              <a:gd name="connsiteY7" fmla="*/ 0 h 5922369"/>
              <a:gd name="connsiteX0" fmla="*/ 836000 w 1902800"/>
              <a:gd name="connsiteY0" fmla="*/ 0 h 5922369"/>
              <a:gd name="connsiteX1" fmla="*/ 192431 w 1902800"/>
              <a:gd name="connsiteY1" fmla="*/ 747426 h 5922369"/>
              <a:gd name="connsiteX2" fmla="*/ 346152 w 1902800"/>
              <a:gd name="connsiteY2" fmla="*/ 1543710 h 5922369"/>
              <a:gd name="connsiteX3" fmla="*/ 1217229 w 1902800"/>
              <a:gd name="connsiteY3" fmla="*/ 3389982 h 5922369"/>
              <a:gd name="connsiteX4" fmla="*/ 959825 w 1902800"/>
              <a:gd name="connsiteY4" fmla="*/ 4514850 h 5922369"/>
              <a:gd name="connsiteX5" fmla="*/ 1887767 w 1902800"/>
              <a:gd name="connsiteY5" fmla="*/ 5922369 h 5922369"/>
              <a:gd name="connsiteX6" fmla="*/ 1902800 w 1902800"/>
              <a:gd name="connsiteY6" fmla="*/ 0 h 5922369"/>
              <a:gd name="connsiteX7" fmla="*/ 836000 w 1902800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4750"/>
              <a:gd name="connsiteX1" fmla="*/ 221006 w 1931375"/>
              <a:gd name="connsiteY1" fmla="*/ 747426 h 5924750"/>
              <a:gd name="connsiteX2" fmla="*/ 346152 w 1931375"/>
              <a:gd name="connsiteY2" fmla="*/ 1505610 h 5924750"/>
              <a:gd name="connsiteX3" fmla="*/ 1245804 w 1931375"/>
              <a:gd name="connsiteY3" fmla="*/ 3389982 h 5924750"/>
              <a:gd name="connsiteX4" fmla="*/ 988400 w 1931375"/>
              <a:gd name="connsiteY4" fmla="*/ 4514850 h 5924750"/>
              <a:gd name="connsiteX5" fmla="*/ 1930630 w 1931375"/>
              <a:gd name="connsiteY5" fmla="*/ 5924750 h 5924750"/>
              <a:gd name="connsiteX6" fmla="*/ 1931375 w 1931375"/>
              <a:gd name="connsiteY6" fmla="*/ 0 h 5924750"/>
              <a:gd name="connsiteX7" fmla="*/ 864575 w 1931375"/>
              <a:gd name="connsiteY7" fmla="*/ 0 h 592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31375" h="5924750">
                <a:moveTo>
                  <a:pt x="864575" y="0"/>
                </a:moveTo>
                <a:cubicBezTo>
                  <a:pt x="711869" y="153950"/>
                  <a:pt x="355035" y="586979"/>
                  <a:pt x="221006" y="747426"/>
                </a:cubicBezTo>
                <a:cubicBezTo>
                  <a:pt x="86977" y="907873"/>
                  <a:pt x="0" y="1201976"/>
                  <a:pt x="346152" y="1505610"/>
                </a:cubicBezTo>
                <a:cubicBezTo>
                  <a:pt x="759156" y="1853434"/>
                  <a:pt x="1259322" y="2702395"/>
                  <a:pt x="1245804" y="3389982"/>
                </a:cubicBezTo>
                <a:cubicBezTo>
                  <a:pt x="1200843" y="4035078"/>
                  <a:pt x="1155254" y="4073497"/>
                  <a:pt x="988400" y="4514850"/>
                </a:cubicBezTo>
                <a:cubicBezTo>
                  <a:pt x="618440" y="5176871"/>
                  <a:pt x="1341974" y="5568194"/>
                  <a:pt x="1930630" y="5924750"/>
                </a:cubicBezTo>
                <a:cubicBezTo>
                  <a:pt x="1930878" y="3949833"/>
                  <a:pt x="1931127" y="1974917"/>
                  <a:pt x="1931375" y="0"/>
                </a:cubicBezTo>
                <a:lnTo>
                  <a:pt x="864575" y="0"/>
                </a:ln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81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21000000"/>
            </a:lightRig>
          </a:scene3d>
          <a:sp3d extrusionH="76200"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reeform 7"/>
          <p:cNvSpPr/>
          <p:nvPr/>
        </p:nvSpPr>
        <p:spPr bwMode="ltGray">
          <a:xfrm>
            <a:off x="742950" y="5362237"/>
            <a:ext cx="8401050" cy="1505288"/>
          </a:xfrm>
          <a:custGeom>
            <a:avLst/>
            <a:gdLst>
              <a:gd name="connsiteX0" fmla="*/ 0 w 8420100"/>
              <a:gd name="connsiteY0" fmla="*/ 1343025 h 1352550"/>
              <a:gd name="connsiteX1" fmla="*/ 1533525 w 8420100"/>
              <a:gd name="connsiteY1" fmla="*/ 428625 h 1352550"/>
              <a:gd name="connsiteX2" fmla="*/ 3810000 w 8420100"/>
              <a:gd name="connsiteY2" fmla="*/ 914400 h 1352550"/>
              <a:gd name="connsiteX3" fmla="*/ 6657975 w 8420100"/>
              <a:gd name="connsiteY3" fmla="*/ 85725 h 1352550"/>
              <a:gd name="connsiteX4" fmla="*/ 7286625 w 8420100"/>
              <a:gd name="connsiteY4" fmla="*/ 0 h 1352550"/>
              <a:gd name="connsiteX5" fmla="*/ 8420100 w 8420100"/>
              <a:gd name="connsiteY5" fmla="*/ 885825 h 1352550"/>
              <a:gd name="connsiteX6" fmla="*/ 8410575 w 8420100"/>
              <a:gd name="connsiteY6" fmla="*/ 1352550 h 1352550"/>
              <a:gd name="connsiteX7" fmla="*/ 0 w 8420100"/>
              <a:gd name="connsiteY7" fmla="*/ 1343025 h 1352550"/>
              <a:gd name="connsiteX0" fmla="*/ 0 w 8420100"/>
              <a:gd name="connsiteY0" fmla="*/ 1343025 h 1352550"/>
              <a:gd name="connsiteX1" fmla="*/ 1533525 w 8420100"/>
              <a:gd name="connsiteY1" fmla="*/ 428625 h 1352550"/>
              <a:gd name="connsiteX2" fmla="*/ 3810000 w 8420100"/>
              <a:gd name="connsiteY2" fmla="*/ 914400 h 1352550"/>
              <a:gd name="connsiteX3" fmla="*/ 6257925 w 8420100"/>
              <a:gd name="connsiteY3" fmla="*/ 333375 h 1352550"/>
              <a:gd name="connsiteX4" fmla="*/ 7286625 w 8420100"/>
              <a:gd name="connsiteY4" fmla="*/ 0 h 1352550"/>
              <a:gd name="connsiteX5" fmla="*/ 8420100 w 8420100"/>
              <a:gd name="connsiteY5" fmla="*/ 885825 h 1352550"/>
              <a:gd name="connsiteX6" fmla="*/ 8410575 w 8420100"/>
              <a:gd name="connsiteY6" fmla="*/ 1352550 h 1352550"/>
              <a:gd name="connsiteX7" fmla="*/ 0 w 8420100"/>
              <a:gd name="connsiteY7" fmla="*/ 1343025 h 1352550"/>
              <a:gd name="connsiteX0" fmla="*/ 1146175 w 9566275"/>
              <a:gd name="connsiteY0" fmla="*/ 1343025 h 1352550"/>
              <a:gd name="connsiteX1" fmla="*/ 2679700 w 9566275"/>
              <a:gd name="connsiteY1" fmla="*/ 428625 h 1352550"/>
              <a:gd name="connsiteX2" fmla="*/ 4956175 w 9566275"/>
              <a:gd name="connsiteY2" fmla="*/ 914400 h 1352550"/>
              <a:gd name="connsiteX3" fmla="*/ 7404100 w 9566275"/>
              <a:gd name="connsiteY3" fmla="*/ 333375 h 1352550"/>
              <a:gd name="connsiteX4" fmla="*/ 8432800 w 9566275"/>
              <a:gd name="connsiteY4" fmla="*/ 0 h 1352550"/>
              <a:gd name="connsiteX5" fmla="*/ 9566275 w 9566275"/>
              <a:gd name="connsiteY5" fmla="*/ 885825 h 1352550"/>
              <a:gd name="connsiteX6" fmla="*/ 9556750 w 9566275"/>
              <a:gd name="connsiteY6" fmla="*/ 1352550 h 1352550"/>
              <a:gd name="connsiteX7" fmla="*/ 1146175 w 9566275"/>
              <a:gd name="connsiteY7" fmla="*/ 1343025 h 1352550"/>
              <a:gd name="connsiteX0" fmla="*/ 1146175 w 9566275"/>
              <a:gd name="connsiteY0" fmla="*/ 1343025 h 1352550"/>
              <a:gd name="connsiteX1" fmla="*/ 2679700 w 9566275"/>
              <a:gd name="connsiteY1" fmla="*/ 428625 h 1352550"/>
              <a:gd name="connsiteX2" fmla="*/ 4956175 w 9566275"/>
              <a:gd name="connsiteY2" fmla="*/ 914400 h 1352550"/>
              <a:gd name="connsiteX3" fmla="*/ 7404100 w 9566275"/>
              <a:gd name="connsiteY3" fmla="*/ 333375 h 1352550"/>
              <a:gd name="connsiteX4" fmla="*/ 8432800 w 9566275"/>
              <a:gd name="connsiteY4" fmla="*/ 0 h 1352550"/>
              <a:gd name="connsiteX5" fmla="*/ 9566275 w 9566275"/>
              <a:gd name="connsiteY5" fmla="*/ 885825 h 1352550"/>
              <a:gd name="connsiteX6" fmla="*/ 9556750 w 9566275"/>
              <a:gd name="connsiteY6" fmla="*/ 1352550 h 1352550"/>
              <a:gd name="connsiteX7" fmla="*/ 1146175 w 9566275"/>
              <a:gd name="connsiteY7" fmla="*/ 1343025 h 1352550"/>
              <a:gd name="connsiteX0" fmla="*/ 1146175 w 9566275"/>
              <a:gd name="connsiteY0" fmla="*/ 1435100 h 1444625"/>
              <a:gd name="connsiteX1" fmla="*/ 2679700 w 9566275"/>
              <a:gd name="connsiteY1" fmla="*/ 520700 h 1444625"/>
              <a:gd name="connsiteX2" fmla="*/ 4956175 w 9566275"/>
              <a:gd name="connsiteY2" fmla="*/ 1006475 h 1444625"/>
              <a:gd name="connsiteX3" fmla="*/ 7404100 w 9566275"/>
              <a:gd name="connsiteY3" fmla="*/ 425450 h 1444625"/>
              <a:gd name="connsiteX4" fmla="*/ 8432800 w 9566275"/>
              <a:gd name="connsiteY4" fmla="*/ 92075 h 1444625"/>
              <a:gd name="connsiteX5" fmla="*/ 9566275 w 9566275"/>
              <a:gd name="connsiteY5" fmla="*/ 977900 h 1444625"/>
              <a:gd name="connsiteX6" fmla="*/ 9556750 w 9566275"/>
              <a:gd name="connsiteY6" fmla="*/ 1444625 h 1444625"/>
              <a:gd name="connsiteX7" fmla="*/ 1146175 w 9566275"/>
              <a:gd name="connsiteY7" fmla="*/ 1435100 h 1444625"/>
              <a:gd name="connsiteX0" fmla="*/ 1146175 w 9566275"/>
              <a:gd name="connsiteY0" fmla="*/ 1435100 h 1444625"/>
              <a:gd name="connsiteX1" fmla="*/ 2679700 w 9566275"/>
              <a:gd name="connsiteY1" fmla="*/ 520700 h 1444625"/>
              <a:gd name="connsiteX2" fmla="*/ 4956175 w 9566275"/>
              <a:gd name="connsiteY2" fmla="*/ 1006475 h 1444625"/>
              <a:gd name="connsiteX3" fmla="*/ 7404100 w 9566275"/>
              <a:gd name="connsiteY3" fmla="*/ 425450 h 1444625"/>
              <a:gd name="connsiteX4" fmla="*/ 8432800 w 9566275"/>
              <a:gd name="connsiteY4" fmla="*/ 92075 h 1444625"/>
              <a:gd name="connsiteX5" fmla="*/ 9566275 w 9566275"/>
              <a:gd name="connsiteY5" fmla="*/ 977900 h 1444625"/>
              <a:gd name="connsiteX6" fmla="*/ 9556750 w 9566275"/>
              <a:gd name="connsiteY6" fmla="*/ 1444625 h 1444625"/>
              <a:gd name="connsiteX7" fmla="*/ 1146175 w 9566275"/>
              <a:gd name="connsiteY7" fmla="*/ 1435100 h 1444625"/>
              <a:gd name="connsiteX0" fmla="*/ 1146175 w 9566275"/>
              <a:gd name="connsiteY0" fmla="*/ 1441758 h 1451283"/>
              <a:gd name="connsiteX1" fmla="*/ 2679700 w 9566275"/>
              <a:gd name="connsiteY1" fmla="*/ 527358 h 1451283"/>
              <a:gd name="connsiteX2" fmla="*/ 4956175 w 9566275"/>
              <a:gd name="connsiteY2" fmla="*/ 1013133 h 1451283"/>
              <a:gd name="connsiteX3" fmla="*/ 7404100 w 9566275"/>
              <a:gd name="connsiteY3" fmla="*/ 432108 h 1451283"/>
              <a:gd name="connsiteX4" fmla="*/ 8432800 w 9566275"/>
              <a:gd name="connsiteY4" fmla="*/ 98733 h 1451283"/>
              <a:gd name="connsiteX5" fmla="*/ 9566275 w 9566275"/>
              <a:gd name="connsiteY5" fmla="*/ 984558 h 1451283"/>
              <a:gd name="connsiteX6" fmla="*/ 9556750 w 9566275"/>
              <a:gd name="connsiteY6" fmla="*/ 1451283 h 1451283"/>
              <a:gd name="connsiteX7" fmla="*/ 1146175 w 9566275"/>
              <a:gd name="connsiteY7" fmla="*/ 1441758 h 1451283"/>
              <a:gd name="connsiteX0" fmla="*/ 1146175 w 9566275"/>
              <a:gd name="connsiteY0" fmla="*/ 1441758 h 1451283"/>
              <a:gd name="connsiteX1" fmla="*/ 2679700 w 9566275"/>
              <a:gd name="connsiteY1" fmla="*/ 527358 h 1451283"/>
              <a:gd name="connsiteX2" fmla="*/ 4932501 w 9566275"/>
              <a:gd name="connsiteY2" fmla="*/ 1001296 h 1451283"/>
              <a:gd name="connsiteX3" fmla="*/ 7404100 w 9566275"/>
              <a:gd name="connsiteY3" fmla="*/ 432108 h 1451283"/>
              <a:gd name="connsiteX4" fmla="*/ 8432800 w 9566275"/>
              <a:gd name="connsiteY4" fmla="*/ 98733 h 1451283"/>
              <a:gd name="connsiteX5" fmla="*/ 9566275 w 9566275"/>
              <a:gd name="connsiteY5" fmla="*/ 984558 h 1451283"/>
              <a:gd name="connsiteX6" fmla="*/ 9556750 w 9566275"/>
              <a:gd name="connsiteY6" fmla="*/ 1451283 h 1451283"/>
              <a:gd name="connsiteX7" fmla="*/ 1146175 w 9566275"/>
              <a:gd name="connsiteY7" fmla="*/ 1441758 h 1451283"/>
              <a:gd name="connsiteX0" fmla="*/ 1146175 w 9566275"/>
              <a:gd name="connsiteY0" fmla="*/ 1441758 h 1451283"/>
              <a:gd name="connsiteX1" fmla="*/ 2679700 w 9566275"/>
              <a:gd name="connsiteY1" fmla="*/ 527358 h 1451283"/>
              <a:gd name="connsiteX2" fmla="*/ 4932501 w 9566275"/>
              <a:gd name="connsiteY2" fmla="*/ 1001296 h 1451283"/>
              <a:gd name="connsiteX3" fmla="*/ 7404100 w 9566275"/>
              <a:gd name="connsiteY3" fmla="*/ 432108 h 1451283"/>
              <a:gd name="connsiteX4" fmla="*/ 8432800 w 9566275"/>
              <a:gd name="connsiteY4" fmla="*/ 98733 h 1451283"/>
              <a:gd name="connsiteX5" fmla="*/ 9566275 w 9566275"/>
              <a:gd name="connsiteY5" fmla="*/ 984558 h 1451283"/>
              <a:gd name="connsiteX6" fmla="*/ 9556750 w 9566275"/>
              <a:gd name="connsiteY6" fmla="*/ 1451283 h 1451283"/>
              <a:gd name="connsiteX7" fmla="*/ 1146175 w 9566275"/>
              <a:gd name="connsiteY7" fmla="*/ 1441758 h 1451283"/>
              <a:gd name="connsiteX0" fmla="*/ 1146175 w 9566275"/>
              <a:gd name="connsiteY0" fmla="*/ 1441758 h 1451283"/>
              <a:gd name="connsiteX1" fmla="*/ 2679700 w 9566275"/>
              <a:gd name="connsiteY1" fmla="*/ 527358 h 1451283"/>
              <a:gd name="connsiteX2" fmla="*/ 4932501 w 9566275"/>
              <a:gd name="connsiteY2" fmla="*/ 1001296 h 1451283"/>
              <a:gd name="connsiteX3" fmla="*/ 7404100 w 9566275"/>
              <a:gd name="connsiteY3" fmla="*/ 432108 h 1451283"/>
              <a:gd name="connsiteX4" fmla="*/ 8432800 w 9566275"/>
              <a:gd name="connsiteY4" fmla="*/ 98733 h 1451283"/>
              <a:gd name="connsiteX5" fmla="*/ 9566275 w 9566275"/>
              <a:gd name="connsiteY5" fmla="*/ 984558 h 1451283"/>
              <a:gd name="connsiteX6" fmla="*/ 9556750 w 9566275"/>
              <a:gd name="connsiteY6" fmla="*/ 1451283 h 1451283"/>
              <a:gd name="connsiteX7" fmla="*/ 1146175 w 9566275"/>
              <a:gd name="connsiteY7" fmla="*/ 1441758 h 1451283"/>
              <a:gd name="connsiteX0" fmla="*/ 1146175 w 9566275"/>
              <a:gd name="connsiteY0" fmla="*/ 1428441 h 1437966"/>
              <a:gd name="connsiteX1" fmla="*/ 2679700 w 9566275"/>
              <a:gd name="connsiteY1" fmla="*/ 514041 h 1437966"/>
              <a:gd name="connsiteX2" fmla="*/ 4932501 w 9566275"/>
              <a:gd name="connsiteY2" fmla="*/ 987979 h 1437966"/>
              <a:gd name="connsiteX3" fmla="*/ 7404100 w 9566275"/>
              <a:gd name="connsiteY3" fmla="*/ 418791 h 1437966"/>
              <a:gd name="connsiteX4" fmla="*/ 8432800 w 9566275"/>
              <a:gd name="connsiteY4" fmla="*/ 85416 h 1437966"/>
              <a:gd name="connsiteX5" fmla="*/ 9566275 w 9566275"/>
              <a:gd name="connsiteY5" fmla="*/ 971241 h 1437966"/>
              <a:gd name="connsiteX6" fmla="*/ 9556750 w 9566275"/>
              <a:gd name="connsiteY6" fmla="*/ 1437966 h 1437966"/>
              <a:gd name="connsiteX7" fmla="*/ 1146175 w 9566275"/>
              <a:gd name="connsiteY7" fmla="*/ 1428441 h 1437966"/>
              <a:gd name="connsiteX0" fmla="*/ 1146175 w 9566275"/>
              <a:gd name="connsiteY0" fmla="*/ 1428441 h 1437966"/>
              <a:gd name="connsiteX1" fmla="*/ 2679700 w 9566275"/>
              <a:gd name="connsiteY1" fmla="*/ 514041 h 1437966"/>
              <a:gd name="connsiteX2" fmla="*/ 4932501 w 9566275"/>
              <a:gd name="connsiteY2" fmla="*/ 987979 h 1437966"/>
              <a:gd name="connsiteX3" fmla="*/ 7404100 w 9566275"/>
              <a:gd name="connsiteY3" fmla="*/ 418791 h 1437966"/>
              <a:gd name="connsiteX4" fmla="*/ 8432800 w 9566275"/>
              <a:gd name="connsiteY4" fmla="*/ 85416 h 1437966"/>
              <a:gd name="connsiteX5" fmla="*/ 9566275 w 9566275"/>
              <a:gd name="connsiteY5" fmla="*/ 971241 h 1437966"/>
              <a:gd name="connsiteX6" fmla="*/ 9556750 w 9566275"/>
              <a:gd name="connsiteY6" fmla="*/ 1437966 h 1437966"/>
              <a:gd name="connsiteX7" fmla="*/ 1146175 w 9566275"/>
              <a:gd name="connsiteY7" fmla="*/ 1428441 h 1437966"/>
              <a:gd name="connsiteX0" fmla="*/ 1146175 w 9566275"/>
              <a:gd name="connsiteY0" fmla="*/ 1497243 h 1506768"/>
              <a:gd name="connsiteX1" fmla="*/ 2679700 w 9566275"/>
              <a:gd name="connsiteY1" fmla="*/ 582843 h 1506768"/>
              <a:gd name="connsiteX2" fmla="*/ 4932501 w 9566275"/>
              <a:gd name="connsiteY2" fmla="*/ 1056781 h 1506768"/>
              <a:gd name="connsiteX3" fmla="*/ 7404100 w 9566275"/>
              <a:gd name="connsiteY3" fmla="*/ 487593 h 1506768"/>
              <a:gd name="connsiteX4" fmla="*/ 8432800 w 9566275"/>
              <a:gd name="connsiteY4" fmla="*/ 154218 h 1506768"/>
              <a:gd name="connsiteX5" fmla="*/ 9566275 w 9566275"/>
              <a:gd name="connsiteY5" fmla="*/ 1040043 h 1506768"/>
              <a:gd name="connsiteX6" fmla="*/ 9556750 w 9566275"/>
              <a:gd name="connsiteY6" fmla="*/ 1506768 h 1506768"/>
              <a:gd name="connsiteX7" fmla="*/ 1146175 w 9566275"/>
              <a:gd name="connsiteY7" fmla="*/ 1497243 h 1506768"/>
              <a:gd name="connsiteX0" fmla="*/ 1146175 w 9566275"/>
              <a:gd name="connsiteY0" fmla="*/ 1497243 h 1506768"/>
              <a:gd name="connsiteX1" fmla="*/ 2679700 w 9566275"/>
              <a:gd name="connsiteY1" fmla="*/ 582843 h 1506768"/>
              <a:gd name="connsiteX2" fmla="*/ 4932501 w 9566275"/>
              <a:gd name="connsiteY2" fmla="*/ 1056781 h 1506768"/>
              <a:gd name="connsiteX3" fmla="*/ 7377467 w 9566275"/>
              <a:gd name="connsiteY3" fmla="*/ 455781 h 1506768"/>
              <a:gd name="connsiteX4" fmla="*/ 8432800 w 9566275"/>
              <a:gd name="connsiteY4" fmla="*/ 154218 h 1506768"/>
              <a:gd name="connsiteX5" fmla="*/ 9566275 w 9566275"/>
              <a:gd name="connsiteY5" fmla="*/ 1040043 h 1506768"/>
              <a:gd name="connsiteX6" fmla="*/ 9556750 w 9566275"/>
              <a:gd name="connsiteY6" fmla="*/ 1506768 h 1506768"/>
              <a:gd name="connsiteX7" fmla="*/ 1146175 w 9566275"/>
              <a:gd name="connsiteY7" fmla="*/ 1497243 h 1506768"/>
              <a:gd name="connsiteX0" fmla="*/ 1146175 w 9566275"/>
              <a:gd name="connsiteY0" fmla="*/ 1497243 h 1506768"/>
              <a:gd name="connsiteX1" fmla="*/ 2679700 w 9566275"/>
              <a:gd name="connsiteY1" fmla="*/ 582843 h 1506768"/>
              <a:gd name="connsiteX2" fmla="*/ 4932501 w 9566275"/>
              <a:gd name="connsiteY2" fmla="*/ 1056781 h 1506768"/>
              <a:gd name="connsiteX3" fmla="*/ 7377467 w 9566275"/>
              <a:gd name="connsiteY3" fmla="*/ 455781 h 1506768"/>
              <a:gd name="connsiteX4" fmla="*/ 8432800 w 9566275"/>
              <a:gd name="connsiteY4" fmla="*/ 154218 h 1506768"/>
              <a:gd name="connsiteX5" fmla="*/ 9566275 w 9566275"/>
              <a:gd name="connsiteY5" fmla="*/ 1040043 h 1506768"/>
              <a:gd name="connsiteX6" fmla="*/ 9556750 w 9566275"/>
              <a:gd name="connsiteY6" fmla="*/ 1506768 h 1506768"/>
              <a:gd name="connsiteX7" fmla="*/ 1146175 w 9566275"/>
              <a:gd name="connsiteY7" fmla="*/ 1497243 h 150676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77467 w 9566275"/>
              <a:gd name="connsiteY3" fmla="*/ 454301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90057 w 9566275"/>
              <a:gd name="connsiteY1" fmla="*/ 58284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90057 w 9566275"/>
              <a:gd name="connsiteY1" fmla="*/ 58284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0 w 8420100"/>
              <a:gd name="connsiteY0" fmla="*/ 1495763 h 1505288"/>
              <a:gd name="connsiteX1" fmla="*/ 1543882 w 8420100"/>
              <a:gd name="connsiteY1" fmla="*/ 582843 h 1505288"/>
              <a:gd name="connsiteX2" fmla="*/ 3786326 w 8420100"/>
              <a:gd name="connsiteY2" fmla="*/ 1055301 h 1505288"/>
              <a:gd name="connsiteX3" fmla="*/ 6189863 w 8420100"/>
              <a:gd name="connsiteY3" fmla="*/ 480934 h 1505288"/>
              <a:gd name="connsiteX4" fmla="*/ 7286625 w 8420100"/>
              <a:gd name="connsiteY4" fmla="*/ 152738 h 1505288"/>
              <a:gd name="connsiteX5" fmla="*/ 8420100 w 8420100"/>
              <a:gd name="connsiteY5" fmla="*/ 1038563 h 1505288"/>
              <a:gd name="connsiteX6" fmla="*/ 8410575 w 8420100"/>
              <a:gd name="connsiteY6" fmla="*/ 1505288 h 1505288"/>
              <a:gd name="connsiteX7" fmla="*/ 0 w 8420100"/>
              <a:gd name="connsiteY7" fmla="*/ 1495763 h 150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20100" h="1505288">
                <a:moveTo>
                  <a:pt x="0" y="1495763"/>
                </a:moveTo>
                <a:cubicBezTo>
                  <a:pt x="697865" y="716936"/>
                  <a:pt x="976451" y="306325"/>
                  <a:pt x="1543882" y="582843"/>
                </a:cubicBezTo>
                <a:cubicBezTo>
                  <a:pt x="2111313" y="859361"/>
                  <a:pt x="3010270" y="1072039"/>
                  <a:pt x="3786326" y="1055301"/>
                </a:cubicBezTo>
                <a:cubicBezTo>
                  <a:pt x="5170502" y="1056318"/>
                  <a:pt x="5860233" y="655035"/>
                  <a:pt x="6189863" y="480934"/>
                </a:cubicBezTo>
                <a:cubicBezTo>
                  <a:pt x="6499519" y="354920"/>
                  <a:pt x="6830089" y="0"/>
                  <a:pt x="7286625" y="152738"/>
                </a:cubicBezTo>
                <a:cubicBezTo>
                  <a:pt x="7626412" y="253910"/>
                  <a:pt x="8232035" y="841250"/>
                  <a:pt x="8420100" y="1038563"/>
                </a:cubicBezTo>
                <a:lnTo>
                  <a:pt x="8410575" y="1505288"/>
                </a:lnTo>
                <a:lnTo>
                  <a:pt x="0" y="1495763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7800000"/>
            </a:lightRig>
          </a:scene3d>
          <a:sp3d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reeform 8"/>
          <p:cNvSpPr/>
          <p:nvPr/>
        </p:nvSpPr>
        <p:spPr bwMode="ltGray">
          <a:xfrm>
            <a:off x="0" y="649224"/>
            <a:ext cx="1839834" cy="6200775"/>
          </a:xfrm>
          <a:custGeom>
            <a:avLst/>
            <a:gdLst>
              <a:gd name="connsiteX0" fmla="*/ 9525 w 1304925"/>
              <a:gd name="connsiteY0" fmla="*/ 0 h 6200775"/>
              <a:gd name="connsiteX1" fmla="*/ 990600 w 1304925"/>
              <a:gd name="connsiteY1" fmla="*/ 1381125 h 6200775"/>
              <a:gd name="connsiteX2" fmla="*/ 533400 w 1304925"/>
              <a:gd name="connsiteY2" fmla="*/ 2781300 h 6200775"/>
              <a:gd name="connsiteX3" fmla="*/ 1304925 w 1304925"/>
              <a:gd name="connsiteY3" fmla="*/ 4705350 h 6200775"/>
              <a:gd name="connsiteX4" fmla="*/ 428625 w 1304925"/>
              <a:gd name="connsiteY4" fmla="*/ 6200775 h 6200775"/>
              <a:gd name="connsiteX5" fmla="*/ 0 w 1304925"/>
              <a:gd name="connsiteY5" fmla="*/ 6200775 h 6200775"/>
              <a:gd name="connsiteX6" fmla="*/ 9525 w 1304925"/>
              <a:gd name="connsiteY6" fmla="*/ 0 h 6200775"/>
              <a:gd name="connsiteX0" fmla="*/ 9525 w 1304925"/>
              <a:gd name="connsiteY0" fmla="*/ 0 h 6200775"/>
              <a:gd name="connsiteX1" fmla="*/ 990600 w 1304925"/>
              <a:gd name="connsiteY1" fmla="*/ 1381125 h 6200775"/>
              <a:gd name="connsiteX2" fmla="*/ 533400 w 1304925"/>
              <a:gd name="connsiteY2" fmla="*/ 2781300 h 6200775"/>
              <a:gd name="connsiteX3" fmla="*/ 1304925 w 1304925"/>
              <a:gd name="connsiteY3" fmla="*/ 4705350 h 6200775"/>
              <a:gd name="connsiteX4" fmla="*/ 428625 w 1304925"/>
              <a:gd name="connsiteY4" fmla="*/ 6200775 h 6200775"/>
              <a:gd name="connsiteX5" fmla="*/ 0 w 1304925"/>
              <a:gd name="connsiteY5" fmla="*/ 6200775 h 6200775"/>
              <a:gd name="connsiteX6" fmla="*/ 9525 w 1304925"/>
              <a:gd name="connsiteY6" fmla="*/ 0 h 6200775"/>
              <a:gd name="connsiteX0" fmla="*/ 9525 w 1304925"/>
              <a:gd name="connsiteY0" fmla="*/ 803275 h 7004050"/>
              <a:gd name="connsiteX1" fmla="*/ 990600 w 1304925"/>
              <a:gd name="connsiteY1" fmla="*/ 2184400 h 7004050"/>
              <a:gd name="connsiteX2" fmla="*/ 533400 w 1304925"/>
              <a:gd name="connsiteY2" fmla="*/ 3584575 h 7004050"/>
              <a:gd name="connsiteX3" fmla="*/ 1304925 w 1304925"/>
              <a:gd name="connsiteY3" fmla="*/ 5508625 h 7004050"/>
              <a:gd name="connsiteX4" fmla="*/ 428625 w 1304925"/>
              <a:gd name="connsiteY4" fmla="*/ 7004050 h 7004050"/>
              <a:gd name="connsiteX5" fmla="*/ 0 w 1304925"/>
              <a:gd name="connsiteY5" fmla="*/ 7004050 h 7004050"/>
              <a:gd name="connsiteX6" fmla="*/ 9525 w 1304925"/>
              <a:gd name="connsiteY6" fmla="*/ 803275 h 7004050"/>
              <a:gd name="connsiteX0" fmla="*/ 9525 w 1322387"/>
              <a:gd name="connsiteY0" fmla="*/ 803275 h 7004050"/>
              <a:gd name="connsiteX1" fmla="*/ 990600 w 1322387"/>
              <a:gd name="connsiteY1" fmla="*/ 2184400 h 7004050"/>
              <a:gd name="connsiteX2" fmla="*/ 533400 w 1322387"/>
              <a:gd name="connsiteY2" fmla="*/ 3584575 h 7004050"/>
              <a:gd name="connsiteX3" fmla="*/ 1304925 w 1322387"/>
              <a:gd name="connsiteY3" fmla="*/ 5508625 h 7004050"/>
              <a:gd name="connsiteX4" fmla="*/ 428625 w 1322387"/>
              <a:gd name="connsiteY4" fmla="*/ 7004050 h 7004050"/>
              <a:gd name="connsiteX5" fmla="*/ 0 w 1322387"/>
              <a:gd name="connsiteY5" fmla="*/ 7004050 h 7004050"/>
              <a:gd name="connsiteX6" fmla="*/ 9525 w 1322387"/>
              <a:gd name="connsiteY6" fmla="*/ 803275 h 7004050"/>
              <a:gd name="connsiteX0" fmla="*/ 9525 w 1322387"/>
              <a:gd name="connsiteY0" fmla="*/ 803275 h 7004050"/>
              <a:gd name="connsiteX1" fmla="*/ 990600 w 1322387"/>
              <a:gd name="connsiteY1" fmla="*/ 2184400 h 7004050"/>
              <a:gd name="connsiteX2" fmla="*/ 533400 w 1322387"/>
              <a:gd name="connsiteY2" fmla="*/ 3584575 h 7004050"/>
              <a:gd name="connsiteX3" fmla="*/ 1304925 w 1322387"/>
              <a:gd name="connsiteY3" fmla="*/ 5508625 h 7004050"/>
              <a:gd name="connsiteX4" fmla="*/ 428625 w 1322387"/>
              <a:gd name="connsiteY4" fmla="*/ 7004050 h 7004050"/>
              <a:gd name="connsiteX5" fmla="*/ 0 w 1322387"/>
              <a:gd name="connsiteY5" fmla="*/ 7004050 h 7004050"/>
              <a:gd name="connsiteX6" fmla="*/ 9525 w 1322387"/>
              <a:gd name="connsiteY6" fmla="*/ 803275 h 7004050"/>
              <a:gd name="connsiteX0" fmla="*/ 9525 w 1322387"/>
              <a:gd name="connsiteY0" fmla="*/ 803275 h 7004050"/>
              <a:gd name="connsiteX1" fmla="*/ 990600 w 1322387"/>
              <a:gd name="connsiteY1" fmla="*/ 2184400 h 7004050"/>
              <a:gd name="connsiteX2" fmla="*/ 533400 w 1322387"/>
              <a:gd name="connsiteY2" fmla="*/ 3584575 h 7004050"/>
              <a:gd name="connsiteX3" fmla="*/ 1304925 w 1322387"/>
              <a:gd name="connsiteY3" fmla="*/ 5432425 h 7004050"/>
              <a:gd name="connsiteX4" fmla="*/ 428625 w 1322387"/>
              <a:gd name="connsiteY4" fmla="*/ 7004050 h 7004050"/>
              <a:gd name="connsiteX5" fmla="*/ 0 w 1322387"/>
              <a:gd name="connsiteY5" fmla="*/ 7004050 h 7004050"/>
              <a:gd name="connsiteX6" fmla="*/ 9525 w 1322387"/>
              <a:gd name="connsiteY6" fmla="*/ 803275 h 7004050"/>
              <a:gd name="connsiteX0" fmla="*/ 9525 w 1773273"/>
              <a:gd name="connsiteY0" fmla="*/ 803275 h 7004050"/>
              <a:gd name="connsiteX1" fmla="*/ 990600 w 1773273"/>
              <a:gd name="connsiteY1" fmla="*/ 2184400 h 7004050"/>
              <a:gd name="connsiteX2" fmla="*/ 533400 w 1773273"/>
              <a:gd name="connsiteY2" fmla="*/ 3584575 h 7004050"/>
              <a:gd name="connsiteX3" fmla="*/ 1304925 w 1773273"/>
              <a:gd name="connsiteY3" fmla="*/ 5432425 h 7004050"/>
              <a:gd name="connsiteX4" fmla="*/ 428625 w 1773273"/>
              <a:gd name="connsiteY4" fmla="*/ 7004050 h 7004050"/>
              <a:gd name="connsiteX5" fmla="*/ 0 w 1773273"/>
              <a:gd name="connsiteY5" fmla="*/ 7004050 h 7004050"/>
              <a:gd name="connsiteX6" fmla="*/ 9525 w 1773273"/>
              <a:gd name="connsiteY6" fmla="*/ 803275 h 7004050"/>
              <a:gd name="connsiteX0" fmla="*/ 9525 w 1742396"/>
              <a:gd name="connsiteY0" fmla="*/ 803275 h 7004050"/>
              <a:gd name="connsiteX1" fmla="*/ 990600 w 1742396"/>
              <a:gd name="connsiteY1" fmla="*/ 2184400 h 7004050"/>
              <a:gd name="connsiteX2" fmla="*/ 533400 w 1742396"/>
              <a:gd name="connsiteY2" fmla="*/ 3584575 h 7004050"/>
              <a:gd name="connsiteX3" fmla="*/ 1274048 w 1742396"/>
              <a:gd name="connsiteY3" fmla="*/ 5446872 h 7004050"/>
              <a:gd name="connsiteX4" fmla="*/ 428625 w 1742396"/>
              <a:gd name="connsiteY4" fmla="*/ 7004050 h 7004050"/>
              <a:gd name="connsiteX5" fmla="*/ 0 w 1742396"/>
              <a:gd name="connsiteY5" fmla="*/ 7004050 h 7004050"/>
              <a:gd name="connsiteX6" fmla="*/ 9525 w 1742396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3683 w 1825395"/>
              <a:gd name="connsiteY2" fmla="*/ 3626216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44164 w 1825395"/>
              <a:gd name="connsiteY2" fmla="*/ 3622958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7649 w 1825395"/>
              <a:gd name="connsiteY2" fmla="*/ 3660491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7649 w 1825395"/>
              <a:gd name="connsiteY2" fmla="*/ 3660491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15870"/>
              <a:gd name="connsiteY0" fmla="*/ 0 h 6200775"/>
              <a:gd name="connsiteX1" fmla="*/ 985784 w 1815870"/>
              <a:gd name="connsiteY1" fmla="*/ 1421774 h 6200775"/>
              <a:gd name="connsiteX2" fmla="*/ 537649 w 1815870"/>
              <a:gd name="connsiteY2" fmla="*/ 2857216 h 6200775"/>
              <a:gd name="connsiteX3" fmla="*/ 1274048 w 1815870"/>
              <a:gd name="connsiteY3" fmla="*/ 4643597 h 6200775"/>
              <a:gd name="connsiteX4" fmla="*/ 428625 w 1815870"/>
              <a:gd name="connsiteY4" fmla="*/ 6200775 h 6200775"/>
              <a:gd name="connsiteX5" fmla="*/ 0 w 1815870"/>
              <a:gd name="connsiteY5" fmla="*/ 6200775 h 6200775"/>
              <a:gd name="connsiteX6" fmla="*/ 9525 w 1815870"/>
              <a:gd name="connsiteY6" fmla="*/ 0 h 6200775"/>
              <a:gd name="connsiteX0" fmla="*/ 9525 w 1815870"/>
              <a:gd name="connsiteY0" fmla="*/ 0 h 6200775"/>
              <a:gd name="connsiteX1" fmla="*/ 985784 w 1815870"/>
              <a:gd name="connsiteY1" fmla="*/ 1421774 h 6200775"/>
              <a:gd name="connsiteX2" fmla="*/ 537649 w 1815870"/>
              <a:gd name="connsiteY2" fmla="*/ 2857216 h 6200775"/>
              <a:gd name="connsiteX3" fmla="*/ 1274048 w 1815870"/>
              <a:gd name="connsiteY3" fmla="*/ 4643597 h 6200775"/>
              <a:gd name="connsiteX4" fmla="*/ 428625 w 1815870"/>
              <a:gd name="connsiteY4" fmla="*/ 6200775 h 6200775"/>
              <a:gd name="connsiteX5" fmla="*/ 0 w 1815870"/>
              <a:gd name="connsiteY5" fmla="*/ 6200775 h 6200775"/>
              <a:gd name="connsiteX6" fmla="*/ 9525 w 1815870"/>
              <a:gd name="connsiteY6" fmla="*/ 0 h 6200775"/>
              <a:gd name="connsiteX0" fmla="*/ 9525 w 1824216"/>
              <a:gd name="connsiteY0" fmla="*/ 0 h 6200775"/>
              <a:gd name="connsiteX1" fmla="*/ 985784 w 1824216"/>
              <a:gd name="connsiteY1" fmla="*/ 1421774 h 6200775"/>
              <a:gd name="connsiteX2" fmla="*/ 537649 w 1824216"/>
              <a:gd name="connsiteY2" fmla="*/ 2857216 h 6200775"/>
              <a:gd name="connsiteX3" fmla="*/ 1282394 w 1824216"/>
              <a:gd name="connsiteY3" fmla="*/ 4636703 h 6200775"/>
              <a:gd name="connsiteX4" fmla="*/ 428625 w 1824216"/>
              <a:gd name="connsiteY4" fmla="*/ 6200775 h 6200775"/>
              <a:gd name="connsiteX5" fmla="*/ 0 w 1824216"/>
              <a:gd name="connsiteY5" fmla="*/ 6200775 h 6200775"/>
              <a:gd name="connsiteX6" fmla="*/ 9525 w 1824216"/>
              <a:gd name="connsiteY6" fmla="*/ 0 h 6200775"/>
              <a:gd name="connsiteX0" fmla="*/ 9525 w 1795187"/>
              <a:gd name="connsiteY0" fmla="*/ 0 h 6200775"/>
              <a:gd name="connsiteX1" fmla="*/ 985784 w 1795187"/>
              <a:gd name="connsiteY1" fmla="*/ 1421774 h 6200775"/>
              <a:gd name="connsiteX2" fmla="*/ 537649 w 1795187"/>
              <a:gd name="connsiteY2" fmla="*/ 2857216 h 6200775"/>
              <a:gd name="connsiteX3" fmla="*/ 1282394 w 1795187"/>
              <a:gd name="connsiteY3" fmla="*/ 4636703 h 6200775"/>
              <a:gd name="connsiteX4" fmla="*/ 428625 w 1795187"/>
              <a:gd name="connsiteY4" fmla="*/ 6200775 h 6200775"/>
              <a:gd name="connsiteX5" fmla="*/ 0 w 1795187"/>
              <a:gd name="connsiteY5" fmla="*/ 6200775 h 6200775"/>
              <a:gd name="connsiteX6" fmla="*/ 9525 w 1795187"/>
              <a:gd name="connsiteY6" fmla="*/ 0 h 6200775"/>
              <a:gd name="connsiteX0" fmla="*/ 9525 w 1806798"/>
              <a:gd name="connsiteY0" fmla="*/ 0 h 6200775"/>
              <a:gd name="connsiteX1" fmla="*/ 985784 w 1806798"/>
              <a:gd name="connsiteY1" fmla="*/ 1421774 h 6200775"/>
              <a:gd name="connsiteX2" fmla="*/ 537649 w 1806798"/>
              <a:gd name="connsiteY2" fmla="*/ 2857216 h 6200775"/>
              <a:gd name="connsiteX3" fmla="*/ 1282394 w 1806798"/>
              <a:gd name="connsiteY3" fmla="*/ 4636703 h 6200775"/>
              <a:gd name="connsiteX4" fmla="*/ 428625 w 1806798"/>
              <a:gd name="connsiteY4" fmla="*/ 6200775 h 6200775"/>
              <a:gd name="connsiteX5" fmla="*/ 0 w 1806798"/>
              <a:gd name="connsiteY5" fmla="*/ 6200775 h 6200775"/>
              <a:gd name="connsiteX6" fmla="*/ 9525 w 1806798"/>
              <a:gd name="connsiteY6" fmla="*/ 0 h 6200775"/>
              <a:gd name="connsiteX0" fmla="*/ 9525 w 1821675"/>
              <a:gd name="connsiteY0" fmla="*/ 0 h 6200775"/>
              <a:gd name="connsiteX1" fmla="*/ 985784 w 1821675"/>
              <a:gd name="connsiteY1" fmla="*/ 1421774 h 6200775"/>
              <a:gd name="connsiteX2" fmla="*/ 537649 w 1821675"/>
              <a:gd name="connsiteY2" fmla="*/ 2857216 h 6200775"/>
              <a:gd name="connsiteX3" fmla="*/ 1282394 w 1821675"/>
              <a:gd name="connsiteY3" fmla="*/ 4636703 h 6200775"/>
              <a:gd name="connsiteX4" fmla="*/ 428625 w 1821675"/>
              <a:gd name="connsiteY4" fmla="*/ 6200775 h 6200775"/>
              <a:gd name="connsiteX5" fmla="*/ 0 w 1821675"/>
              <a:gd name="connsiteY5" fmla="*/ 6200775 h 6200775"/>
              <a:gd name="connsiteX6" fmla="*/ 9525 w 1821675"/>
              <a:gd name="connsiteY6" fmla="*/ 0 h 6200775"/>
              <a:gd name="connsiteX0" fmla="*/ 9525 w 1821675"/>
              <a:gd name="connsiteY0" fmla="*/ 0 h 6200775"/>
              <a:gd name="connsiteX1" fmla="*/ 985784 w 1821675"/>
              <a:gd name="connsiteY1" fmla="*/ 1421774 h 6200775"/>
              <a:gd name="connsiteX2" fmla="*/ 537649 w 1821675"/>
              <a:gd name="connsiteY2" fmla="*/ 2857216 h 6200775"/>
              <a:gd name="connsiteX3" fmla="*/ 1282394 w 1821675"/>
              <a:gd name="connsiteY3" fmla="*/ 4636703 h 6200775"/>
              <a:gd name="connsiteX4" fmla="*/ 428625 w 1821675"/>
              <a:gd name="connsiteY4" fmla="*/ 6200775 h 6200775"/>
              <a:gd name="connsiteX5" fmla="*/ 0 w 1821675"/>
              <a:gd name="connsiteY5" fmla="*/ 6200775 h 6200775"/>
              <a:gd name="connsiteX6" fmla="*/ 9525 w 1821675"/>
              <a:gd name="connsiteY6" fmla="*/ 0 h 6200775"/>
              <a:gd name="connsiteX0" fmla="*/ 9525 w 1850746"/>
              <a:gd name="connsiteY0" fmla="*/ 0 h 6200775"/>
              <a:gd name="connsiteX1" fmla="*/ 985784 w 1850746"/>
              <a:gd name="connsiteY1" fmla="*/ 1421774 h 6200775"/>
              <a:gd name="connsiteX2" fmla="*/ 537649 w 1850746"/>
              <a:gd name="connsiteY2" fmla="*/ 2857216 h 6200775"/>
              <a:gd name="connsiteX3" fmla="*/ 1282394 w 1850746"/>
              <a:gd name="connsiteY3" fmla="*/ 4636703 h 6200775"/>
              <a:gd name="connsiteX4" fmla="*/ 428625 w 1850746"/>
              <a:gd name="connsiteY4" fmla="*/ 6200775 h 6200775"/>
              <a:gd name="connsiteX5" fmla="*/ 0 w 1850746"/>
              <a:gd name="connsiteY5" fmla="*/ 6200775 h 6200775"/>
              <a:gd name="connsiteX6" fmla="*/ 9525 w 185074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37649 w 1400916"/>
              <a:gd name="connsiteY2" fmla="*/ 2857216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792705"/>
              <a:gd name="connsiteY0" fmla="*/ 0 h 6200775"/>
              <a:gd name="connsiteX1" fmla="*/ 985784 w 1792705"/>
              <a:gd name="connsiteY1" fmla="*/ 1421774 h 6200775"/>
              <a:gd name="connsiteX2" fmla="*/ 540732 w 1792705"/>
              <a:gd name="connsiteY2" fmla="*/ 2856335 h 6200775"/>
              <a:gd name="connsiteX3" fmla="*/ 1282394 w 1792705"/>
              <a:gd name="connsiteY3" fmla="*/ 4636703 h 6200775"/>
              <a:gd name="connsiteX4" fmla="*/ 428625 w 1792705"/>
              <a:gd name="connsiteY4" fmla="*/ 6200775 h 6200775"/>
              <a:gd name="connsiteX5" fmla="*/ 0 w 1792705"/>
              <a:gd name="connsiteY5" fmla="*/ 6200775 h 6200775"/>
              <a:gd name="connsiteX6" fmla="*/ 9525 w 1792705"/>
              <a:gd name="connsiteY6" fmla="*/ 0 h 6200775"/>
              <a:gd name="connsiteX0" fmla="*/ 9525 w 1792705"/>
              <a:gd name="connsiteY0" fmla="*/ 0 h 6200775"/>
              <a:gd name="connsiteX1" fmla="*/ 985784 w 1792705"/>
              <a:gd name="connsiteY1" fmla="*/ 1421774 h 6200775"/>
              <a:gd name="connsiteX2" fmla="*/ 540732 w 1792705"/>
              <a:gd name="connsiteY2" fmla="*/ 2856335 h 6200775"/>
              <a:gd name="connsiteX3" fmla="*/ 1282394 w 1792705"/>
              <a:gd name="connsiteY3" fmla="*/ 4636703 h 6200775"/>
              <a:gd name="connsiteX4" fmla="*/ 428625 w 1792705"/>
              <a:gd name="connsiteY4" fmla="*/ 6200775 h 6200775"/>
              <a:gd name="connsiteX5" fmla="*/ 0 w 1792705"/>
              <a:gd name="connsiteY5" fmla="*/ 6200775 h 6200775"/>
              <a:gd name="connsiteX6" fmla="*/ 9525 w 1792705"/>
              <a:gd name="connsiteY6" fmla="*/ 0 h 6200775"/>
              <a:gd name="connsiteX0" fmla="*/ 9525 w 1821335"/>
              <a:gd name="connsiteY0" fmla="*/ 0 h 6200775"/>
              <a:gd name="connsiteX1" fmla="*/ 985784 w 1821335"/>
              <a:gd name="connsiteY1" fmla="*/ 1421774 h 6200775"/>
              <a:gd name="connsiteX2" fmla="*/ 540732 w 1821335"/>
              <a:gd name="connsiteY2" fmla="*/ 2856335 h 6200775"/>
              <a:gd name="connsiteX3" fmla="*/ 1282394 w 1821335"/>
              <a:gd name="connsiteY3" fmla="*/ 4636703 h 6200775"/>
              <a:gd name="connsiteX4" fmla="*/ 428625 w 1821335"/>
              <a:gd name="connsiteY4" fmla="*/ 6200775 h 6200775"/>
              <a:gd name="connsiteX5" fmla="*/ 0 w 1821335"/>
              <a:gd name="connsiteY5" fmla="*/ 6200775 h 6200775"/>
              <a:gd name="connsiteX6" fmla="*/ 9525 w 1821335"/>
              <a:gd name="connsiteY6" fmla="*/ 0 h 6200775"/>
              <a:gd name="connsiteX0" fmla="*/ 9525 w 1821335"/>
              <a:gd name="connsiteY0" fmla="*/ 0 h 6200775"/>
              <a:gd name="connsiteX1" fmla="*/ 985784 w 1821335"/>
              <a:gd name="connsiteY1" fmla="*/ 1421774 h 6200775"/>
              <a:gd name="connsiteX2" fmla="*/ 540732 w 1821335"/>
              <a:gd name="connsiteY2" fmla="*/ 2856335 h 6200775"/>
              <a:gd name="connsiteX3" fmla="*/ 1282394 w 1821335"/>
              <a:gd name="connsiteY3" fmla="*/ 4636703 h 6200775"/>
              <a:gd name="connsiteX4" fmla="*/ 428625 w 1821335"/>
              <a:gd name="connsiteY4" fmla="*/ 6200775 h 6200775"/>
              <a:gd name="connsiteX5" fmla="*/ 0 w 1821335"/>
              <a:gd name="connsiteY5" fmla="*/ 6200775 h 6200775"/>
              <a:gd name="connsiteX6" fmla="*/ 9525 w 1821335"/>
              <a:gd name="connsiteY6" fmla="*/ 0 h 6200775"/>
              <a:gd name="connsiteX0" fmla="*/ 9525 w 1839834"/>
              <a:gd name="connsiteY0" fmla="*/ 0 h 6200775"/>
              <a:gd name="connsiteX1" fmla="*/ 985784 w 1839834"/>
              <a:gd name="connsiteY1" fmla="*/ 1421774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5784 w 1839834"/>
              <a:gd name="connsiteY1" fmla="*/ 1421774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5784 w 1839834"/>
              <a:gd name="connsiteY1" fmla="*/ 1421774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9834" h="6200775">
                <a:moveTo>
                  <a:pt x="9525" y="0"/>
                </a:moveTo>
                <a:cubicBezTo>
                  <a:pt x="416295" y="284690"/>
                  <a:pt x="1425142" y="897762"/>
                  <a:pt x="980939" y="1433666"/>
                </a:cubicBezTo>
                <a:cubicBezTo>
                  <a:pt x="844467" y="1707707"/>
                  <a:pt x="539821" y="2296069"/>
                  <a:pt x="540732" y="2856335"/>
                </a:cubicBezTo>
                <a:cubicBezTo>
                  <a:pt x="541643" y="3416601"/>
                  <a:pt x="743453" y="3982394"/>
                  <a:pt x="1282394" y="4636703"/>
                </a:cubicBezTo>
                <a:cubicBezTo>
                  <a:pt x="1839834" y="5180015"/>
                  <a:pt x="543317" y="6072427"/>
                  <a:pt x="428625" y="6200775"/>
                </a:cubicBezTo>
                <a:lnTo>
                  <a:pt x="0" y="6200775"/>
                </a:lnTo>
                <a:lnTo>
                  <a:pt x="9525" y="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60000"/>
                  <a:lumOff val="40000"/>
                  <a:alpha val="63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balanced" dir="t">
              <a:rot lat="0" lon="0" rev="10800000"/>
            </a:lightRig>
          </a:scene3d>
          <a:sp3d prstMaterial="plastic">
            <a:bevelT w="1016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reeform 9"/>
          <p:cNvSpPr/>
          <p:nvPr/>
        </p:nvSpPr>
        <p:spPr bwMode="ltGray">
          <a:xfrm>
            <a:off x="6954" y="2705"/>
            <a:ext cx="7708296" cy="1619808"/>
          </a:xfrm>
          <a:custGeom>
            <a:avLst/>
            <a:gdLst>
              <a:gd name="connsiteX0" fmla="*/ 0 w 7724775"/>
              <a:gd name="connsiteY0" fmla="*/ 0 h 1304925"/>
              <a:gd name="connsiteX1" fmla="*/ 7724775 w 7724775"/>
              <a:gd name="connsiteY1" fmla="*/ 0 h 1304925"/>
              <a:gd name="connsiteX2" fmla="*/ 7219950 w 7724775"/>
              <a:gd name="connsiteY2" fmla="*/ 685800 h 1304925"/>
              <a:gd name="connsiteX3" fmla="*/ 6600825 w 7724775"/>
              <a:gd name="connsiteY3" fmla="*/ 876300 h 1304925"/>
              <a:gd name="connsiteX4" fmla="*/ 4314825 w 7724775"/>
              <a:gd name="connsiteY4" fmla="*/ 504825 h 1304925"/>
              <a:gd name="connsiteX5" fmla="*/ 1781175 w 7724775"/>
              <a:gd name="connsiteY5" fmla="*/ 1304925 h 1304925"/>
              <a:gd name="connsiteX6" fmla="*/ 9525 w 7724775"/>
              <a:gd name="connsiteY6" fmla="*/ 400050 h 1304925"/>
              <a:gd name="connsiteX7" fmla="*/ 0 w 7724775"/>
              <a:gd name="connsiteY7" fmla="*/ 0 h 1304925"/>
              <a:gd name="connsiteX0" fmla="*/ 0 w 7724775"/>
              <a:gd name="connsiteY0" fmla="*/ 0 h 1322387"/>
              <a:gd name="connsiteX1" fmla="*/ 7724775 w 7724775"/>
              <a:gd name="connsiteY1" fmla="*/ 0 h 1322387"/>
              <a:gd name="connsiteX2" fmla="*/ 7219950 w 7724775"/>
              <a:gd name="connsiteY2" fmla="*/ 685800 h 1322387"/>
              <a:gd name="connsiteX3" fmla="*/ 6600825 w 7724775"/>
              <a:gd name="connsiteY3" fmla="*/ 876300 h 1322387"/>
              <a:gd name="connsiteX4" fmla="*/ 4314825 w 7724775"/>
              <a:gd name="connsiteY4" fmla="*/ 504825 h 1322387"/>
              <a:gd name="connsiteX5" fmla="*/ 1781175 w 7724775"/>
              <a:gd name="connsiteY5" fmla="*/ 1304925 h 1322387"/>
              <a:gd name="connsiteX6" fmla="*/ 9525 w 7724775"/>
              <a:gd name="connsiteY6" fmla="*/ 400050 h 1322387"/>
              <a:gd name="connsiteX7" fmla="*/ 0 w 7724775"/>
              <a:gd name="connsiteY7" fmla="*/ 0 h 1322387"/>
              <a:gd name="connsiteX0" fmla="*/ 0 w 7724775"/>
              <a:gd name="connsiteY0" fmla="*/ 0 h 1322387"/>
              <a:gd name="connsiteX1" fmla="*/ 7724775 w 7724775"/>
              <a:gd name="connsiteY1" fmla="*/ 0 h 1322387"/>
              <a:gd name="connsiteX2" fmla="*/ 7219950 w 7724775"/>
              <a:gd name="connsiteY2" fmla="*/ 685800 h 1322387"/>
              <a:gd name="connsiteX3" fmla="*/ 6600825 w 7724775"/>
              <a:gd name="connsiteY3" fmla="*/ 876300 h 1322387"/>
              <a:gd name="connsiteX4" fmla="*/ 4314825 w 7724775"/>
              <a:gd name="connsiteY4" fmla="*/ 504825 h 1322387"/>
              <a:gd name="connsiteX5" fmla="*/ 1781175 w 7724775"/>
              <a:gd name="connsiteY5" fmla="*/ 1304925 h 1322387"/>
              <a:gd name="connsiteX6" fmla="*/ 9525 w 7724775"/>
              <a:gd name="connsiteY6" fmla="*/ 400050 h 1322387"/>
              <a:gd name="connsiteX7" fmla="*/ 0 w 7724775"/>
              <a:gd name="connsiteY7" fmla="*/ 0 h 1322387"/>
              <a:gd name="connsiteX0" fmla="*/ 0 w 7724775"/>
              <a:gd name="connsiteY0" fmla="*/ 0 h 1322387"/>
              <a:gd name="connsiteX1" fmla="*/ 7724775 w 7724775"/>
              <a:gd name="connsiteY1" fmla="*/ 0 h 1322387"/>
              <a:gd name="connsiteX2" fmla="*/ 7219950 w 7724775"/>
              <a:gd name="connsiteY2" fmla="*/ 685800 h 1322387"/>
              <a:gd name="connsiteX3" fmla="*/ 6600825 w 7724775"/>
              <a:gd name="connsiteY3" fmla="*/ 876300 h 1322387"/>
              <a:gd name="connsiteX4" fmla="*/ 4314825 w 7724775"/>
              <a:gd name="connsiteY4" fmla="*/ 504825 h 1322387"/>
              <a:gd name="connsiteX5" fmla="*/ 1781175 w 7724775"/>
              <a:gd name="connsiteY5" fmla="*/ 1304925 h 1322387"/>
              <a:gd name="connsiteX6" fmla="*/ 9525 w 7724775"/>
              <a:gd name="connsiteY6" fmla="*/ 400050 h 1322387"/>
              <a:gd name="connsiteX7" fmla="*/ 0 w 7724775"/>
              <a:gd name="connsiteY7" fmla="*/ 0 h 1322387"/>
              <a:gd name="connsiteX0" fmla="*/ 0 w 7724775"/>
              <a:gd name="connsiteY0" fmla="*/ 0 h 1541463"/>
              <a:gd name="connsiteX1" fmla="*/ 7724775 w 7724775"/>
              <a:gd name="connsiteY1" fmla="*/ 0 h 1541463"/>
              <a:gd name="connsiteX2" fmla="*/ 7219950 w 7724775"/>
              <a:gd name="connsiteY2" fmla="*/ 685800 h 1541463"/>
              <a:gd name="connsiteX3" fmla="*/ 6600825 w 7724775"/>
              <a:gd name="connsiteY3" fmla="*/ 876300 h 1541463"/>
              <a:gd name="connsiteX4" fmla="*/ 4314825 w 7724775"/>
              <a:gd name="connsiteY4" fmla="*/ 504825 h 1541463"/>
              <a:gd name="connsiteX5" fmla="*/ 1781175 w 7724775"/>
              <a:gd name="connsiteY5" fmla="*/ 1304925 h 1541463"/>
              <a:gd name="connsiteX6" fmla="*/ 9525 w 7724775"/>
              <a:gd name="connsiteY6" fmla="*/ 400050 h 1541463"/>
              <a:gd name="connsiteX7" fmla="*/ 0 w 7724775"/>
              <a:gd name="connsiteY7" fmla="*/ 0 h 1541463"/>
              <a:gd name="connsiteX0" fmla="*/ 0 w 7724775"/>
              <a:gd name="connsiteY0" fmla="*/ 0 h 1600206"/>
              <a:gd name="connsiteX1" fmla="*/ 7724775 w 7724775"/>
              <a:gd name="connsiteY1" fmla="*/ 0 h 1600206"/>
              <a:gd name="connsiteX2" fmla="*/ 7219950 w 7724775"/>
              <a:gd name="connsiteY2" fmla="*/ 685800 h 1600206"/>
              <a:gd name="connsiteX3" fmla="*/ 6600825 w 7724775"/>
              <a:gd name="connsiteY3" fmla="*/ 876300 h 1600206"/>
              <a:gd name="connsiteX4" fmla="*/ 4314825 w 7724775"/>
              <a:gd name="connsiteY4" fmla="*/ 504825 h 1600206"/>
              <a:gd name="connsiteX5" fmla="*/ 1781175 w 7724775"/>
              <a:gd name="connsiteY5" fmla="*/ 1304925 h 1600206"/>
              <a:gd name="connsiteX6" fmla="*/ 9525 w 7724775"/>
              <a:gd name="connsiteY6" fmla="*/ 400050 h 1600206"/>
              <a:gd name="connsiteX7" fmla="*/ 0 w 7724775"/>
              <a:gd name="connsiteY7" fmla="*/ 0 h 1600206"/>
              <a:gd name="connsiteX0" fmla="*/ 0 w 7724775"/>
              <a:gd name="connsiteY0" fmla="*/ 0 h 1600206"/>
              <a:gd name="connsiteX1" fmla="*/ 7724775 w 7724775"/>
              <a:gd name="connsiteY1" fmla="*/ 0 h 1600206"/>
              <a:gd name="connsiteX2" fmla="*/ 7219950 w 7724775"/>
              <a:gd name="connsiteY2" fmla="*/ 685800 h 1600206"/>
              <a:gd name="connsiteX3" fmla="*/ 6600825 w 7724775"/>
              <a:gd name="connsiteY3" fmla="*/ 876300 h 1600206"/>
              <a:gd name="connsiteX4" fmla="*/ 4314825 w 7724775"/>
              <a:gd name="connsiteY4" fmla="*/ 504825 h 1600206"/>
              <a:gd name="connsiteX5" fmla="*/ 1781175 w 7724775"/>
              <a:gd name="connsiteY5" fmla="*/ 1304925 h 1600206"/>
              <a:gd name="connsiteX6" fmla="*/ 9525 w 7724775"/>
              <a:gd name="connsiteY6" fmla="*/ 400050 h 1600206"/>
              <a:gd name="connsiteX7" fmla="*/ 0 w 7724775"/>
              <a:gd name="connsiteY7" fmla="*/ 0 h 1600206"/>
              <a:gd name="connsiteX0" fmla="*/ 0 w 7724775"/>
              <a:gd name="connsiteY0" fmla="*/ 0 h 1600206"/>
              <a:gd name="connsiteX1" fmla="*/ 7724775 w 7724775"/>
              <a:gd name="connsiteY1" fmla="*/ 0 h 1600206"/>
              <a:gd name="connsiteX2" fmla="*/ 7219950 w 7724775"/>
              <a:gd name="connsiteY2" fmla="*/ 685800 h 1600206"/>
              <a:gd name="connsiteX3" fmla="*/ 6600825 w 7724775"/>
              <a:gd name="connsiteY3" fmla="*/ 876300 h 1600206"/>
              <a:gd name="connsiteX4" fmla="*/ 4314825 w 7724775"/>
              <a:gd name="connsiteY4" fmla="*/ 504825 h 1600206"/>
              <a:gd name="connsiteX5" fmla="*/ 1781175 w 7724775"/>
              <a:gd name="connsiteY5" fmla="*/ 1304925 h 1600206"/>
              <a:gd name="connsiteX6" fmla="*/ 9525 w 7724775"/>
              <a:gd name="connsiteY6" fmla="*/ 400050 h 1600206"/>
              <a:gd name="connsiteX7" fmla="*/ 0 w 7724775"/>
              <a:gd name="connsiteY7" fmla="*/ 0 h 1600206"/>
              <a:gd name="connsiteX0" fmla="*/ 0 w 7724775"/>
              <a:gd name="connsiteY0" fmla="*/ 0 h 1600206"/>
              <a:gd name="connsiteX1" fmla="*/ 7724775 w 7724775"/>
              <a:gd name="connsiteY1" fmla="*/ 0 h 1600206"/>
              <a:gd name="connsiteX2" fmla="*/ 7219950 w 7724775"/>
              <a:gd name="connsiteY2" fmla="*/ 685800 h 1600206"/>
              <a:gd name="connsiteX3" fmla="*/ 6600825 w 7724775"/>
              <a:gd name="connsiteY3" fmla="*/ 876300 h 1600206"/>
              <a:gd name="connsiteX4" fmla="*/ 4314825 w 7724775"/>
              <a:gd name="connsiteY4" fmla="*/ 504825 h 1600206"/>
              <a:gd name="connsiteX5" fmla="*/ 1781175 w 7724775"/>
              <a:gd name="connsiteY5" fmla="*/ 1304925 h 1600206"/>
              <a:gd name="connsiteX6" fmla="*/ 2875 w 7724775"/>
              <a:gd name="connsiteY6" fmla="*/ 379961 h 1600206"/>
              <a:gd name="connsiteX7" fmla="*/ 0 w 7724775"/>
              <a:gd name="connsiteY7" fmla="*/ 0 h 1600206"/>
              <a:gd name="connsiteX0" fmla="*/ 0 w 7724775"/>
              <a:gd name="connsiteY0" fmla="*/ 0 h 1602700"/>
              <a:gd name="connsiteX1" fmla="*/ 7724775 w 7724775"/>
              <a:gd name="connsiteY1" fmla="*/ 0 h 1602700"/>
              <a:gd name="connsiteX2" fmla="*/ 7219950 w 7724775"/>
              <a:gd name="connsiteY2" fmla="*/ 685800 h 1602700"/>
              <a:gd name="connsiteX3" fmla="*/ 6600825 w 7724775"/>
              <a:gd name="connsiteY3" fmla="*/ 876300 h 1602700"/>
              <a:gd name="connsiteX4" fmla="*/ 4314825 w 7724775"/>
              <a:gd name="connsiteY4" fmla="*/ 504825 h 1602700"/>
              <a:gd name="connsiteX5" fmla="*/ 1781175 w 7724775"/>
              <a:gd name="connsiteY5" fmla="*/ 1304925 h 1602700"/>
              <a:gd name="connsiteX6" fmla="*/ 2875 w 7724775"/>
              <a:gd name="connsiteY6" fmla="*/ 379961 h 1602700"/>
              <a:gd name="connsiteX7" fmla="*/ 0 w 7724775"/>
              <a:gd name="connsiteY7" fmla="*/ 0 h 1602700"/>
              <a:gd name="connsiteX0" fmla="*/ 0 w 7724775"/>
              <a:gd name="connsiteY0" fmla="*/ 0 h 1545342"/>
              <a:gd name="connsiteX1" fmla="*/ 7724775 w 7724775"/>
              <a:gd name="connsiteY1" fmla="*/ 0 h 1545342"/>
              <a:gd name="connsiteX2" fmla="*/ 7219950 w 7724775"/>
              <a:gd name="connsiteY2" fmla="*/ 685800 h 1545342"/>
              <a:gd name="connsiteX3" fmla="*/ 6600825 w 7724775"/>
              <a:gd name="connsiteY3" fmla="*/ 876300 h 1545342"/>
              <a:gd name="connsiteX4" fmla="*/ 4314825 w 7724775"/>
              <a:gd name="connsiteY4" fmla="*/ 504825 h 1545342"/>
              <a:gd name="connsiteX5" fmla="*/ 1781175 w 7724775"/>
              <a:gd name="connsiteY5" fmla="*/ 1304925 h 1545342"/>
              <a:gd name="connsiteX6" fmla="*/ 2875 w 7724775"/>
              <a:gd name="connsiteY6" fmla="*/ 379961 h 1545342"/>
              <a:gd name="connsiteX7" fmla="*/ 0 w 7724775"/>
              <a:gd name="connsiteY7" fmla="*/ 0 h 154534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00825 w 7724775"/>
              <a:gd name="connsiteY3" fmla="*/ 876300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00825 w 7724775"/>
              <a:gd name="connsiteY3" fmla="*/ 876300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00825 w 7724775"/>
              <a:gd name="connsiteY3" fmla="*/ 876300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24775" h="1622512">
                <a:moveTo>
                  <a:pt x="0" y="0"/>
                </a:moveTo>
                <a:lnTo>
                  <a:pt x="7724775" y="0"/>
                </a:lnTo>
                <a:cubicBezTo>
                  <a:pt x="7556500" y="228600"/>
                  <a:pt x="7398477" y="462188"/>
                  <a:pt x="7219950" y="685800"/>
                </a:cubicBezTo>
                <a:cubicBezTo>
                  <a:pt x="7117969" y="811622"/>
                  <a:pt x="7010059" y="974488"/>
                  <a:pt x="6613156" y="881149"/>
                </a:cubicBezTo>
                <a:cubicBezTo>
                  <a:pt x="6073551" y="698725"/>
                  <a:pt x="5118770" y="460658"/>
                  <a:pt x="4314825" y="504825"/>
                </a:cubicBezTo>
                <a:cubicBezTo>
                  <a:pt x="3510880" y="548992"/>
                  <a:pt x="2429591" y="850086"/>
                  <a:pt x="1781175" y="1304925"/>
                </a:cubicBezTo>
                <a:cubicBezTo>
                  <a:pt x="1239128" y="1622512"/>
                  <a:pt x="218826" y="516953"/>
                  <a:pt x="2875" y="379961"/>
                </a:cubicBezTo>
                <a:cubicBezTo>
                  <a:pt x="1917" y="253307"/>
                  <a:pt x="958" y="126654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balanced" dir="t"/>
          </a:scene3d>
          <a:sp3d extrusionH="76200">
            <a:bevelT w="101600" h="127000"/>
            <a:bevelB w="0" h="0" prst="angle"/>
            <a:extrusionClr>
              <a:schemeClr val="bg2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en-US" sz="48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02536"/>
            <a:ext cx="7068312" cy="114300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069848" y="3218688"/>
            <a:ext cx="7068312" cy="1572768"/>
          </a:xfrm>
        </p:spPr>
        <p:txBody>
          <a:bodyPr anchor="t"/>
          <a:lstStyle>
            <a:lvl1pPr>
              <a:defRPr sz="4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8B637-769D-4BC3-BAE1-5527AF35878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12/19/2014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60CE8-BC83-466F-9A17-76176973109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5408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"/>
          <p:cNvSpPr/>
          <p:nvPr/>
        </p:nvSpPr>
        <p:spPr bwMode="ltGray">
          <a:xfrm>
            <a:off x="30589" y="0"/>
            <a:ext cx="7744409" cy="809583"/>
          </a:xfrm>
          <a:custGeom>
            <a:avLst/>
            <a:gdLst>
              <a:gd name="connsiteX0" fmla="*/ 0 w 7712765"/>
              <a:gd name="connsiteY0" fmla="*/ 0 h 576470"/>
              <a:gd name="connsiteX1" fmla="*/ 854765 w 7712765"/>
              <a:gd name="connsiteY1" fmla="*/ 576470 h 576470"/>
              <a:gd name="connsiteX2" fmla="*/ 2405269 w 7712765"/>
              <a:gd name="connsiteY2" fmla="*/ 487017 h 576470"/>
              <a:gd name="connsiteX3" fmla="*/ 6569765 w 7712765"/>
              <a:gd name="connsiteY3" fmla="*/ 417443 h 576470"/>
              <a:gd name="connsiteX4" fmla="*/ 7712765 w 7712765"/>
              <a:gd name="connsiteY4" fmla="*/ 0 h 576470"/>
              <a:gd name="connsiteX5" fmla="*/ 0 w 7712765"/>
              <a:gd name="connsiteY5" fmla="*/ 0 h 576470"/>
              <a:gd name="connsiteX0" fmla="*/ 0 w 7712765"/>
              <a:gd name="connsiteY0" fmla="*/ 0 h 657639"/>
              <a:gd name="connsiteX1" fmla="*/ 854765 w 7712765"/>
              <a:gd name="connsiteY1" fmla="*/ 576470 h 657639"/>
              <a:gd name="connsiteX2" fmla="*/ 2405269 w 7712765"/>
              <a:gd name="connsiteY2" fmla="*/ 487017 h 657639"/>
              <a:gd name="connsiteX3" fmla="*/ 6569765 w 7712765"/>
              <a:gd name="connsiteY3" fmla="*/ 417443 h 657639"/>
              <a:gd name="connsiteX4" fmla="*/ 7712765 w 7712765"/>
              <a:gd name="connsiteY4" fmla="*/ 0 h 657639"/>
              <a:gd name="connsiteX5" fmla="*/ 0 w 7712765"/>
              <a:gd name="connsiteY5" fmla="*/ 0 h 657639"/>
              <a:gd name="connsiteX0" fmla="*/ 0 w 8807726"/>
              <a:gd name="connsiteY0" fmla="*/ 0 h 657639"/>
              <a:gd name="connsiteX1" fmla="*/ 854765 w 8807726"/>
              <a:gd name="connsiteY1" fmla="*/ 576470 h 657639"/>
              <a:gd name="connsiteX2" fmla="*/ 2405269 w 8807726"/>
              <a:gd name="connsiteY2" fmla="*/ 487017 h 657639"/>
              <a:gd name="connsiteX3" fmla="*/ 6569765 w 8807726"/>
              <a:gd name="connsiteY3" fmla="*/ 417443 h 657639"/>
              <a:gd name="connsiteX4" fmla="*/ 7712765 w 8807726"/>
              <a:gd name="connsiteY4" fmla="*/ 0 h 657639"/>
              <a:gd name="connsiteX5" fmla="*/ 0 w 8807726"/>
              <a:gd name="connsiteY5" fmla="*/ 0 h 657639"/>
              <a:gd name="connsiteX0" fmla="*/ 0 w 7712765"/>
              <a:gd name="connsiteY0" fmla="*/ 0 h 657639"/>
              <a:gd name="connsiteX1" fmla="*/ 854765 w 7712765"/>
              <a:gd name="connsiteY1" fmla="*/ 576470 h 657639"/>
              <a:gd name="connsiteX2" fmla="*/ 2405269 w 7712765"/>
              <a:gd name="connsiteY2" fmla="*/ 487017 h 657639"/>
              <a:gd name="connsiteX3" fmla="*/ 6569765 w 7712765"/>
              <a:gd name="connsiteY3" fmla="*/ 417443 h 657639"/>
              <a:gd name="connsiteX4" fmla="*/ 7712765 w 7712765"/>
              <a:gd name="connsiteY4" fmla="*/ 0 h 657639"/>
              <a:gd name="connsiteX5" fmla="*/ 0 w 7712765"/>
              <a:gd name="connsiteY5" fmla="*/ 0 h 657639"/>
              <a:gd name="connsiteX0" fmla="*/ 0 w 7712765"/>
              <a:gd name="connsiteY0" fmla="*/ 0 h 840448"/>
              <a:gd name="connsiteX1" fmla="*/ 854765 w 7712765"/>
              <a:gd name="connsiteY1" fmla="*/ 576470 h 840448"/>
              <a:gd name="connsiteX2" fmla="*/ 2405269 w 7712765"/>
              <a:gd name="connsiteY2" fmla="*/ 487017 h 840448"/>
              <a:gd name="connsiteX3" fmla="*/ 6569765 w 7712765"/>
              <a:gd name="connsiteY3" fmla="*/ 417443 h 840448"/>
              <a:gd name="connsiteX4" fmla="*/ 7712765 w 7712765"/>
              <a:gd name="connsiteY4" fmla="*/ 0 h 840448"/>
              <a:gd name="connsiteX5" fmla="*/ 0 w 7712765"/>
              <a:gd name="connsiteY5" fmla="*/ 0 h 840448"/>
              <a:gd name="connsiteX0" fmla="*/ 0 w 7712765"/>
              <a:gd name="connsiteY0" fmla="*/ 0 h 840448"/>
              <a:gd name="connsiteX1" fmla="*/ 854765 w 7712765"/>
              <a:gd name="connsiteY1" fmla="*/ 576470 h 840448"/>
              <a:gd name="connsiteX2" fmla="*/ 2405269 w 7712765"/>
              <a:gd name="connsiteY2" fmla="*/ 487017 h 840448"/>
              <a:gd name="connsiteX3" fmla="*/ 6569765 w 7712765"/>
              <a:gd name="connsiteY3" fmla="*/ 417443 h 840448"/>
              <a:gd name="connsiteX4" fmla="*/ 7712765 w 7712765"/>
              <a:gd name="connsiteY4" fmla="*/ 0 h 840448"/>
              <a:gd name="connsiteX5" fmla="*/ 0 w 7712765"/>
              <a:gd name="connsiteY5" fmla="*/ 0 h 840448"/>
              <a:gd name="connsiteX0" fmla="*/ 1143000 w 8855765"/>
              <a:gd name="connsiteY0" fmla="*/ 0 h 840448"/>
              <a:gd name="connsiteX1" fmla="*/ 1997765 w 8855765"/>
              <a:gd name="connsiteY1" fmla="*/ 576470 h 840448"/>
              <a:gd name="connsiteX2" fmla="*/ 3548269 w 8855765"/>
              <a:gd name="connsiteY2" fmla="*/ 487017 h 840448"/>
              <a:gd name="connsiteX3" fmla="*/ 7712765 w 8855765"/>
              <a:gd name="connsiteY3" fmla="*/ 417443 h 840448"/>
              <a:gd name="connsiteX4" fmla="*/ 8855765 w 8855765"/>
              <a:gd name="connsiteY4" fmla="*/ 0 h 840448"/>
              <a:gd name="connsiteX5" fmla="*/ 1143000 w 8855765"/>
              <a:gd name="connsiteY5" fmla="*/ 0 h 840448"/>
              <a:gd name="connsiteX0" fmla="*/ 0 w 7712765"/>
              <a:gd name="connsiteY0" fmla="*/ 0 h 840448"/>
              <a:gd name="connsiteX1" fmla="*/ 854765 w 7712765"/>
              <a:gd name="connsiteY1" fmla="*/ 576470 h 840448"/>
              <a:gd name="connsiteX2" fmla="*/ 2405269 w 7712765"/>
              <a:gd name="connsiteY2" fmla="*/ 487017 h 840448"/>
              <a:gd name="connsiteX3" fmla="*/ 6569765 w 7712765"/>
              <a:gd name="connsiteY3" fmla="*/ 417443 h 840448"/>
              <a:gd name="connsiteX4" fmla="*/ 7712765 w 7712765"/>
              <a:gd name="connsiteY4" fmla="*/ 0 h 840448"/>
              <a:gd name="connsiteX5" fmla="*/ 0 w 7712765"/>
              <a:gd name="connsiteY5" fmla="*/ 0 h 840448"/>
              <a:gd name="connsiteX0" fmla="*/ 0 w 7712765"/>
              <a:gd name="connsiteY0" fmla="*/ 0 h 686739"/>
              <a:gd name="connsiteX1" fmla="*/ 857670 w 7712765"/>
              <a:gd name="connsiteY1" fmla="*/ 563148 h 686739"/>
              <a:gd name="connsiteX2" fmla="*/ 2405269 w 7712765"/>
              <a:gd name="connsiteY2" fmla="*/ 487017 h 686739"/>
              <a:gd name="connsiteX3" fmla="*/ 6569765 w 7712765"/>
              <a:gd name="connsiteY3" fmla="*/ 417443 h 686739"/>
              <a:gd name="connsiteX4" fmla="*/ 7712765 w 7712765"/>
              <a:gd name="connsiteY4" fmla="*/ 0 h 686739"/>
              <a:gd name="connsiteX5" fmla="*/ 0 w 7712765"/>
              <a:gd name="connsiteY5" fmla="*/ 0 h 686739"/>
              <a:gd name="connsiteX0" fmla="*/ 0 w 7712765"/>
              <a:gd name="connsiteY0" fmla="*/ 0 h 821857"/>
              <a:gd name="connsiteX1" fmla="*/ 857670 w 7712765"/>
              <a:gd name="connsiteY1" fmla="*/ 563148 h 821857"/>
              <a:gd name="connsiteX2" fmla="*/ 2405269 w 7712765"/>
              <a:gd name="connsiteY2" fmla="*/ 487017 h 821857"/>
              <a:gd name="connsiteX3" fmla="*/ 6569765 w 7712765"/>
              <a:gd name="connsiteY3" fmla="*/ 417443 h 821857"/>
              <a:gd name="connsiteX4" fmla="*/ 7712765 w 7712765"/>
              <a:gd name="connsiteY4" fmla="*/ 0 h 821857"/>
              <a:gd name="connsiteX5" fmla="*/ 0 w 7712765"/>
              <a:gd name="connsiteY5" fmla="*/ 0 h 821857"/>
              <a:gd name="connsiteX0" fmla="*/ 0 w 7741811"/>
              <a:gd name="connsiteY0" fmla="*/ 0 h 686739"/>
              <a:gd name="connsiteX1" fmla="*/ 886716 w 7741811"/>
              <a:gd name="connsiteY1" fmla="*/ 563148 h 686739"/>
              <a:gd name="connsiteX2" fmla="*/ 2434315 w 7741811"/>
              <a:gd name="connsiteY2" fmla="*/ 487017 h 686739"/>
              <a:gd name="connsiteX3" fmla="*/ 6598811 w 7741811"/>
              <a:gd name="connsiteY3" fmla="*/ 417443 h 686739"/>
              <a:gd name="connsiteX4" fmla="*/ 7741811 w 7741811"/>
              <a:gd name="connsiteY4" fmla="*/ 0 h 686739"/>
              <a:gd name="connsiteX5" fmla="*/ 0 w 7741811"/>
              <a:gd name="connsiteY5" fmla="*/ 0 h 686739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4409"/>
              <a:gd name="connsiteY0" fmla="*/ 0 h 809583"/>
              <a:gd name="connsiteX1" fmla="*/ 886716 w 7744409"/>
              <a:gd name="connsiteY1" fmla="*/ 563148 h 809583"/>
              <a:gd name="connsiteX2" fmla="*/ 2434315 w 7744409"/>
              <a:gd name="connsiteY2" fmla="*/ 487017 h 809583"/>
              <a:gd name="connsiteX3" fmla="*/ 6598811 w 7744409"/>
              <a:gd name="connsiteY3" fmla="*/ 417443 h 809583"/>
              <a:gd name="connsiteX4" fmla="*/ 7744409 w 7744409"/>
              <a:gd name="connsiteY4" fmla="*/ 3068 h 809583"/>
              <a:gd name="connsiteX5" fmla="*/ 0 w 7744409"/>
              <a:gd name="connsiteY5" fmla="*/ 0 h 809583"/>
              <a:gd name="connsiteX0" fmla="*/ 0 w 7744409"/>
              <a:gd name="connsiteY0" fmla="*/ 0 h 809583"/>
              <a:gd name="connsiteX1" fmla="*/ 886716 w 7744409"/>
              <a:gd name="connsiteY1" fmla="*/ 563148 h 809583"/>
              <a:gd name="connsiteX2" fmla="*/ 2434315 w 7744409"/>
              <a:gd name="connsiteY2" fmla="*/ 487017 h 809583"/>
              <a:gd name="connsiteX3" fmla="*/ 6598811 w 7744409"/>
              <a:gd name="connsiteY3" fmla="*/ 417443 h 809583"/>
              <a:gd name="connsiteX4" fmla="*/ 7744409 w 7744409"/>
              <a:gd name="connsiteY4" fmla="*/ 3068 h 809583"/>
              <a:gd name="connsiteX5" fmla="*/ 0 w 7744409"/>
              <a:gd name="connsiteY5" fmla="*/ 0 h 809583"/>
              <a:gd name="connsiteX0" fmla="*/ 0 w 7744409"/>
              <a:gd name="connsiteY0" fmla="*/ 0 h 809583"/>
              <a:gd name="connsiteX1" fmla="*/ 886716 w 7744409"/>
              <a:gd name="connsiteY1" fmla="*/ 563148 h 809583"/>
              <a:gd name="connsiteX2" fmla="*/ 2434315 w 7744409"/>
              <a:gd name="connsiteY2" fmla="*/ 487017 h 809583"/>
              <a:gd name="connsiteX3" fmla="*/ 6598811 w 7744409"/>
              <a:gd name="connsiteY3" fmla="*/ 417443 h 809583"/>
              <a:gd name="connsiteX4" fmla="*/ 7744409 w 7744409"/>
              <a:gd name="connsiteY4" fmla="*/ 3068 h 809583"/>
              <a:gd name="connsiteX5" fmla="*/ 0 w 7744409"/>
              <a:gd name="connsiteY5" fmla="*/ 0 h 809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44409" h="809583">
                <a:moveTo>
                  <a:pt x="0" y="0"/>
                </a:moveTo>
                <a:cubicBezTo>
                  <a:pt x="304237" y="167489"/>
                  <a:pt x="360369" y="233726"/>
                  <a:pt x="886716" y="563148"/>
                </a:cubicBezTo>
                <a:cubicBezTo>
                  <a:pt x="1304871" y="809583"/>
                  <a:pt x="1615947" y="706018"/>
                  <a:pt x="2434315" y="487017"/>
                </a:cubicBezTo>
                <a:cubicBezTo>
                  <a:pt x="3629697" y="155424"/>
                  <a:pt x="5540046" y="132029"/>
                  <a:pt x="6598811" y="417443"/>
                </a:cubicBezTo>
                <a:cubicBezTo>
                  <a:pt x="7392212" y="628150"/>
                  <a:pt x="7492697" y="440390"/>
                  <a:pt x="7744409" y="306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54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reeform 8"/>
          <p:cNvSpPr/>
          <p:nvPr/>
        </p:nvSpPr>
        <p:spPr bwMode="ltGray">
          <a:xfrm>
            <a:off x="0" y="312983"/>
            <a:ext cx="909138" cy="1423763"/>
          </a:xfrm>
          <a:custGeom>
            <a:avLst/>
            <a:gdLst>
              <a:gd name="connsiteX0" fmla="*/ 0 w 742566"/>
              <a:gd name="connsiteY0" fmla="*/ 0 h 1423763"/>
              <a:gd name="connsiteX1" fmla="*/ 0 w 742566"/>
              <a:gd name="connsiteY1" fmla="*/ 1423763 h 1423763"/>
              <a:gd name="connsiteX2" fmla="*/ 742566 w 742566"/>
              <a:gd name="connsiteY2" fmla="*/ 874510 h 1423763"/>
              <a:gd name="connsiteX3" fmla="*/ 714950 w 742566"/>
              <a:gd name="connsiteY3" fmla="*/ 444926 h 1423763"/>
              <a:gd name="connsiteX4" fmla="*/ 0 w 742566"/>
              <a:gd name="connsiteY4" fmla="*/ 0 h 1423763"/>
              <a:gd name="connsiteX0" fmla="*/ 0 w 861724"/>
              <a:gd name="connsiteY0" fmla="*/ 0 h 1569515"/>
              <a:gd name="connsiteX1" fmla="*/ 0 w 861724"/>
              <a:gd name="connsiteY1" fmla="*/ 1423763 h 1569515"/>
              <a:gd name="connsiteX2" fmla="*/ 742566 w 861724"/>
              <a:gd name="connsiteY2" fmla="*/ 874510 h 1569515"/>
              <a:gd name="connsiteX3" fmla="*/ 714950 w 861724"/>
              <a:gd name="connsiteY3" fmla="*/ 444926 h 1569515"/>
              <a:gd name="connsiteX4" fmla="*/ 0 w 861724"/>
              <a:gd name="connsiteY4" fmla="*/ 0 h 1569515"/>
              <a:gd name="connsiteX0" fmla="*/ 0 w 861724"/>
              <a:gd name="connsiteY0" fmla="*/ 163140 h 1732655"/>
              <a:gd name="connsiteX1" fmla="*/ 0 w 861724"/>
              <a:gd name="connsiteY1" fmla="*/ 1586903 h 1732655"/>
              <a:gd name="connsiteX2" fmla="*/ 742566 w 861724"/>
              <a:gd name="connsiteY2" fmla="*/ 1037650 h 1732655"/>
              <a:gd name="connsiteX3" fmla="*/ 714950 w 861724"/>
              <a:gd name="connsiteY3" fmla="*/ 608066 h 1732655"/>
              <a:gd name="connsiteX4" fmla="*/ 0 w 861724"/>
              <a:gd name="connsiteY4" fmla="*/ 163140 h 1732655"/>
              <a:gd name="connsiteX0" fmla="*/ 0 w 914642"/>
              <a:gd name="connsiteY0" fmla="*/ 163140 h 1732655"/>
              <a:gd name="connsiteX1" fmla="*/ 0 w 914642"/>
              <a:gd name="connsiteY1" fmla="*/ 1586903 h 1732655"/>
              <a:gd name="connsiteX2" fmla="*/ 742566 w 914642"/>
              <a:gd name="connsiteY2" fmla="*/ 1037650 h 1732655"/>
              <a:gd name="connsiteX3" fmla="*/ 714950 w 914642"/>
              <a:gd name="connsiteY3" fmla="*/ 608066 h 1732655"/>
              <a:gd name="connsiteX4" fmla="*/ 0 w 914642"/>
              <a:gd name="connsiteY4" fmla="*/ 163140 h 1732655"/>
              <a:gd name="connsiteX0" fmla="*/ 0 w 914642"/>
              <a:gd name="connsiteY0" fmla="*/ 163140 h 1732655"/>
              <a:gd name="connsiteX1" fmla="*/ 0 w 914642"/>
              <a:gd name="connsiteY1" fmla="*/ 1586903 h 1732655"/>
              <a:gd name="connsiteX2" fmla="*/ 742566 w 914642"/>
              <a:gd name="connsiteY2" fmla="*/ 1037650 h 1732655"/>
              <a:gd name="connsiteX3" fmla="*/ 714950 w 914642"/>
              <a:gd name="connsiteY3" fmla="*/ 608066 h 1732655"/>
              <a:gd name="connsiteX4" fmla="*/ 0 w 914642"/>
              <a:gd name="connsiteY4" fmla="*/ 163140 h 1732655"/>
              <a:gd name="connsiteX0" fmla="*/ 0 w 914642"/>
              <a:gd name="connsiteY0" fmla="*/ 0 h 1569515"/>
              <a:gd name="connsiteX1" fmla="*/ 0 w 914642"/>
              <a:gd name="connsiteY1" fmla="*/ 1423763 h 1569515"/>
              <a:gd name="connsiteX2" fmla="*/ 742566 w 914642"/>
              <a:gd name="connsiteY2" fmla="*/ 874510 h 1569515"/>
              <a:gd name="connsiteX3" fmla="*/ 714950 w 914642"/>
              <a:gd name="connsiteY3" fmla="*/ 444926 h 1569515"/>
              <a:gd name="connsiteX4" fmla="*/ 0 w 914642"/>
              <a:gd name="connsiteY4" fmla="*/ 0 h 1569515"/>
              <a:gd name="connsiteX0" fmla="*/ 0 w 948883"/>
              <a:gd name="connsiteY0" fmla="*/ 0 h 1569515"/>
              <a:gd name="connsiteX1" fmla="*/ 0 w 948883"/>
              <a:gd name="connsiteY1" fmla="*/ 1423763 h 1569515"/>
              <a:gd name="connsiteX2" fmla="*/ 742566 w 948883"/>
              <a:gd name="connsiteY2" fmla="*/ 874510 h 1569515"/>
              <a:gd name="connsiteX3" fmla="*/ 714950 w 948883"/>
              <a:gd name="connsiteY3" fmla="*/ 444926 h 1569515"/>
              <a:gd name="connsiteX4" fmla="*/ 0 w 948883"/>
              <a:gd name="connsiteY4" fmla="*/ 0 h 1569515"/>
              <a:gd name="connsiteX0" fmla="*/ 0 w 909138"/>
              <a:gd name="connsiteY0" fmla="*/ 0 h 1569515"/>
              <a:gd name="connsiteX1" fmla="*/ 0 w 909138"/>
              <a:gd name="connsiteY1" fmla="*/ 1423763 h 1569515"/>
              <a:gd name="connsiteX2" fmla="*/ 742566 w 909138"/>
              <a:gd name="connsiteY2" fmla="*/ 874510 h 1569515"/>
              <a:gd name="connsiteX3" fmla="*/ 714950 w 909138"/>
              <a:gd name="connsiteY3" fmla="*/ 444926 h 1569515"/>
              <a:gd name="connsiteX4" fmla="*/ 0 w 909138"/>
              <a:gd name="connsiteY4" fmla="*/ 0 h 1569515"/>
              <a:gd name="connsiteX0" fmla="*/ 0 w 909138"/>
              <a:gd name="connsiteY0" fmla="*/ 0 h 1423763"/>
              <a:gd name="connsiteX1" fmla="*/ 0 w 909138"/>
              <a:gd name="connsiteY1" fmla="*/ 1423763 h 1423763"/>
              <a:gd name="connsiteX2" fmla="*/ 742566 w 909138"/>
              <a:gd name="connsiteY2" fmla="*/ 874510 h 1423763"/>
              <a:gd name="connsiteX3" fmla="*/ 714950 w 909138"/>
              <a:gd name="connsiteY3" fmla="*/ 444926 h 1423763"/>
              <a:gd name="connsiteX4" fmla="*/ 0 w 909138"/>
              <a:gd name="connsiteY4" fmla="*/ 0 h 142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9138" h="1423763">
                <a:moveTo>
                  <a:pt x="0" y="0"/>
                </a:moveTo>
                <a:lnTo>
                  <a:pt x="0" y="1423763"/>
                </a:lnTo>
                <a:cubicBezTo>
                  <a:pt x="307056" y="1125441"/>
                  <a:pt x="599640" y="970558"/>
                  <a:pt x="742566" y="874510"/>
                </a:cubicBezTo>
                <a:cubicBezTo>
                  <a:pt x="885492" y="778462"/>
                  <a:pt x="909138" y="598868"/>
                  <a:pt x="714950" y="444926"/>
                </a:cubicBezTo>
                <a:cubicBezTo>
                  <a:pt x="481017" y="259268"/>
                  <a:pt x="145961" y="102135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reeform 9"/>
          <p:cNvSpPr/>
          <p:nvPr/>
        </p:nvSpPr>
        <p:spPr bwMode="ltGray">
          <a:xfrm flipV="1">
            <a:off x="0" y="5172889"/>
            <a:ext cx="850182" cy="1665516"/>
          </a:xfrm>
          <a:custGeom>
            <a:avLst/>
            <a:gdLst>
              <a:gd name="connsiteX0" fmla="*/ 0 w 742566"/>
              <a:gd name="connsiteY0" fmla="*/ 0 h 1423763"/>
              <a:gd name="connsiteX1" fmla="*/ 0 w 742566"/>
              <a:gd name="connsiteY1" fmla="*/ 1423763 h 1423763"/>
              <a:gd name="connsiteX2" fmla="*/ 742566 w 742566"/>
              <a:gd name="connsiteY2" fmla="*/ 874510 h 1423763"/>
              <a:gd name="connsiteX3" fmla="*/ 714950 w 742566"/>
              <a:gd name="connsiteY3" fmla="*/ 444926 h 1423763"/>
              <a:gd name="connsiteX4" fmla="*/ 0 w 742566"/>
              <a:gd name="connsiteY4" fmla="*/ 0 h 1423763"/>
              <a:gd name="connsiteX0" fmla="*/ 0 w 861724"/>
              <a:gd name="connsiteY0" fmla="*/ 0 h 1569515"/>
              <a:gd name="connsiteX1" fmla="*/ 0 w 861724"/>
              <a:gd name="connsiteY1" fmla="*/ 1423763 h 1569515"/>
              <a:gd name="connsiteX2" fmla="*/ 742566 w 861724"/>
              <a:gd name="connsiteY2" fmla="*/ 874510 h 1569515"/>
              <a:gd name="connsiteX3" fmla="*/ 714950 w 861724"/>
              <a:gd name="connsiteY3" fmla="*/ 444926 h 1569515"/>
              <a:gd name="connsiteX4" fmla="*/ 0 w 861724"/>
              <a:gd name="connsiteY4" fmla="*/ 0 h 1569515"/>
              <a:gd name="connsiteX0" fmla="*/ 0 w 861724"/>
              <a:gd name="connsiteY0" fmla="*/ 163140 h 1732655"/>
              <a:gd name="connsiteX1" fmla="*/ 0 w 861724"/>
              <a:gd name="connsiteY1" fmla="*/ 1586903 h 1732655"/>
              <a:gd name="connsiteX2" fmla="*/ 742566 w 861724"/>
              <a:gd name="connsiteY2" fmla="*/ 1037650 h 1732655"/>
              <a:gd name="connsiteX3" fmla="*/ 714950 w 861724"/>
              <a:gd name="connsiteY3" fmla="*/ 608066 h 1732655"/>
              <a:gd name="connsiteX4" fmla="*/ 0 w 861724"/>
              <a:gd name="connsiteY4" fmla="*/ 163140 h 1732655"/>
              <a:gd name="connsiteX0" fmla="*/ 0 w 914642"/>
              <a:gd name="connsiteY0" fmla="*/ 163140 h 1732655"/>
              <a:gd name="connsiteX1" fmla="*/ 0 w 914642"/>
              <a:gd name="connsiteY1" fmla="*/ 1586903 h 1732655"/>
              <a:gd name="connsiteX2" fmla="*/ 742566 w 914642"/>
              <a:gd name="connsiteY2" fmla="*/ 1037650 h 1732655"/>
              <a:gd name="connsiteX3" fmla="*/ 714950 w 914642"/>
              <a:gd name="connsiteY3" fmla="*/ 608066 h 1732655"/>
              <a:gd name="connsiteX4" fmla="*/ 0 w 914642"/>
              <a:gd name="connsiteY4" fmla="*/ 163140 h 1732655"/>
              <a:gd name="connsiteX0" fmla="*/ 0 w 914642"/>
              <a:gd name="connsiteY0" fmla="*/ 163140 h 1732655"/>
              <a:gd name="connsiteX1" fmla="*/ 0 w 914642"/>
              <a:gd name="connsiteY1" fmla="*/ 1586903 h 1732655"/>
              <a:gd name="connsiteX2" fmla="*/ 742566 w 914642"/>
              <a:gd name="connsiteY2" fmla="*/ 1037650 h 1732655"/>
              <a:gd name="connsiteX3" fmla="*/ 714950 w 914642"/>
              <a:gd name="connsiteY3" fmla="*/ 608066 h 1732655"/>
              <a:gd name="connsiteX4" fmla="*/ 0 w 914642"/>
              <a:gd name="connsiteY4" fmla="*/ 163140 h 1732655"/>
              <a:gd name="connsiteX0" fmla="*/ 0 w 914642"/>
              <a:gd name="connsiteY0" fmla="*/ 0 h 1569515"/>
              <a:gd name="connsiteX1" fmla="*/ 0 w 914642"/>
              <a:gd name="connsiteY1" fmla="*/ 1423763 h 1569515"/>
              <a:gd name="connsiteX2" fmla="*/ 742566 w 914642"/>
              <a:gd name="connsiteY2" fmla="*/ 874510 h 1569515"/>
              <a:gd name="connsiteX3" fmla="*/ 714950 w 914642"/>
              <a:gd name="connsiteY3" fmla="*/ 444926 h 1569515"/>
              <a:gd name="connsiteX4" fmla="*/ 0 w 914642"/>
              <a:gd name="connsiteY4" fmla="*/ 0 h 1569515"/>
              <a:gd name="connsiteX0" fmla="*/ 0 w 948883"/>
              <a:gd name="connsiteY0" fmla="*/ 0 h 1569515"/>
              <a:gd name="connsiteX1" fmla="*/ 0 w 948883"/>
              <a:gd name="connsiteY1" fmla="*/ 1423763 h 1569515"/>
              <a:gd name="connsiteX2" fmla="*/ 742566 w 948883"/>
              <a:gd name="connsiteY2" fmla="*/ 874510 h 1569515"/>
              <a:gd name="connsiteX3" fmla="*/ 714950 w 948883"/>
              <a:gd name="connsiteY3" fmla="*/ 444926 h 1569515"/>
              <a:gd name="connsiteX4" fmla="*/ 0 w 948883"/>
              <a:gd name="connsiteY4" fmla="*/ 0 h 1569515"/>
              <a:gd name="connsiteX0" fmla="*/ 0 w 909138"/>
              <a:gd name="connsiteY0" fmla="*/ 0 h 1569515"/>
              <a:gd name="connsiteX1" fmla="*/ 0 w 909138"/>
              <a:gd name="connsiteY1" fmla="*/ 1423763 h 1569515"/>
              <a:gd name="connsiteX2" fmla="*/ 742566 w 909138"/>
              <a:gd name="connsiteY2" fmla="*/ 874510 h 1569515"/>
              <a:gd name="connsiteX3" fmla="*/ 714950 w 909138"/>
              <a:gd name="connsiteY3" fmla="*/ 444926 h 1569515"/>
              <a:gd name="connsiteX4" fmla="*/ 0 w 909138"/>
              <a:gd name="connsiteY4" fmla="*/ 0 h 1569515"/>
              <a:gd name="connsiteX0" fmla="*/ 0 w 909138"/>
              <a:gd name="connsiteY0" fmla="*/ 0 h 1423763"/>
              <a:gd name="connsiteX1" fmla="*/ 0 w 909138"/>
              <a:gd name="connsiteY1" fmla="*/ 1423763 h 1423763"/>
              <a:gd name="connsiteX2" fmla="*/ 742566 w 909138"/>
              <a:gd name="connsiteY2" fmla="*/ 874510 h 1423763"/>
              <a:gd name="connsiteX3" fmla="*/ 714950 w 909138"/>
              <a:gd name="connsiteY3" fmla="*/ 444926 h 1423763"/>
              <a:gd name="connsiteX4" fmla="*/ 0 w 909138"/>
              <a:gd name="connsiteY4" fmla="*/ 0 h 1423763"/>
              <a:gd name="connsiteX0" fmla="*/ 0 w 909138"/>
              <a:gd name="connsiteY0" fmla="*/ 0 h 1423763"/>
              <a:gd name="connsiteX1" fmla="*/ 0 w 909138"/>
              <a:gd name="connsiteY1" fmla="*/ 1423763 h 1423763"/>
              <a:gd name="connsiteX2" fmla="*/ 729018 w 909138"/>
              <a:gd name="connsiteY2" fmla="*/ 946385 h 1423763"/>
              <a:gd name="connsiteX3" fmla="*/ 714950 w 909138"/>
              <a:gd name="connsiteY3" fmla="*/ 444926 h 1423763"/>
              <a:gd name="connsiteX4" fmla="*/ 0 w 909138"/>
              <a:gd name="connsiteY4" fmla="*/ 0 h 1423763"/>
              <a:gd name="connsiteX0" fmla="*/ 0 w 917369"/>
              <a:gd name="connsiteY0" fmla="*/ 0 h 1423763"/>
              <a:gd name="connsiteX1" fmla="*/ 0 w 917369"/>
              <a:gd name="connsiteY1" fmla="*/ 1423763 h 1423763"/>
              <a:gd name="connsiteX2" fmla="*/ 729018 w 917369"/>
              <a:gd name="connsiteY2" fmla="*/ 946385 h 1423763"/>
              <a:gd name="connsiteX3" fmla="*/ 723181 w 917369"/>
              <a:gd name="connsiteY3" fmla="*/ 562947 h 1423763"/>
              <a:gd name="connsiteX4" fmla="*/ 0 w 917369"/>
              <a:gd name="connsiteY4" fmla="*/ 0 h 1423763"/>
              <a:gd name="connsiteX0" fmla="*/ 0 w 917369"/>
              <a:gd name="connsiteY0" fmla="*/ 0 h 1423763"/>
              <a:gd name="connsiteX1" fmla="*/ 0 w 917369"/>
              <a:gd name="connsiteY1" fmla="*/ 1423763 h 1423763"/>
              <a:gd name="connsiteX2" fmla="*/ 729018 w 917369"/>
              <a:gd name="connsiteY2" fmla="*/ 946385 h 1423763"/>
              <a:gd name="connsiteX3" fmla="*/ 723181 w 917369"/>
              <a:gd name="connsiteY3" fmla="*/ 562947 h 1423763"/>
              <a:gd name="connsiteX4" fmla="*/ 0 w 917369"/>
              <a:gd name="connsiteY4" fmla="*/ 0 h 1423763"/>
              <a:gd name="connsiteX0" fmla="*/ 0 w 917369"/>
              <a:gd name="connsiteY0" fmla="*/ 0 h 1423763"/>
              <a:gd name="connsiteX1" fmla="*/ 0 w 917369"/>
              <a:gd name="connsiteY1" fmla="*/ 1423763 h 1423763"/>
              <a:gd name="connsiteX2" fmla="*/ 729018 w 917369"/>
              <a:gd name="connsiteY2" fmla="*/ 946385 h 1423763"/>
              <a:gd name="connsiteX3" fmla="*/ 723181 w 917369"/>
              <a:gd name="connsiteY3" fmla="*/ 562947 h 1423763"/>
              <a:gd name="connsiteX4" fmla="*/ 0 w 917369"/>
              <a:gd name="connsiteY4" fmla="*/ 0 h 1423763"/>
              <a:gd name="connsiteX0" fmla="*/ 0 w 917369"/>
              <a:gd name="connsiteY0" fmla="*/ 0 h 1423763"/>
              <a:gd name="connsiteX1" fmla="*/ 0 w 917369"/>
              <a:gd name="connsiteY1" fmla="*/ 1423763 h 1423763"/>
              <a:gd name="connsiteX2" fmla="*/ 729018 w 917369"/>
              <a:gd name="connsiteY2" fmla="*/ 946385 h 1423763"/>
              <a:gd name="connsiteX3" fmla="*/ 723181 w 917369"/>
              <a:gd name="connsiteY3" fmla="*/ 562947 h 1423763"/>
              <a:gd name="connsiteX4" fmla="*/ 0 w 917369"/>
              <a:gd name="connsiteY4" fmla="*/ 0 h 142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369" h="1423763">
                <a:moveTo>
                  <a:pt x="0" y="0"/>
                </a:moveTo>
                <a:lnTo>
                  <a:pt x="0" y="1423763"/>
                </a:lnTo>
                <a:cubicBezTo>
                  <a:pt x="368101" y="1168156"/>
                  <a:pt x="565407" y="1044083"/>
                  <a:pt x="729018" y="946385"/>
                </a:cubicBezTo>
                <a:cubicBezTo>
                  <a:pt x="892629" y="848687"/>
                  <a:pt x="917369" y="716889"/>
                  <a:pt x="723181" y="562947"/>
                </a:cubicBezTo>
                <a:cubicBezTo>
                  <a:pt x="489248" y="377289"/>
                  <a:pt x="145961" y="102135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reeform 10"/>
          <p:cNvSpPr/>
          <p:nvPr/>
        </p:nvSpPr>
        <p:spPr bwMode="ltGray">
          <a:xfrm>
            <a:off x="7706271" y="-3132"/>
            <a:ext cx="1450255" cy="1647155"/>
          </a:xfrm>
          <a:custGeom>
            <a:avLst/>
            <a:gdLst>
              <a:gd name="connsiteX0" fmla="*/ 422754 w 1302707"/>
              <a:gd name="connsiteY0" fmla="*/ 0 h 1615858"/>
              <a:gd name="connsiteX1" fmla="*/ 1302707 w 1302707"/>
              <a:gd name="connsiteY1" fmla="*/ 0 h 1615858"/>
              <a:gd name="connsiteX2" fmla="*/ 1290181 w 1302707"/>
              <a:gd name="connsiteY2" fmla="*/ 1615858 h 1615858"/>
              <a:gd name="connsiteX3" fmla="*/ 109603 w 1302707"/>
              <a:gd name="connsiteY3" fmla="*/ 879954 h 1615858"/>
              <a:gd name="connsiteX4" fmla="*/ 0 w 1302707"/>
              <a:gd name="connsiteY4" fmla="*/ 382044 h 1615858"/>
              <a:gd name="connsiteX5" fmla="*/ 422754 w 1302707"/>
              <a:gd name="connsiteY5" fmla="*/ 0 h 1615858"/>
              <a:gd name="connsiteX0" fmla="*/ 528181 w 1408134"/>
              <a:gd name="connsiteY0" fmla="*/ 0 h 1762517"/>
              <a:gd name="connsiteX1" fmla="*/ 1408134 w 1408134"/>
              <a:gd name="connsiteY1" fmla="*/ 0 h 1762517"/>
              <a:gd name="connsiteX2" fmla="*/ 1395608 w 1408134"/>
              <a:gd name="connsiteY2" fmla="*/ 1615858 h 1762517"/>
              <a:gd name="connsiteX3" fmla="*/ 215030 w 1408134"/>
              <a:gd name="connsiteY3" fmla="*/ 879954 h 1762517"/>
              <a:gd name="connsiteX4" fmla="*/ 105427 w 1408134"/>
              <a:gd name="connsiteY4" fmla="*/ 382044 h 1762517"/>
              <a:gd name="connsiteX5" fmla="*/ 528181 w 1408134"/>
              <a:gd name="connsiteY5" fmla="*/ 0 h 1762517"/>
              <a:gd name="connsiteX0" fmla="*/ 528181 w 1408134"/>
              <a:gd name="connsiteY0" fmla="*/ 0 h 1762517"/>
              <a:gd name="connsiteX1" fmla="*/ 1408134 w 1408134"/>
              <a:gd name="connsiteY1" fmla="*/ 0 h 1762517"/>
              <a:gd name="connsiteX2" fmla="*/ 1395608 w 1408134"/>
              <a:gd name="connsiteY2" fmla="*/ 1615858 h 1762517"/>
              <a:gd name="connsiteX3" fmla="*/ 215030 w 1408134"/>
              <a:gd name="connsiteY3" fmla="*/ 879954 h 1762517"/>
              <a:gd name="connsiteX4" fmla="*/ 105427 w 1408134"/>
              <a:gd name="connsiteY4" fmla="*/ 382044 h 1762517"/>
              <a:gd name="connsiteX5" fmla="*/ 528181 w 1408134"/>
              <a:gd name="connsiteY5" fmla="*/ 0 h 1762517"/>
              <a:gd name="connsiteX0" fmla="*/ 528181 w 1408134"/>
              <a:gd name="connsiteY0" fmla="*/ 0 h 1615858"/>
              <a:gd name="connsiteX1" fmla="*/ 1408134 w 1408134"/>
              <a:gd name="connsiteY1" fmla="*/ 0 h 1615858"/>
              <a:gd name="connsiteX2" fmla="*/ 1395608 w 1408134"/>
              <a:gd name="connsiteY2" fmla="*/ 1615858 h 1615858"/>
              <a:gd name="connsiteX3" fmla="*/ 215030 w 1408134"/>
              <a:gd name="connsiteY3" fmla="*/ 879954 h 1615858"/>
              <a:gd name="connsiteX4" fmla="*/ 105427 w 1408134"/>
              <a:gd name="connsiteY4" fmla="*/ 382044 h 1615858"/>
              <a:gd name="connsiteX5" fmla="*/ 528181 w 1408134"/>
              <a:gd name="connsiteY5" fmla="*/ 0 h 1615858"/>
              <a:gd name="connsiteX0" fmla="*/ 529337 w 1409290"/>
              <a:gd name="connsiteY0" fmla="*/ 0 h 1615858"/>
              <a:gd name="connsiteX1" fmla="*/ 1409290 w 1409290"/>
              <a:gd name="connsiteY1" fmla="*/ 0 h 1615858"/>
              <a:gd name="connsiteX2" fmla="*/ 1396764 w 1409290"/>
              <a:gd name="connsiteY2" fmla="*/ 1615858 h 1615858"/>
              <a:gd name="connsiteX3" fmla="*/ 215030 w 1409290"/>
              <a:gd name="connsiteY3" fmla="*/ 864897 h 1615858"/>
              <a:gd name="connsiteX4" fmla="*/ 106583 w 1409290"/>
              <a:gd name="connsiteY4" fmla="*/ 382044 h 1615858"/>
              <a:gd name="connsiteX5" fmla="*/ 529337 w 1409290"/>
              <a:gd name="connsiteY5" fmla="*/ 0 h 1615858"/>
              <a:gd name="connsiteX0" fmla="*/ 522046 w 1401999"/>
              <a:gd name="connsiteY0" fmla="*/ 0 h 1615858"/>
              <a:gd name="connsiteX1" fmla="*/ 1401999 w 1401999"/>
              <a:gd name="connsiteY1" fmla="*/ 0 h 1615858"/>
              <a:gd name="connsiteX2" fmla="*/ 1389473 w 1401999"/>
              <a:gd name="connsiteY2" fmla="*/ 1615858 h 1615858"/>
              <a:gd name="connsiteX3" fmla="*/ 207739 w 1401999"/>
              <a:gd name="connsiteY3" fmla="*/ 864897 h 1615858"/>
              <a:gd name="connsiteX4" fmla="*/ 99292 w 1401999"/>
              <a:gd name="connsiteY4" fmla="*/ 382044 h 1615858"/>
              <a:gd name="connsiteX5" fmla="*/ 522046 w 1401999"/>
              <a:gd name="connsiteY5" fmla="*/ 0 h 1615858"/>
              <a:gd name="connsiteX0" fmla="*/ 570302 w 1450255"/>
              <a:gd name="connsiteY0" fmla="*/ 0 h 1615858"/>
              <a:gd name="connsiteX1" fmla="*/ 1450255 w 1450255"/>
              <a:gd name="connsiteY1" fmla="*/ 0 h 1615858"/>
              <a:gd name="connsiteX2" fmla="*/ 1437729 w 1450255"/>
              <a:gd name="connsiteY2" fmla="*/ 1615858 h 1615858"/>
              <a:gd name="connsiteX3" fmla="*/ 255995 w 1450255"/>
              <a:gd name="connsiteY3" fmla="*/ 864897 h 1615858"/>
              <a:gd name="connsiteX4" fmla="*/ 147548 w 1450255"/>
              <a:gd name="connsiteY4" fmla="*/ 382044 h 1615858"/>
              <a:gd name="connsiteX5" fmla="*/ 570302 w 1450255"/>
              <a:gd name="connsiteY5" fmla="*/ 0 h 1615858"/>
              <a:gd name="connsiteX0" fmla="*/ 570302 w 1450255"/>
              <a:gd name="connsiteY0" fmla="*/ 0 h 1615858"/>
              <a:gd name="connsiteX1" fmla="*/ 1450255 w 1450255"/>
              <a:gd name="connsiteY1" fmla="*/ 0 h 1615858"/>
              <a:gd name="connsiteX2" fmla="*/ 1437729 w 1450255"/>
              <a:gd name="connsiteY2" fmla="*/ 1615858 h 1615858"/>
              <a:gd name="connsiteX3" fmla="*/ 255995 w 1450255"/>
              <a:gd name="connsiteY3" fmla="*/ 864897 h 1615858"/>
              <a:gd name="connsiteX4" fmla="*/ 147548 w 1450255"/>
              <a:gd name="connsiteY4" fmla="*/ 382044 h 1615858"/>
              <a:gd name="connsiteX5" fmla="*/ 570302 w 1450255"/>
              <a:gd name="connsiteY5" fmla="*/ 0 h 1615858"/>
              <a:gd name="connsiteX0" fmla="*/ 570302 w 1450255"/>
              <a:gd name="connsiteY0" fmla="*/ 0 h 1615858"/>
              <a:gd name="connsiteX1" fmla="*/ 1450255 w 1450255"/>
              <a:gd name="connsiteY1" fmla="*/ 0 h 1615858"/>
              <a:gd name="connsiteX2" fmla="*/ 1437729 w 1450255"/>
              <a:gd name="connsiteY2" fmla="*/ 1615858 h 1615858"/>
              <a:gd name="connsiteX3" fmla="*/ 255995 w 1450255"/>
              <a:gd name="connsiteY3" fmla="*/ 864897 h 1615858"/>
              <a:gd name="connsiteX4" fmla="*/ 147548 w 1450255"/>
              <a:gd name="connsiteY4" fmla="*/ 382044 h 1615858"/>
              <a:gd name="connsiteX5" fmla="*/ 570302 w 1450255"/>
              <a:gd name="connsiteY5" fmla="*/ 0 h 1615858"/>
              <a:gd name="connsiteX0" fmla="*/ 570302 w 1450255"/>
              <a:gd name="connsiteY0" fmla="*/ 0 h 1647155"/>
              <a:gd name="connsiteX1" fmla="*/ 1450255 w 1450255"/>
              <a:gd name="connsiteY1" fmla="*/ 0 h 1647155"/>
              <a:gd name="connsiteX2" fmla="*/ 1437729 w 1450255"/>
              <a:gd name="connsiteY2" fmla="*/ 1647155 h 1647155"/>
              <a:gd name="connsiteX3" fmla="*/ 255995 w 1450255"/>
              <a:gd name="connsiteY3" fmla="*/ 864897 h 1647155"/>
              <a:gd name="connsiteX4" fmla="*/ 147548 w 1450255"/>
              <a:gd name="connsiteY4" fmla="*/ 382044 h 1647155"/>
              <a:gd name="connsiteX5" fmla="*/ 570302 w 1450255"/>
              <a:gd name="connsiteY5" fmla="*/ 0 h 1647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0255" h="1647155">
                <a:moveTo>
                  <a:pt x="570302" y="0"/>
                </a:moveTo>
                <a:lnTo>
                  <a:pt x="1450255" y="0"/>
                </a:lnTo>
                <a:cubicBezTo>
                  <a:pt x="1446080" y="538619"/>
                  <a:pt x="1441904" y="1108536"/>
                  <a:pt x="1437729" y="1647155"/>
                </a:cubicBezTo>
                <a:cubicBezTo>
                  <a:pt x="1059800" y="1253174"/>
                  <a:pt x="463734" y="1013829"/>
                  <a:pt x="255995" y="864897"/>
                </a:cubicBezTo>
                <a:cubicBezTo>
                  <a:pt x="0" y="680990"/>
                  <a:pt x="64002" y="497791"/>
                  <a:pt x="147548" y="382044"/>
                </a:cubicBezTo>
                <a:cubicBezTo>
                  <a:pt x="231094" y="266297"/>
                  <a:pt x="385474" y="72158"/>
                  <a:pt x="57030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54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Freeform 11"/>
          <p:cNvSpPr/>
          <p:nvPr/>
        </p:nvSpPr>
        <p:spPr bwMode="ltGray">
          <a:xfrm>
            <a:off x="475656" y="5237922"/>
            <a:ext cx="8668343" cy="1639956"/>
          </a:xfrm>
          <a:custGeom>
            <a:avLst/>
            <a:gdLst>
              <a:gd name="connsiteX0" fmla="*/ 0 w 8666922"/>
              <a:gd name="connsiteY0" fmla="*/ 1610139 h 1639956"/>
              <a:gd name="connsiteX1" fmla="*/ 8656983 w 8666922"/>
              <a:gd name="connsiteY1" fmla="*/ 1639956 h 1639956"/>
              <a:gd name="connsiteX2" fmla="*/ 8666922 w 8666922"/>
              <a:gd name="connsiteY2" fmla="*/ 0 h 1639956"/>
              <a:gd name="connsiteX3" fmla="*/ 4084983 w 8666922"/>
              <a:gd name="connsiteY3" fmla="*/ 1480930 h 1639956"/>
              <a:gd name="connsiteX4" fmla="*/ 993913 w 8666922"/>
              <a:gd name="connsiteY4" fmla="*/ 914400 h 1639956"/>
              <a:gd name="connsiteX5" fmla="*/ 0 w 8666922"/>
              <a:gd name="connsiteY5" fmla="*/ 1610139 h 1639956"/>
              <a:gd name="connsiteX0" fmla="*/ 0 w 8666922"/>
              <a:gd name="connsiteY0" fmla="*/ 1636643 h 1666460"/>
              <a:gd name="connsiteX1" fmla="*/ 8656983 w 8666922"/>
              <a:gd name="connsiteY1" fmla="*/ 1666460 h 1666460"/>
              <a:gd name="connsiteX2" fmla="*/ 8666922 w 8666922"/>
              <a:gd name="connsiteY2" fmla="*/ 26504 h 1666460"/>
              <a:gd name="connsiteX3" fmla="*/ 4084983 w 8666922"/>
              <a:gd name="connsiteY3" fmla="*/ 1507434 h 1666460"/>
              <a:gd name="connsiteX4" fmla="*/ 993913 w 8666922"/>
              <a:gd name="connsiteY4" fmla="*/ 940904 h 1666460"/>
              <a:gd name="connsiteX5" fmla="*/ 0 w 8666922"/>
              <a:gd name="connsiteY5" fmla="*/ 1636643 h 1666460"/>
              <a:gd name="connsiteX0" fmla="*/ 0 w 8668343"/>
              <a:gd name="connsiteY0" fmla="*/ 1647276 h 1666460"/>
              <a:gd name="connsiteX1" fmla="*/ 8658404 w 8668343"/>
              <a:gd name="connsiteY1" fmla="*/ 1666460 h 1666460"/>
              <a:gd name="connsiteX2" fmla="*/ 8668343 w 8668343"/>
              <a:gd name="connsiteY2" fmla="*/ 26504 h 1666460"/>
              <a:gd name="connsiteX3" fmla="*/ 4086404 w 8668343"/>
              <a:gd name="connsiteY3" fmla="*/ 1507434 h 1666460"/>
              <a:gd name="connsiteX4" fmla="*/ 995334 w 8668343"/>
              <a:gd name="connsiteY4" fmla="*/ 940904 h 1666460"/>
              <a:gd name="connsiteX5" fmla="*/ 0 w 8668343"/>
              <a:gd name="connsiteY5" fmla="*/ 1647276 h 1666460"/>
              <a:gd name="connsiteX0" fmla="*/ 0 w 8668343"/>
              <a:gd name="connsiteY0" fmla="*/ 1620772 h 1639956"/>
              <a:gd name="connsiteX1" fmla="*/ 8658404 w 8668343"/>
              <a:gd name="connsiteY1" fmla="*/ 1639956 h 1639956"/>
              <a:gd name="connsiteX2" fmla="*/ 8668343 w 8668343"/>
              <a:gd name="connsiteY2" fmla="*/ 0 h 1639956"/>
              <a:gd name="connsiteX3" fmla="*/ 4086404 w 8668343"/>
              <a:gd name="connsiteY3" fmla="*/ 1480930 h 1639956"/>
              <a:gd name="connsiteX4" fmla="*/ 995334 w 8668343"/>
              <a:gd name="connsiteY4" fmla="*/ 914400 h 1639956"/>
              <a:gd name="connsiteX5" fmla="*/ 0 w 8668343"/>
              <a:gd name="connsiteY5" fmla="*/ 1620772 h 1639956"/>
              <a:gd name="connsiteX0" fmla="*/ 0 w 8668343"/>
              <a:gd name="connsiteY0" fmla="*/ 1620772 h 1639956"/>
              <a:gd name="connsiteX1" fmla="*/ 8658404 w 8668343"/>
              <a:gd name="connsiteY1" fmla="*/ 1639956 h 1639956"/>
              <a:gd name="connsiteX2" fmla="*/ 8668343 w 8668343"/>
              <a:gd name="connsiteY2" fmla="*/ 0 h 1639956"/>
              <a:gd name="connsiteX3" fmla="*/ 4086404 w 8668343"/>
              <a:gd name="connsiteY3" fmla="*/ 1480930 h 1639956"/>
              <a:gd name="connsiteX4" fmla="*/ 995334 w 8668343"/>
              <a:gd name="connsiteY4" fmla="*/ 914400 h 1639956"/>
              <a:gd name="connsiteX5" fmla="*/ 0 w 8668343"/>
              <a:gd name="connsiteY5" fmla="*/ 1620772 h 1639956"/>
              <a:gd name="connsiteX0" fmla="*/ 1277178 w 9945521"/>
              <a:gd name="connsiteY0" fmla="*/ 1620772 h 1639956"/>
              <a:gd name="connsiteX1" fmla="*/ 9935582 w 9945521"/>
              <a:gd name="connsiteY1" fmla="*/ 1639956 h 1639956"/>
              <a:gd name="connsiteX2" fmla="*/ 9945521 w 9945521"/>
              <a:gd name="connsiteY2" fmla="*/ 0 h 1639956"/>
              <a:gd name="connsiteX3" fmla="*/ 5363582 w 9945521"/>
              <a:gd name="connsiteY3" fmla="*/ 1480930 h 1639956"/>
              <a:gd name="connsiteX4" fmla="*/ 2272512 w 9945521"/>
              <a:gd name="connsiteY4" fmla="*/ 914400 h 1639956"/>
              <a:gd name="connsiteX5" fmla="*/ 1277178 w 9945521"/>
              <a:gd name="connsiteY5" fmla="*/ 1620772 h 1639956"/>
              <a:gd name="connsiteX0" fmla="*/ 0 w 8668343"/>
              <a:gd name="connsiteY0" fmla="*/ 1620772 h 1639956"/>
              <a:gd name="connsiteX1" fmla="*/ 8658404 w 8668343"/>
              <a:gd name="connsiteY1" fmla="*/ 1639956 h 1639956"/>
              <a:gd name="connsiteX2" fmla="*/ 8668343 w 8668343"/>
              <a:gd name="connsiteY2" fmla="*/ 0 h 1639956"/>
              <a:gd name="connsiteX3" fmla="*/ 4086404 w 8668343"/>
              <a:gd name="connsiteY3" fmla="*/ 1480930 h 1639956"/>
              <a:gd name="connsiteX4" fmla="*/ 995334 w 8668343"/>
              <a:gd name="connsiteY4" fmla="*/ 914400 h 1639956"/>
              <a:gd name="connsiteX5" fmla="*/ 0 w 8668343"/>
              <a:gd name="connsiteY5" fmla="*/ 1620772 h 1639956"/>
              <a:gd name="connsiteX0" fmla="*/ 0 w 8668343"/>
              <a:gd name="connsiteY0" fmla="*/ 1620772 h 1639956"/>
              <a:gd name="connsiteX1" fmla="*/ 8658404 w 8668343"/>
              <a:gd name="connsiteY1" fmla="*/ 1639956 h 1639956"/>
              <a:gd name="connsiteX2" fmla="*/ 8668343 w 8668343"/>
              <a:gd name="connsiteY2" fmla="*/ 0 h 1639956"/>
              <a:gd name="connsiteX3" fmla="*/ 4086404 w 8668343"/>
              <a:gd name="connsiteY3" fmla="*/ 1480930 h 1639956"/>
              <a:gd name="connsiteX4" fmla="*/ 995334 w 8668343"/>
              <a:gd name="connsiteY4" fmla="*/ 914400 h 1639956"/>
              <a:gd name="connsiteX5" fmla="*/ 0 w 8668343"/>
              <a:gd name="connsiteY5" fmla="*/ 1620772 h 1639956"/>
              <a:gd name="connsiteX0" fmla="*/ 0 w 8668343"/>
              <a:gd name="connsiteY0" fmla="*/ 1620772 h 1639956"/>
              <a:gd name="connsiteX1" fmla="*/ 8658404 w 8668343"/>
              <a:gd name="connsiteY1" fmla="*/ 1639956 h 1639956"/>
              <a:gd name="connsiteX2" fmla="*/ 8668343 w 8668343"/>
              <a:gd name="connsiteY2" fmla="*/ 0 h 1639956"/>
              <a:gd name="connsiteX3" fmla="*/ 4086404 w 8668343"/>
              <a:gd name="connsiteY3" fmla="*/ 1480930 h 1639956"/>
              <a:gd name="connsiteX4" fmla="*/ 995334 w 8668343"/>
              <a:gd name="connsiteY4" fmla="*/ 914400 h 1639956"/>
              <a:gd name="connsiteX5" fmla="*/ 0 w 8668343"/>
              <a:gd name="connsiteY5" fmla="*/ 1620772 h 1639956"/>
              <a:gd name="connsiteX0" fmla="*/ 0 w 8668343"/>
              <a:gd name="connsiteY0" fmla="*/ 1620772 h 1639956"/>
              <a:gd name="connsiteX1" fmla="*/ 8658404 w 8668343"/>
              <a:gd name="connsiteY1" fmla="*/ 1639956 h 1639956"/>
              <a:gd name="connsiteX2" fmla="*/ 8668343 w 8668343"/>
              <a:gd name="connsiteY2" fmla="*/ 0 h 1639956"/>
              <a:gd name="connsiteX3" fmla="*/ 4086404 w 8668343"/>
              <a:gd name="connsiteY3" fmla="*/ 1480930 h 1639956"/>
              <a:gd name="connsiteX4" fmla="*/ 995334 w 8668343"/>
              <a:gd name="connsiteY4" fmla="*/ 914400 h 1639956"/>
              <a:gd name="connsiteX5" fmla="*/ 0 w 8668343"/>
              <a:gd name="connsiteY5" fmla="*/ 1620772 h 163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68343" h="1639956">
                <a:moveTo>
                  <a:pt x="0" y="1620772"/>
                </a:moveTo>
                <a:lnTo>
                  <a:pt x="8658404" y="1639956"/>
                </a:lnTo>
                <a:lnTo>
                  <a:pt x="8668343" y="0"/>
                </a:lnTo>
                <a:cubicBezTo>
                  <a:pt x="7434289" y="1156087"/>
                  <a:pt x="5517363" y="1503112"/>
                  <a:pt x="4086404" y="1480930"/>
                </a:cubicBezTo>
                <a:cubicBezTo>
                  <a:pt x="2655445" y="1458748"/>
                  <a:pt x="1459326" y="1108766"/>
                  <a:pt x="995334" y="914400"/>
                </a:cubicBezTo>
                <a:cubicBezTo>
                  <a:pt x="531342" y="720034"/>
                  <a:pt x="360863" y="1226049"/>
                  <a:pt x="0" y="1620772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530352"/>
            <a:ext cx="7315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9536" y="1719072"/>
            <a:ext cx="3575304" cy="42153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8848" y="1719072"/>
            <a:ext cx="3575304" cy="42153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D31B2-27DA-4436-8E36-1E74E42A625F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12/19/2014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50C7D-7E2A-4DBB-A357-76876A4C8B5D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8408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9"/>
          <p:cNvSpPr/>
          <p:nvPr/>
        </p:nvSpPr>
        <p:spPr bwMode="ltGray">
          <a:xfrm>
            <a:off x="30589" y="0"/>
            <a:ext cx="7744409" cy="809583"/>
          </a:xfrm>
          <a:custGeom>
            <a:avLst/>
            <a:gdLst>
              <a:gd name="connsiteX0" fmla="*/ 0 w 7712765"/>
              <a:gd name="connsiteY0" fmla="*/ 0 h 576470"/>
              <a:gd name="connsiteX1" fmla="*/ 854765 w 7712765"/>
              <a:gd name="connsiteY1" fmla="*/ 576470 h 576470"/>
              <a:gd name="connsiteX2" fmla="*/ 2405269 w 7712765"/>
              <a:gd name="connsiteY2" fmla="*/ 487017 h 576470"/>
              <a:gd name="connsiteX3" fmla="*/ 6569765 w 7712765"/>
              <a:gd name="connsiteY3" fmla="*/ 417443 h 576470"/>
              <a:gd name="connsiteX4" fmla="*/ 7712765 w 7712765"/>
              <a:gd name="connsiteY4" fmla="*/ 0 h 576470"/>
              <a:gd name="connsiteX5" fmla="*/ 0 w 7712765"/>
              <a:gd name="connsiteY5" fmla="*/ 0 h 576470"/>
              <a:gd name="connsiteX0" fmla="*/ 0 w 7712765"/>
              <a:gd name="connsiteY0" fmla="*/ 0 h 657639"/>
              <a:gd name="connsiteX1" fmla="*/ 854765 w 7712765"/>
              <a:gd name="connsiteY1" fmla="*/ 576470 h 657639"/>
              <a:gd name="connsiteX2" fmla="*/ 2405269 w 7712765"/>
              <a:gd name="connsiteY2" fmla="*/ 487017 h 657639"/>
              <a:gd name="connsiteX3" fmla="*/ 6569765 w 7712765"/>
              <a:gd name="connsiteY3" fmla="*/ 417443 h 657639"/>
              <a:gd name="connsiteX4" fmla="*/ 7712765 w 7712765"/>
              <a:gd name="connsiteY4" fmla="*/ 0 h 657639"/>
              <a:gd name="connsiteX5" fmla="*/ 0 w 7712765"/>
              <a:gd name="connsiteY5" fmla="*/ 0 h 657639"/>
              <a:gd name="connsiteX0" fmla="*/ 0 w 8807726"/>
              <a:gd name="connsiteY0" fmla="*/ 0 h 657639"/>
              <a:gd name="connsiteX1" fmla="*/ 854765 w 8807726"/>
              <a:gd name="connsiteY1" fmla="*/ 576470 h 657639"/>
              <a:gd name="connsiteX2" fmla="*/ 2405269 w 8807726"/>
              <a:gd name="connsiteY2" fmla="*/ 487017 h 657639"/>
              <a:gd name="connsiteX3" fmla="*/ 6569765 w 8807726"/>
              <a:gd name="connsiteY3" fmla="*/ 417443 h 657639"/>
              <a:gd name="connsiteX4" fmla="*/ 7712765 w 8807726"/>
              <a:gd name="connsiteY4" fmla="*/ 0 h 657639"/>
              <a:gd name="connsiteX5" fmla="*/ 0 w 8807726"/>
              <a:gd name="connsiteY5" fmla="*/ 0 h 657639"/>
              <a:gd name="connsiteX0" fmla="*/ 0 w 7712765"/>
              <a:gd name="connsiteY0" fmla="*/ 0 h 657639"/>
              <a:gd name="connsiteX1" fmla="*/ 854765 w 7712765"/>
              <a:gd name="connsiteY1" fmla="*/ 576470 h 657639"/>
              <a:gd name="connsiteX2" fmla="*/ 2405269 w 7712765"/>
              <a:gd name="connsiteY2" fmla="*/ 487017 h 657639"/>
              <a:gd name="connsiteX3" fmla="*/ 6569765 w 7712765"/>
              <a:gd name="connsiteY3" fmla="*/ 417443 h 657639"/>
              <a:gd name="connsiteX4" fmla="*/ 7712765 w 7712765"/>
              <a:gd name="connsiteY4" fmla="*/ 0 h 657639"/>
              <a:gd name="connsiteX5" fmla="*/ 0 w 7712765"/>
              <a:gd name="connsiteY5" fmla="*/ 0 h 657639"/>
              <a:gd name="connsiteX0" fmla="*/ 0 w 7712765"/>
              <a:gd name="connsiteY0" fmla="*/ 0 h 840448"/>
              <a:gd name="connsiteX1" fmla="*/ 854765 w 7712765"/>
              <a:gd name="connsiteY1" fmla="*/ 576470 h 840448"/>
              <a:gd name="connsiteX2" fmla="*/ 2405269 w 7712765"/>
              <a:gd name="connsiteY2" fmla="*/ 487017 h 840448"/>
              <a:gd name="connsiteX3" fmla="*/ 6569765 w 7712765"/>
              <a:gd name="connsiteY3" fmla="*/ 417443 h 840448"/>
              <a:gd name="connsiteX4" fmla="*/ 7712765 w 7712765"/>
              <a:gd name="connsiteY4" fmla="*/ 0 h 840448"/>
              <a:gd name="connsiteX5" fmla="*/ 0 w 7712765"/>
              <a:gd name="connsiteY5" fmla="*/ 0 h 840448"/>
              <a:gd name="connsiteX0" fmla="*/ 0 w 7712765"/>
              <a:gd name="connsiteY0" fmla="*/ 0 h 840448"/>
              <a:gd name="connsiteX1" fmla="*/ 854765 w 7712765"/>
              <a:gd name="connsiteY1" fmla="*/ 576470 h 840448"/>
              <a:gd name="connsiteX2" fmla="*/ 2405269 w 7712765"/>
              <a:gd name="connsiteY2" fmla="*/ 487017 h 840448"/>
              <a:gd name="connsiteX3" fmla="*/ 6569765 w 7712765"/>
              <a:gd name="connsiteY3" fmla="*/ 417443 h 840448"/>
              <a:gd name="connsiteX4" fmla="*/ 7712765 w 7712765"/>
              <a:gd name="connsiteY4" fmla="*/ 0 h 840448"/>
              <a:gd name="connsiteX5" fmla="*/ 0 w 7712765"/>
              <a:gd name="connsiteY5" fmla="*/ 0 h 840448"/>
              <a:gd name="connsiteX0" fmla="*/ 1143000 w 8855765"/>
              <a:gd name="connsiteY0" fmla="*/ 0 h 840448"/>
              <a:gd name="connsiteX1" fmla="*/ 1997765 w 8855765"/>
              <a:gd name="connsiteY1" fmla="*/ 576470 h 840448"/>
              <a:gd name="connsiteX2" fmla="*/ 3548269 w 8855765"/>
              <a:gd name="connsiteY2" fmla="*/ 487017 h 840448"/>
              <a:gd name="connsiteX3" fmla="*/ 7712765 w 8855765"/>
              <a:gd name="connsiteY3" fmla="*/ 417443 h 840448"/>
              <a:gd name="connsiteX4" fmla="*/ 8855765 w 8855765"/>
              <a:gd name="connsiteY4" fmla="*/ 0 h 840448"/>
              <a:gd name="connsiteX5" fmla="*/ 1143000 w 8855765"/>
              <a:gd name="connsiteY5" fmla="*/ 0 h 840448"/>
              <a:gd name="connsiteX0" fmla="*/ 0 w 7712765"/>
              <a:gd name="connsiteY0" fmla="*/ 0 h 840448"/>
              <a:gd name="connsiteX1" fmla="*/ 854765 w 7712765"/>
              <a:gd name="connsiteY1" fmla="*/ 576470 h 840448"/>
              <a:gd name="connsiteX2" fmla="*/ 2405269 w 7712765"/>
              <a:gd name="connsiteY2" fmla="*/ 487017 h 840448"/>
              <a:gd name="connsiteX3" fmla="*/ 6569765 w 7712765"/>
              <a:gd name="connsiteY3" fmla="*/ 417443 h 840448"/>
              <a:gd name="connsiteX4" fmla="*/ 7712765 w 7712765"/>
              <a:gd name="connsiteY4" fmla="*/ 0 h 840448"/>
              <a:gd name="connsiteX5" fmla="*/ 0 w 7712765"/>
              <a:gd name="connsiteY5" fmla="*/ 0 h 840448"/>
              <a:gd name="connsiteX0" fmla="*/ 0 w 7712765"/>
              <a:gd name="connsiteY0" fmla="*/ 0 h 686739"/>
              <a:gd name="connsiteX1" fmla="*/ 857670 w 7712765"/>
              <a:gd name="connsiteY1" fmla="*/ 563148 h 686739"/>
              <a:gd name="connsiteX2" fmla="*/ 2405269 w 7712765"/>
              <a:gd name="connsiteY2" fmla="*/ 487017 h 686739"/>
              <a:gd name="connsiteX3" fmla="*/ 6569765 w 7712765"/>
              <a:gd name="connsiteY3" fmla="*/ 417443 h 686739"/>
              <a:gd name="connsiteX4" fmla="*/ 7712765 w 7712765"/>
              <a:gd name="connsiteY4" fmla="*/ 0 h 686739"/>
              <a:gd name="connsiteX5" fmla="*/ 0 w 7712765"/>
              <a:gd name="connsiteY5" fmla="*/ 0 h 686739"/>
              <a:gd name="connsiteX0" fmla="*/ 0 w 7712765"/>
              <a:gd name="connsiteY0" fmla="*/ 0 h 821857"/>
              <a:gd name="connsiteX1" fmla="*/ 857670 w 7712765"/>
              <a:gd name="connsiteY1" fmla="*/ 563148 h 821857"/>
              <a:gd name="connsiteX2" fmla="*/ 2405269 w 7712765"/>
              <a:gd name="connsiteY2" fmla="*/ 487017 h 821857"/>
              <a:gd name="connsiteX3" fmla="*/ 6569765 w 7712765"/>
              <a:gd name="connsiteY3" fmla="*/ 417443 h 821857"/>
              <a:gd name="connsiteX4" fmla="*/ 7712765 w 7712765"/>
              <a:gd name="connsiteY4" fmla="*/ 0 h 821857"/>
              <a:gd name="connsiteX5" fmla="*/ 0 w 7712765"/>
              <a:gd name="connsiteY5" fmla="*/ 0 h 821857"/>
              <a:gd name="connsiteX0" fmla="*/ 0 w 7741811"/>
              <a:gd name="connsiteY0" fmla="*/ 0 h 686739"/>
              <a:gd name="connsiteX1" fmla="*/ 886716 w 7741811"/>
              <a:gd name="connsiteY1" fmla="*/ 563148 h 686739"/>
              <a:gd name="connsiteX2" fmla="*/ 2434315 w 7741811"/>
              <a:gd name="connsiteY2" fmla="*/ 487017 h 686739"/>
              <a:gd name="connsiteX3" fmla="*/ 6598811 w 7741811"/>
              <a:gd name="connsiteY3" fmla="*/ 417443 h 686739"/>
              <a:gd name="connsiteX4" fmla="*/ 7741811 w 7741811"/>
              <a:gd name="connsiteY4" fmla="*/ 0 h 686739"/>
              <a:gd name="connsiteX5" fmla="*/ 0 w 7741811"/>
              <a:gd name="connsiteY5" fmla="*/ 0 h 686739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4409"/>
              <a:gd name="connsiteY0" fmla="*/ 0 h 809583"/>
              <a:gd name="connsiteX1" fmla="*/ 886716 w 7744409"/>
              <a:gd name="connsiteY1" fmla="*/ 563148 h 809583"/>
              <a:gd name="connsiteX2" fmla="*/ 2434315 w 7744409"/>
              <a:gd name="connsiteY2" fmla="*/ 487017 h 809583"/>
              <a:gd name="connsiteX3" fmla="*/ 6598811 w 7744409"/>
              <a:gd name="connsiteY3" fmla="*/ 417443 h 809583"/>
              <a:gd name="connsiteX4" fmla="*/ 7744409 w 7744409"/>
              <a:gd name="connsiteY4" fmla="*/ 3068 h 809583"/>
              <a:gd name="connsiteX5" fmla="*/ 0 w 7744409"/>
              <a:gd name="connsiteY5" fmla="*/ 0 h 809583"/>
              <a:gd name="connsiteX0" fmla="*/ 0 w 7744409"/>
              <a:gd name="connsiteY0" fmla="*/ 0 h 809583"/>
              <a:gd name="connsiteX1" fmla="*/ 886716 w 7744409"/>
              <a:gd name="connsiteY1" fmla="*/ 563148 h 809583"/>
              <a:gd name="connsiteX2" fmla="*/ 2434315 w 7744409"/>
              <a:gd name="connsiteY2" fmla="*/ 487017 h 809583"/>
              <a:gd name="connsiteX3" fmla="*/ 6598811 w 7744409"/>
              <a:gd name="connsiteY3" fmla="*/ 417443 h 809583"/>
              <a:gd name="connsiteX4" fmla="*/ 7744409 w 7744409"/>
              <a:gd name="connsiteY4" fmla="*/ 3068 h 809583"/>
              <a:gd name="connsiteX5" fmla="*/ 0 w 7744409"/>
              <a:gd name="connsiteY5" fmla="*/ 0 h 809583"/>
              <a:gd name="connsiteX0" fmla="*/ 0 w 7744409"/>
              <a:gd name="connsiteY0" fmla="*/ 0 h 809583"/>
              <a:gd name="connsiteX1" fmla="*/ 886716 w 7744409"/>
              <a:gd name="connsiteY1" fmla="*/ 563148 h 809583"/>
              <a:gd name="connsiteX2" fmla="*/ 2434315 w 7744409"/>
              <a:gd name="connsiteY2" fmla="*/ 487017 h 809583"/>
              <a:gd name="connsiteX3" fmla="*/ 6598811 w 7744409"/>
              <a:gd name="connsiteY3" fmla="*/ 417443 h 809583"/>
              <a:gd name="connsiteX4" fmla="*/ 7744409 w 7744409"/>
              <a:gd name="connsiteY4" fmla="*/ 3068 h 809583"/>
              <a:gd name="connsiteX5" fmla="*/ 0 w 7744409"/>
              <a:gd name="connsiteY5" fmla="*/ 0 h 809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44409" h="809583">
                <a:moveTo>
                  <a:pt x="0" y="0"/>
                </a:moveTo>
                <a:cubicBezTo>
                  <a:pt x="304237" y="167489"/>
                  <a:pt x="360369" y="233726"/>
                  <a:pt x="886716" y="563148"/>
                </a:cubicBezTo>
                <a:cubicBezTo>
                  <a:pt x="1304871" y="809583"/>
                  <a:pt x="1615947" y="706018"/>
                  <a:pt x="2434315" y="487017"/>
                </a:cubicBezTo>
                <a:cubicBezTo>
                  <a:pt x="3629697" y="155424"/>
                  <a:pt x="5540046" y="132029"/>
                  <a:pt x="6598811" y="417443"/>
                </a:cubicBezTo>
                <a:cubicBezTo>
                  <a:pt x="7392212" y="628150"/>
                  <a:pt x="7492697" y="440390"/>
                  <a:pt x="7744409" y="306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54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reeform 10"/>
          <p:cNvSpPr/>
          <p:nvPr/>
        </p:nvSpPr>
        <p:spPr bwMode="ltGray">
          <a:xfrm>
            <a:off x="0" y="312983"/>
            <a:ext cx="909138" cy="1423763"/>
          </a:xfrm>
          <a:custGeom>
            <a:avLst/>
            <a:gdLst>
              <a:gd name="connsiteX0" fmla="*/ 0 w 742566"/>
              <a:gd name="connsiteY0" fmla="*/ 0 h 1423763"/>
              <a:gd name="connsiteX1" fmla="*/ 0 w 742566"/>
              <a:gd name="connsiteY1" fmla="*/ 1423763 h 1423763"/>
              <a:gd name="connsiteX2" fmla="*/ 742566 w 742566"/>
              <a:gd name="connsiteY2" fmla="*/ 874510 h 1423763"/>
              <a:gd name="connsiteX3" fmla="*/ 714950 w 742566"/>
              <a:gd name="connsiteY3" fmla="*/ 444926 h 1423763"/>
              <a:gd name="connsiteX4" fmla="*/ 0 w 742566"/>
              <a:gd name="connsiteY4" fmla="*/ 0 h 1423763"/>
              <a:gd name="connsiteX0" fmla="*/ 0 w 861724"/>
              <a:gd name="connsiteY0" fmla="*/ 0 h 1569515"/>
              <a:gd name="connsiteX1" fmla="*/ 0 w 861724"/>
              <a:gd name="connsiteY1" fmla="*/ 1423763 h 1569515"/>
              <a:gd name="connsiteX2" fmla="*/ 742566 w 861724"/>
              <a:gd name="connsiteY2" fmla="*/ 874510 h 1569515"/>
              <a:gd name="connsiteX3" fmla="*/ 714950 w 861724"/>
              <a:gd name="connsiteY3" fmla="*/ 444926 h 1569515"/>
              <a:gd name="connsiteX4" fmla="*/ 0 w 861724"/>
              <a:gd name="connsiteY4" fmla="*/ 0 h 1569515"/>
              <a:gd name="connsiteX0" fmla="*/ 0 w 861724"/>
              <a:gd name="connsiteY0" fmla="*/ 163140 h 1732655"/>
              <a:gd name="connsiteX1" fmla="*/ 0 w 861724"/>
              <a:gd name="connsiteY1" fmla="*/ 1586903 h 1732655"/>
              <a:gd name="connsiteX2" fmla="*/ 742566 w 861724"/>
              <a:gd name="connsiteY2" fmla="*/ 1037650 h 1732655"/>
              <a:gd name="connsiteX3" fmla="*/ 714950 w 861724"/>
              <a:gd name="connsiteY3" fmla="*/ 608066 h 1732655"/>
              <a:gd name="connsiteX4" fmla="*/ 0 w 861724"/>
              <a:gd name="connsiteY4" fmla="*/ 163140 h 1732655"/>
              <a:gd name="connsiteX0" fmla="*/ 0 w 914642"/>
              <a:gd name="connsiteY0" fmla="*/ 163140 h 1732655"/>
              <a:gd name="connsiteX1" fmla="*/ 0 w 914642"/>
              <a:gd name="connsiteY1" fmla="*/ 1586903 h 1732655"/>
              <a:gd name="connsiteX2" fmla="*/ 742566 w 914642"/>
              <a:gd name="connsiteY2" fmla="*/ 1037650 h 1732655"/>
              <a:gd name="connsiteX3" fmla="*/ 714950 w 914642"/>
              <a:gd name="connsiteY3" fmla="*/ 608066 h 1732655"/>
              <a:gd name="connsiteX4" fmla="*/ 0 w 914642"/>
              <a:gd name="connsiteY4" fmla="*/ 163140 h 1732655"/>
              <a:gd name="connsiteX0" fmla="*/ 0 w 914642"/>
              <a:gd name="connsiteY0" fmla="*/ 163140 h 1732655"/>
              <a:gd name="connsiteX1" fmla="*/ 0 w 914642"/>
              <a:gd name="connsiteY1" fmla="*/ 1586903 h 1732655"/>
              <a:gd name="connsiteX2" fmla="*/ 742566 w 914642"/>
              <a:gd name="connsiteY2" fmla="*/ 1037650 h 1732655"/>
              <a:gd name="connsiteX3" fmla="*/ 714950 w 914642"/>
              <a:gd name="connsiteY3" fmla="*/ 608066 h 1732655"/>
              <a:gd name="connsiteX4" fmla="*/ 0 w 914642"/>
              <a:gd name="connsiteY4" fmla="*/ 163140 h 1732655"/>
              <a:gd name="connsiteX0" fmla="*/ 0 w 914642"/>
              <a:gd name="connsiteY0" fmla="*/ 0 h 1569515"/>
              <a:gd name="connsiteX1" fmla="*/ 0 w 914642"/>
              <a:gd name="connsiteY1" fmla="*/ 1423763 h 1569515"/>
              <a:gd name="connsiteX2" fmla="*/ 742566 w 914642"/>
              <a:gd name="connsiteY2" fmla="*/ 874510 h 1569515"/>
              <a:gd name="connsiteX3" fmla="*/ 714950 w 914642"/>
              <a:gd name="connsiteY3" fmla="*/ 444926 h 1569515"/>
              <a:gd name="connsiteX4" fmla="*/ 0 w 914642"/>
              <a:gd name="connsiteY4" fmla="*/ 0 h 1569515"/>
              <a:gd name="connsiteX0" fmla="*/ 0 w 948883"/>
              <a:gd name="connsiteY0" fmla="*/ 0 h 1569515"/>
              <a:gd name="connsiteX1" fmla="*/ 0 w 948883"/>
              <a:gd name="connsiteY1" fmla="*/ 1423763 h 1569515"/>
              <a:gd name="connsiteX2" fmla="*/ 742566 w 948883"/>
              <a:gd name="connsiteY2" fmla="*/ 874510 h 1569515"/>
              <a:gd name="connsiteX3" fmla="*/ 714950 w 948883"/>
              <a:gd name="connsiteY3" fmla="*/ 444926 h 1569515"/>
              <a:gd name="connsiteX4" fmla="*/ 0 w 948883"/>
              <a:gd name="connsiteY4" fmla="*/ 0 h 1569515"/>
              <a:gd name="connsiteX0" fmla="*/ 0 w 909138"/>
              <a:gd name="connsiteY0" fmla="*/ 0 h 1569515"/>
              <a:gd name="connsiteX1" fmla="*/ 0 w 909138"/>
              <a:gd name="connsiteY1" fmla="*/ 1423763 h 1569515"/>
              <a:gd name="connsiteX2" fmla="*/ 742566 w 909138"/>
              <a:gd name="connsiteY2" fmla="*/ 874510 h 1569515"/>
              <a:gd name="connsiteX3" fmla="*/ 714950 w 909138"/>
              <a:gd name="connsiteY3" fmla="*/ 444926 h 1569515"/>
              <a:gd name="connsiteX4" fmla="*/ 0 w 909138"/>
              <a:gd name="connsiteY4" fmla="*/ 0 h 1569515"/>
              <a:gd name="connsiteX0" fmla="*/ 0 w 909138"/>
              <a:gd name="connsiteY0" fmla="*/ 0 h 1423763"/>
              <a:gd name="connsiteX1" fmla="*/ 0 w 909138"/>
              <a:gd name="connsiteY1" fmla="*/ 1423763 h 1423763"/>
              <a:gd name="connsiteX2" fmla="*/ 742566 w 909138"/>
              <a:gd name="connsiteY2" fmla="*/ 874510 h 1423763"/>
              <a:gd name="connsiteX3" fmla="*/ 714950 w 909138"/>
              <a:gd name="connsiteY3" fmla="*/ 444926 h 1423763"/>
              <a:gd name="connsiteX4" fmla="*/ 0 w 909138"/>
              <a:gd name="connsiteY4" fmla="*/ 0 h 142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9138" h="1423763">
                <a:moveTo>
                  <a:pt x="0" y="0"/>
                </a:moveTo>
                <a:lnTo>
                  <a:pt x="0" y="1423763"/>
                </a:lnTo>
                <a:cubicBezTo>
                  <a:pt x="307056" y="1125441"/>
                  <a:pt x="599640" y="970558"/>
                  <a:pt x="742566" y="874510"/>
                </a:cubicBezTo>
                <a:cubicBezTo>
                  <a:pt x="885492" y="778462"/>
                  <a:pt x="909138" y="598868"/>
                  <a:pt x="714950" y="444926"/>
                </a:cubicBezTo>
                <a:cubicBezTo>
                  <a:pt x="481017" y="259268"/>
                  <a:pt x="145961" y="102135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Freeform 11"/>
          <p:cNvSpPr/>
          <p:nvPr/>
        </p:nvSpPr>
        <p:spPr bwMode="ltGray">
          <a:xfrm>
            <a:off x="7706271" y="-3132"/>
            <a:ext cx="1450255" cy="1647155"/>
          </a:xfrm>
          <a:custGeom>
            <a:avLst/>
            <a:gdLst>
              <a:gd name="connsiteX0" fmla="*/ 422754 w 1302707"/>
              <a:gd name="connsiteY0" fmla="*/ 0 h 1615858"/>
              <a:gd name="connsiteX1" fmla="*/ 1302707 w 1302707"/>
              <a:gd name="connsiteY1" fmla="*/ 0 h 1615858"/>
              <a:gd name="connsiteX2" fmla="*/ 1290181 w 1302707"/>
              <a:gd name="connsiteY2" fmla="*/ 1615858 h 1615858"/>
              <a:gd name="connsiteX3" fmla="*/ 109603 w 1302707"/>
              <a:gd name="connsiteY3" fmla="*/ 879954 h 1615858"/>
              <a:gd name="connsiteX4" fmla="*/ 0 w 1302707"/>
              <a:gd name="connsiteY4" fmla="*/ 382044 h 1615858"/>
              <a:gd name="connsiteX5" fmla="*/ 422754 w 1302707"/>
              <a:gd name="connsiteY5" fmla="*/ 0 h 1615858"/>
              <a:gd name="connsiteX0" fmla="*/ 528181 w 1408134"/>
              <a:gd name="connsiteY0" fmla="*/ 0 h 1762517"/>
              <a:gd name="connsiteX1" fmla="*/ 1408134 w 1408134"/>
              <a:gd name="connsiteY1" fmla="*/ 0 h 1762517"/>
              <a:gd name="connsiteX2" fmla="*/ 1395608 w 1408134"/>
              <a:gd name="connsiteY2" fmla="*/ 1615858 h 1762517"/>
              <a:gd name="connsiteX3" fmla="*/ 215030 w 1408134"/>
              <a:gd name="connsiteY3" fmla="*/ 879954 h 1762517"/>
              <a:gd name="connsiteX4" fmla="*/ 105427 w 1408134"/>
              <a:gd name="connsiteY4" fmla="*/ 382044 h 1762517"/>
              <a:gd name="connsiteX5" fmla="*/ 528181 w 1408134"/>
              <a:gd name="connsiteY5" fmla="*/ 0 h 1762517"/>
              <a:gd name="connsiteX0" fmla="*/ 528181 w 1408134"/>
              <a:gd name="connsiteY0" fmla="*/ 0 h 1762517"/>
              <a:gd name="connsiteX1" fmla="*/ 1408134 w 1408134"/>
              <a:gd name="connsiteY1" fmla="*/ 0 h 1762517"/>
              <a:gd name="connsiteX2" fmla="*/ 1395608 w 1408134"/>
              <a:gd name="connsiteY2" fmla="*/ 1615858 h 1762517"/>
              <a:gd name="connsiteX3" fmla="*/ 215030 w 1408134"/>
              <a:gd name="connsiteY3" fmla="*/ 879954 h 1762517"/>
              <a:gd name="connsiteX4" fmla="*/ 105427 w 1408134"/>
              <a:gd name="connsiteY4" fmla="*/ 382044 h 1762517"/>
              <a:gd name="connsiteX5" fmla="*/ 528181 w 1408134"/>
              <a:gd name="connsiteY5" fmla="*/ 0 h 1762517"/>
              <a:gd name="connsiteX0" fmla="*/ 528181 w 1408134"/>
              <a:gd name="connsiteY0" fmla="*/ 0 h 1615858"/>
              <a:gd name="connsiteX1" fmla="*/ 1408134 w 1408134"/>
              <a:gd name="connsiteY1" fmla="*/ 0 h 1615858"/>
              <a:gd name="connsiteX2" fmla="*/ 1395608 w 1408134"/>
              <a:gd name="connsiteY2" fmla="*/ 1615858 h 1615858"/>
              <a:gd name="connsiteX3" fmla="*/ 215030 w 1408134"/>
              <a:gd name="connsiteY3" fmla="*/ 879954 h 1615858"/>
              <a:gd name="connsiteX4" fmla="*/ 105427 w 1408134"/>
              <a:gd name="connsiteY4" fmla="*/ 382044 h 1615858"/>
              <a:gd name="connsiteX5" fmla="*/ 528181 w 1408134"/>
              <a:gd name="connsiteY5" fmla="*/ 0 h 1615858"/>
              <a:gd name="connsiteX0" fmla="*/ 529337 w 1409290"/>
              <a:gd name="connsiteY0" fmla="*/ 0 h 1615858"/>
              <a:gd name="connsiteX1" fmla="*/ 1409290 w 1409290"/>
              <a:gd name="connsiteY1" fmla="*/ 0 h 1615858"/>
              <a:gd name="connsiteX2" fmla="*/ 1396764 w 1409290"/>
              <a:gd name="connsiteY2" fmla="*/ 1615858 h 1615858"/>
              <a:gd name="connsiteX3" fmla="*/ 215030 w 1409290"/>
              <a:gd name="connsiteY3" fmla="*/ 864897 h 1615858"/>
              <a:gd name="connsiteX4" fmla="*/ 106583 w 1409290"/>
              <a:gd name="connsiteY4" fmla="*/ 382044 h 1615858"/>
              <a:gd name="connsiteX5" fmla="*/ 529337 w 1409290"/>
              <a:gd name="connsiteY5" fmla="*/ 0 h 1615858"/>
              <a:gd name="connsiteX0" fmla="*/ 522046 w 1401999"/>
              <a:gd name="connsiteY0" fmla="*/ 0 h 1615858"/>
              <a:gd name="connsiteX1" fmla="*/ 1401999 w 1401999"/>
              <a:gd name="connsiteY1" fmla="*/ 0 h 1615858"/>
              <a:gd name="connsiteX2" fmla="*/ 1389473 w 1401999"/>
              <a:gd name="connsiteY2" fmla="*/ 1615858 h 1615858"/>
              <a:gd name="connsiteX3" fmla="*/ 207739 w 1401999"/>
              <a:gd name="connsiteY3" fmla="*/ 864897 h 1615858"/>
              <a:gd name="connsiteX4" fmla="*/ 99292 w 1401999"/>
              <a:gd name="connsiteY4" fmla="*/ 382044 h 1615858"/>
              <a:gd name="connsiteX5" fmla="*/ 522046 w 1401999"/>
              <a:gd name="connsiteY5" fmla="*/ 0 h 1615858"/>
              <a:gd name="connsiteX0" fmla="*/ 570302 w 1450255"/>
              <a:gd name="connsiteY0" fmla="*/ 0 h 1615858"/>
              <a:gd name="connsiteX1" fmla="*/ 1450255 w 1450255"/>
              <a:gd name="connsiteY1" fmla="*/ 0 h 1615858"/>
              <a:gd name="connsiteX2" fmla="*/ 1437729 w 1450255"/>
              <a:gd name="connsiteY2" fmla="*/ 1615858 h 1615858"/>
              <a:gd name="connsiteX3" fmla="*/ 255995 w 1450255"/>
              <a:gd name="connsiteY3" fmla="*/ 864897 h 1615858"/>
              <a:gd name="connsiteX4" fmla="*/ 147548 w 1450255"/>
              <a:gd name="connsiteY4" fmla="*/ 382044 h 1615858"/>
              <a:gd name="connsiteX5" fmla="*/ 570302 w 1450255"/>
              <a:gd name="connsiteY5" fmla="*/ 0 h 1615858"/>
              <a:gd name="connsiteX0" fmla="*/ 570302 w 1450255"/>
              <a:gd name="connsiteY0" fmla="*/ 0 h 1615858"/>
              <a:gd name="connsiteX1" fmla="*/ 1450255 w 1450255"/>
              <a:gd name="connsiteY1" fmla="*/ 0 h 1615858"/>
              <a:gd name="connsiteX2" fmla="*/ 1437729 w 1450255"/>
              <a:gd name="connsiteY2" fmla="*/ 1615858 h 1615858"/>
              <a:gd name="connsiteX3" fmla="*/ 255995 w 1450255"/>
              <a:gd name="connsiteY3" fmla="*/ 864897 h 1615858"/>
              <a:gd name="connsiteX4" fmla="*/ 147548 w 1450255"/>
              <a:gd name="connsiteY4" fmla="*/ 382044 h 1615858"/>
              <a:gd name="connsiteX5" fmla="*/ 570302 w 1450255"/>
              <a:gd name="connsiteY5" fmla="*/ 0 h 1615858"/>
              <a:gd name="connsiteX0" fmla="*/ 570302 w 1450255"/>
              <a:gd name="connsiteY0" fmla="*/ 0 h 1615858"/>
              <a:gd name="connsiteX1" fmla="*/ 1450255 w 1450255"/>
              <a:gd name="connsiteY1" fmla="*/ 0 h 1615858"/>
              <a:gd name="connsiteX2" fmla="*/ 1437729 w 1450255"/>
              <a:gd name="connsiteY2" fmla="*/ 1615858 h 1615858"/>
              <a:gd name="connsiteX3" fmla="*/ 255995 w 1450255"/>
              <a:gd name="connsiteY3" fmla="*/ 864897 h 1615858"/>
              <a:gd name="connsiteX4" fmla="*/ 147548 w 1450255"/>
              <a:gd name="connsiteY4" fmla="*/ 382044 h 1615858"/>
              <a:gd name="connsiteX5" fmla="*/ 570302 w 1450255"/>
              <a:gd name="connsiteY5" fmla="*/ 0 h 1615858"/>
              <a:gd name="connsiteX0" fmla="*/ 570302 w 1450255"/>
              <a:gd name="connsiteY0" fmla="*/ 0 h 1647155"/>
              <a:gd name="connsiteX1" fmla="*/ 1450255 w 1450255"/>
              <a:gd name="connsiteY1" fmla="*/ 0 h 1647155"/>
              <a:gd name="connsiteX2" fmla="*/ 1437729 w 1450255"/>
              <a:gd name="connsiteY2" fmla="*/ 1647155 h 1647155"/>
              <a:gd name="connsiteX3" fmla="*/ 255995 w 1450255"/>
              <a:gd name="connsiteY3" fmla="*/ 864897 h 1647155"/>
              <a:gd name="connsiteX4" fmla="*/ 147548 w 1450255"/>
              <a:gd name="connsiteY4" fmla="*/ 382044 h 1647155"/>
              <a:gd name="connsiteX5" fmla="*/ 570302 w 1450255"/>
              <a:gd name="connsiteY5" fmla="*/ 0 h 1647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0255" h="1647155">
                <a:moveTo>
                  <a:pt x="570302" y="0"/>
                </a:moveTo>
                <a:lnTo>
                  <a:pt x="1450255" y="0"/>
                </a:lnTo>
                <a:cubicBezTo>
                  <a:pt x="1446080" y="538619"/>
                  <a:pt x="1441904" y="1108536"/>
                  <a:pt x="1437729" y="1647155"/>
                </a:cubicBezTo>
                <a:cubicBezTo>
                  <a:pt x="1059800" y="1253174"/>
                  <a:pt x="463734" y="1013829"/>
                  <a:pt x="255995" y="864897"/>
                </a:cubicBezTo>
                <a:cubicBezTo>
                  <a:pt x="0" y="680990"/>
                  <a:pt x="64002" y="497791"/>
                  <a:pt x="147548" y="382044"/>
                </a:cubicBezTo>
                <a:cubicBezTo>
                  <a:pt x="231094" y="266297"/>
                  <a:pt x="385474" y="72158"/>
                  <a:pt x="57030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54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530352"/>
            <a:ext cx="7315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64792"/>
            <a:ext cx="4041648" cy="64008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0487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64792"/>
            <a:ext cx="4041648" cy="64008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0487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59D67-FB80-43A6-AE7E-1A0015D1E8CA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12/19/2014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79275-9EF8-426E-82B1-ED403AFA2587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6899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/>
          <p:nvPr/>
        </p:nvSpPr>
        <p:spPr bwMode="ltGray">
          <a:xfrm>
            <a:off x="30589" y="0"/>
            <a:ext cx="7744409" cy="809583"/>
          </a:xfrm>
          <a:custGeom>
            <a:avLst/>
            <a:gdLst>
              <a:gd name="connsiteX0" fmla="*/ 0 w 7712765"/>
              <a:gd name="connsiteY0" fmla="*/ 0 h 576470"/>
              <a:gd name="connsiteX1" fmla="*/ 854765 w 7712765"/>
              <a:gd name="connsiteY1" fmla="*/ 576470 h 576470"/>
              <a:gd name="connsiteX2" fmla="*/ 2405269 w 7712765"/>
              <a:gd name="connsiteY2" fmla="*/ 487017 h 576470"/>
              <a:gd name="connsiteX3" fmla="*/ 6569765 w 7712765"/>
              <a:gd name="connsiteY3" fmla="*/ 417443 h 576470"/>
              <a:gd name="connsiteX4" fmla="*/ 7712765 w 7712765"/>
              <a:gd name="connsiteY4" fmla="*/ 0 h 576470"/>
              <a:gd name="connsiteX5" fmla="*/ 0 w 7712765"/>
              <a:gd name="connsiteY5" fmla="*/ 0 h 576470"/>
              <a:gd name="connsiteX0" fmla="*/ 0 w 7712765"/>
              <a:gd name="connsiteY0" fmla="*/ 0 h 657639"/>
              <a:gd name="connsiteX1" fmla="*/ 854765 w 7712765"/>
              <a:gd name="connsiteY1" fmla="*/ 576470 h 657639"/>
              <a:gd name="connsiteX2" fmla="*/ 2405269 w 7712765"/>
              <a:gd name="connsiteY2" fmla="*/ 487017 h 657639"/>
              <a:gd name="connsiteX3" fmla="*/ 6569765 w 7712765"/>
              <a:gd name="connsiteY3" fmla="*/ 417443 h 657639"/>
              <a:gd name="connsiteX4" fmla="*/ 7712765 w 7712765"/>
              <a:gd name="connsiteY4" fmla="*/ 0 h 657639"/>
              <a:gd name="connsiteX5" fmla="*/ 0 w 7712765"/>
              <a:gd name="connsiteY5" fmla="*/ 0 h 657639"/>
              <a:gd name="connsiteX0" fmla="*/ 0 w 8807726"/>
              <a:gd name="connsiteY0" fmla="*/ 0 h 657639"/>
              <a:gd name="connsiteX1" fmla="*/ 854765 w 8807726"/>
              <a:gd name="connsiteY1" fmla="*/ 576470 h 657639"/>
              <a:gd name="connsiteX2" fmla="*/ 2405269 w 8807726"/>
              <a:gd name="connsiteY2" fmla="*/ 487017 h 657639"/>
              <a:gd name="connsiteX3" fmla="*/ 6569765 w 8807726"/>
              <a:gd name="connsiteY3" fmla="*/ 417443 h 657639"/>
              <a:gd name="connsiteX4" fmla="*/ 7712765 w 8807726"/>
              <a:gd name="connsiteY4" fmla="*/ 0 h 657639"/>
              <a:gd name="connsiteX5" fmla="*/ 0 w 8807726"/>
              <a:gd name="connsiteY5" fmla="*/ 0 h 657639"/>
              <a:gd name="connsiteX0" fmla="*/ 0 w 7712765"/>
              <a:gd name="connsiteY0" fmla="*/ 0 h 657639"/>
              <a:gd name="connsiteX1" fmla="*/ 854765 w 7712765"/>
              <a:gd name="connsiteY1" fmla="*/ 576470 h 657639"/>
              <a:gd name="connsiteX2" fmla="*/ 2405269 w 7712765"/>
              <a:gd name="connsiteY2" fmla="*/ 487017 h 657639"/>
              <a:gd name="connsiteX3" fmla="*/ 6569765 w 7712765"/>
              <a:gd name="connsiteY3" fmla="*/ 417443 h 657639"/>
              <a:gd name="connsiteX4" fmla="*/ 7712765 w 7712765"/>
              <a:gd name="connsiteY4" fmla="*/ 0 h 657639"/>
              <a:gd name="connsiteX5" fmla="*/ 0 w 7712765"/>
              <a:gd name="connsiteY5" fmla="*/ 0 h 657639"/>
              <a:gd name="connsiteX0" fmla="*/ 0 w 7712765"/>
              <a:gd name="connsiteY0" fmla="*/ 0 h 840448"/>
              <a:gd name="connsiteX1" fmla="*/ 854765 w 7712765"/>
              <a:gd name="connsiteY1" fmla="*/ 576470 h 840448"/>
              <a:gd name="connsiteX2" fmla="*/ 2405269 w 7712765"/>
              <a:gd name="connsiteY2" fmla="*/ 487017 h 840448"/>
              <a:gd name="connsiteX3" fmla="*/ 6569765 w 7712765"/>
              <a:gd name="connsiteY3" fmla="*/ 417443 h 840448"/>
              <a:gd name="connsiteX4" fmla="*/ 7712765 w 7712765"/>
              <a:gd name="connsiteY4" fmla="*/ 0 h 840448"/>
              <a:gd name="connsiteX5" fmla="*/ 0 w 7712765"/>
              <a:gd name="connsiteY5" fmla="*/ 0 h 840448"/>
              <a:gd name="connsiteX0" fmla="*/ 0 w 7712765"/>
              <a:gd name="connsiteY0" fmla="*/ 0 h 840448"/>
              <a:gd name="connsiteX1" fmla="*/ 854765 w 7712765"/>
              <a:gd name="connsiteY1" fmla="*/ 576470 h 840448"/>
              <a:gd name="connsiteX2" fmla="*/ 2405269 w 7712765"/>
              <a:gd name="connsiteY2" fmla="*/ 487017 h 840448"/>
              <a:gd name="connsiteX3" fmla="*/ 6569765 w 7712765"/>
              <a:gd name="connsiteY3" fmla="*/ 417443 h 840448"/>
              <a:gd name="connsiteX4" fmla="*/ 7712765 w 7712765"/>
              <a:gd name="connsiteY4" fmla="*/ 0 h 840448"/>
              <a:gd name="connsiteX5" fmla="*/ 0 w 7712765"/>
              <a:gd name="connsiteY5" fmla="*/ 0 h 840448"/>
              <a:gd name="connsiteX0" fmla="*/ 1143000 w 8855765"/>
              <a:gd name="connsiteY0" fmla="*/ 0 h 840448"/>
              <a:gd name="connsiteX1" fmla="*/ 1997765 w 8855765"/>
              <a:gd name="connsiteY1" fmla="*/ 576470 h 840448"/>
              <a:gd name="connsiteX2" fmla="*/ 3548269 w 8855765"/>
              <a:gd name="connsiteY2" fmla="*/ 487017 h 840448"/>
              <a:gd name="connsiteX3" fmla="*/ 7712765 w 8855765"/>
              <a:gd name="connsiteY3" fmla="*/ 417443 h 840448"/>
              <a:gd name="connsiteX4" fmla="*/ 8855765 w 8855765"/>
              <a:gd name="connsiteY4" fmla="*/ 0 h 840448"/>
              <a:gd name="connsiteX5" fmla="*/ 1143000 w 8855765"/>
              <a:gd name="connsiteY5" fmla="*/ 0 h 840448"/>
              <a:gd name="connsiteX0" fmla="*/ 0 w 7712765"/>
              <a:gd name="connsiteY0" fmla="*/ 0 h 840448"/>
              <a:gd name="connsiteX1" fmla="*/ 854765 w 7712765"/>
              <a:gd name="connsiteY1" fmla="*/ 576470 h 840448"/>
              <a:gd name="connsiteX2" fmla="*/ 2405269 w 7712765"/>
              <a:gd name="connsiteY2" fmla="*/ 487017 h 840448"/>
              <a:gd name="connsiteX3" fmla="*/ 6569765 w 7712765"/>
              <a:gd name="connsiteY3" fmla="*/ 417443 h 840448"/>
              <a:gd name="connsiteX4" fmla="*/ 7712765 w 7712765"/>
              <a:gd name="connsiteY4" fmla="*/ 0 h 840448"/>
              <a:gd name="connsiteX5" fmla="*/ 0 w 7712765"/>
              <a:gd name="connsiteY5" fmla="*/ 0 h 840448"/>
              <a:gd name="connsiteX0" fmla="*/ 0 w 7712765"/>
              <a:gd name="connsiteY0" fmla="*/ 0 h 686739"/>
              <a:gd name="connsiteX1" fmla="*/ 857670 w 7712765"/>
              <a:gd name="connsiteY1" fmla="*/ 563148 h 686739"/>
              <a:gd name="connsiteX2" fmla="*/ 2405269 w 7712765"/>
              <a:gd name="connsiteY2" fmla="*/ 487017 h 686739"/>
              <a:gd name="connsiteX3" fmla="*/ 6569765 w 7712765"/>
              <a:gd name="connsiteY3" fmla="*/ 417443 h 686739"/>
              <a:gd name="connsiteX4" fmla="*/ 7712765 w 7712765"/>
              <a:gd name="connsiteY4" fmla="*/ 0 h 686739"/>
              <a:gd name="connsiteX5" fmla="*/ 0 w 7712765"/>
              <a:gd name="connsiteY5" fmla="*/ 0 h 686739"/>
              <a:gd name="connsiteX0" fmla="*/ 0 w 7712765"/>
              <a:gd name="connsiteY0" fmla="*/ 0 h 821857"/>
              <a:gd name="connsiteX1" fmla="*/ 857670 w 7712765"/>
              <a:gd name="connsiteY1" fmla="*/ 563148 h 821857"/>
              <a:gd name="connsiteX2" fmla="*/ 2405269 w 7712765"/>
              <a:gd name="connsiteY2" fmla="*/ 487017 h 821857"/>
              <a:gd name="connsiteX3" fmla="*/ 6569765 w 7712765"/>
              <a:gd name="connsiteY3" fmla="*/ 417443 h 821857"/>
              <a:gd name="connsiteX4" fmla="*/ 7712765 w 7712765"/>
              <a:gd name="connsiteY4" fmla="*/ 0 h 821857"/>
              <a:gd name="connsiteX5" fmla="*/ 0 w 7712765"/>
              <a:gd name="connsiteY5" fmla="*/ 0 h 821857"/>
              <a:gd name="connsiteX0" fmla="*/ 0 w 7741811"/>
              <a:gd name="connsiteY0" fmla="*/ 0 h 686739"/>
              <a:gd name="connsiteX1" fmla="*/ 886716 w 7741811"/>
              <a:gd name="connsiteY1" fmla="*/ 563148 h 686739"/>
              <a:gd name="connsiteX2" fmla="*/ 2434315 w 7741811"/>
              <a:gd name="connsiteY2" fmla="*/ 487017 h 686739"/>
              <a:gd name="connsiteX3" fmla="*/ 6598811 w 7741811"/>
              <a:gd name="connsiteY3" fmla="*/ 417443 h 686739"/>
              <a:gd name="connsiteX4" fmla="*/ 7741811 w 7741811"/>
              <a:gd name="connsiteY4" fmla="*/ 0 h 686739"/>
              <a:gd name="connsiteX5" fmla="*/ 0 w 7741811"/>
              <a:gd name="connsiteY5" fmla="*/ 0 h 686739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4409"/>
              <a:gd name="connsiteY0" fmla="*/ 0 h 809583"/>
              <a:gd name="connsiteX1" fmla="*/ 886716 w 7744409"/>
              <a:gd name="connsiteY1" fmla="*/ 563148 h 809583"/>
              <a:gd name="connsiteX2" fmla="*/ 2434315 w 7744409"/>
              <a:gd name="connsiteY2" fmla="*/ 487017 h 809583"/>
              <a:gd name="connsiteX3" fmla="*/ 6598811 w 7744409"/>
              <a:gd name="connsiteY3" fmla="*/ 417443 h 809583"/>
              <a:gd name="connsiteX4" fmla="*/ 7744409 w 7744409"/>
              <a:gd name="connsiteY4" fmla="*/ 3068 h 809583"/>
              <a:gd name="connsiteX5" fmla="*/ 0 w 7744409"/>
              <a:gd name="connsiteY5" fmla="*/ 0 h 809583"/>
              <a:gd name="connsiteX0" fmla="*/ 0 w 7744409"/>
              <a:gd name="connsiteY0" fmla="*/ 0 h 809583"/>
              <a:gd name="connsiteX1" fmla="*/ 886716 w 7744409"/>
              <a:gd name="connsiteY1" fmla="*/ 563148 h 809583"/>
              <a:gd name="connsiteX2" fmla="*/ 2434315 w 7744409"/>
              <a:gd name="connsiteY2" fmla="*/ 487017 h 809583"/>
              <a:gd name="connsiteX3" fmla="*/ 6598811 w 7744409"/>
              <a:gd name="connsiteY3" fmla="*/ 417443 h 809583"/>
              <a:gd name="connsiteX4" fmla="*/ 7744409 w 7744409"/>
              <a:gd name="connsiteY4" fmla="*/ 3068 h 809583"/>
              <a:gd name="connsiteX5" fmla="*/ 0 w 7744409"/>
              <a:gd name="connsiteY5" fmla="*/ 0 h 809583"/>
              <a:gd name="connsiteX0" fmla="*/ 0 w 7744409"/>
              <a:gd name="connsiteY0" fmla="*/ 0 h 809583"/>
              <a:gd name="connsiteX1" fmla="*/ 886716 w 7744409"/>
              <a:gd name="connsiteY1" fmla="*/ 563148 h 809583"/>
              <a:gd name="connsiteX2" fmla="*/ 2434315 w 7744409"/>
              <a:gd name="connsiteY2" fmla="*/ 487017 h 809583"/>
              <a:gd name="connsiteX3" fmla="*/ 6598811 w 7744409"/>
              <a:gd name="connsiteY3" fmla="*/ 417443 h 809583"/>
              <a:gd name="connsiteX4" fmla="*/ 7744409 w 7744409"/>
              <a:gd name="connsiteY4" fmla="*/ 3068 h 809583"/>
              <a:gd name="connsiteX5" fmla="*/ 0 w 7744409"/>
              <a:gd name="connsiteY5" fmla="*/ 0 h 809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44409" h="809583">
                <a:moveTo>
                  <a:pt x="0" y="0"/>
                </a:moveTo>
                <a:cubicBezTo>
                  <a:pt x="304237" y="167489"/>
                  <a:pt x="360369" y="233726"/>
                  <a:pt x="886716" y="563148"/>
                </a:cubicBezTo>
                <a:cubicBezTo>
                  <a:pt x="1304871" y="809583"/>
                  <a:pt x="1615947" y="706018"/>
                  <a:pt x="2434315" y="487017"/>
                </a:cubicBezTo>
                <a:cubicBezTo>
                  <a:pt x="3629697" y="155424"/>
                  <a:pt x="5540046" y="132029"/>
                  <a:pt x="6598811" y="417443"/>
                </a:cubicBezTo>
                <a:cubicBezTo>
                  <a:pt x="7392212" y="628150"/>
                  <a:pt x="7492697" y="440390"/>
                  <a:pt x="7744409" y="306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54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reeform 6"/>
          <p:cNvSpPr/>
          <p:nvPr/>
        </p:nvSpPr>
        <p:spPr bwMode="ltGray">
          <a:xfrm>
            <a:off x="0" y="312983"/>
            <a:ext cx="909138" cy="1423763"/>
          </a:xfrm>
          <a:custGeom>
            <a:avLst/>
            <a:gdLst>
              <a:gd name="connsiteX0" fmla="*/ 0 w 742566"/>
              <a:gd name="connsiteY0" fmla="*/ 0 h 1423763"/>
              <a:gd name="connsiteX1" fmla="*/ 0 w 742566"/>
              <a:gd name="connsiteY1" fmla="*/ 1423763 h 1423763"/>
              <a:gd name="connsiteX2" fmla="*/ 742566 w 742566"/>
              <a:gd name="connsiteY2" fmla="*/ 874510 h 1423763"/>
              <a:gd name="connsiteX3" fmla="*/ 714950 w 742566"/>
              <a:gd name="connsiteY3" fmla="*/ 444926 h 1423763"/>
              <a:gd name="connsiteX4" fmla="*/ 0 w 742566"/>
              <a:gd name="connsiteY4" fmla="*/ 0 h 1423763"/>
              <a:gd name="connsiteX0" fmla="*/ 0 w 861724"/>
              <a:gd name="connsiteY0" fmla="*/ 0 h 1569515"/>
              <a:gd name="connsiteX1" fmla="*/ 0 w 861724"/>
              <a:gd name="connsiteY1" fmla="*/ 1423763 h 1569515"/>
              <a:gd name="connsiteX2" fmla="*/ 742566 w 861724"/>
              <a:gd name="connsiteY2" fmla="*/ 874510 h 1569515"/>
              <a:gd name="connsiteX3" fmla="*/ 714950 w 861724"/>
              <a:gd name="connsiteY3" fmla="*/ 444926 h 1569515"/>
              <a:gd name="connsiteX4" fmla="*/ 0 w 861724"/>
              <a:gd name="connsiteY4" fmla="*/ 0 h 1569515"/>
              <a:gd name="connsiteX0" fmla="*/ 0 w 861724"/>
              <a:gd name="connsiteY0" fmla="*/ 163140 h 1732655"/>
              <a:gd name="connsiteX1" fmla="*/ 0 w 861724"/>
              <a:gd name="connsiteY1" fmla="*/ 1586903 h 1732655"/>
              <a:gd name="connsiteX2" fmla="*/ 742566 w 861724"/>
              <a:gd name="connsiteY2" fmla="*/ 1037650 h 1732655"/>
              <a:gd name="connsiteX3" fmla="*/ 714950 w 861724"/>
              <a:gd name="connsiteY3" fmla="*/ 608066 h 1732655"/>
              <a:gd name="connsiteX4" fmla="*/ 0 w 861724"/>
              <a:gd name="connsiteY4" fmla="*/ 163140 h 1732655"/>
              <a:gd name="connsiteX0" fmla="*/ 0 w 914642"/>
              <a:gd name="connsiteY0" fmla="*/ 163140 h 1732655"/>
              <a:gd name="connsiteX1" fmla="*/ 0 w 914642"/>
              <a:gd name="connsiteY1" fmla="*/ 1586903 h 1732655"/>
              <a:gd name="connsiteX2" fmla="*/ 742566 w 914642"/>
              <a:gd name="connsiteY2" fmla="*/ 1037650 h 1732655"/>
              <a:gd name="connsiteX3" fmla="*/ 714950 w 914642"/>
              <a:gd name="connsiteY3" fmla="*/ 608066 h 1732655"/>
              <a:gd name="connsiteX4" fmla="*/ 0 w 914642"/>
              <a:gd name="connsiteY4" fmla="*/ 163140 h 1732655"/>
              <a:gd name="connsiteX0" fmla="*/ 0 w 914642"/>
              <a:gd name="connsiteY0" fmla="*/ 163140 h 1732655"/>
              <a:gd name="connsiteX1" fmla="*/ 0 w 914642"/>
              <a:gd name="connsiteY1" fmla="*/ 1586903 h 1732655"/>
              <a:gd name="connsiteX2" fmla="*/ 742566 w 914642"/>
              <a:gd name="connsiteY2" fmla="*/ 1037650 h 1732655"/>
              <a:gd name="connsiteX3" fmla="*/ 714950 w 914642"/>
              <a:gd name="connsiteY3" fmla="*/ 608066 h 1732655"/>
              <a:gd name="connsiteX4" fmla="*/ 0 w 914642"/>
              <a:gd name="connsiteY4" fmla="*/ 163140 h 1732655"/>
              <a:gd name="connsiteX0" fmla="*/ 0 w 914642"/>
              <a:gd name="connsiteY0" fmla="*/ 0 h 1569515"/>
              <a:gd name="connsiteX1" fmla="*/ 0 w 914642"/>
              <a:gd name="connsiteY1" fmla="*/ 1423763 h 1569515"/>
              <a:gd name="connsiteX2" fmla="*/ 742566 w 914642"/>
              <a:gd name="connsiteY2" fmla="*/ 874510 h 1569515"/>
              <a:gd name="connsiteX3" fmla="*/ 714950 w 914642"/>
              <a:gd name="connsiteY3" fmla="*/ 444926 h 1569515"/>
              <a:gd name="connsiteX4" fmla="*/ 0 w 914642"/>
              <a:gd name="connsiteY4" fmla="*/ 0 h 1569515"/>
              <a:gd name="connsiteX0" fmla="*/ 0 w 948883"/>
              <a:gd name="connsiteY0" fmla="*/ 0 h 1569515"/>
              <a:gd name="connsiteX1" fmla="*/ 0 w 948883"/>
              <a:gd name="connsiteY1" fmla="*/ 1423763 h 1569515"/>
              <a:gd name="connsiteX2" fmla="*/ 742566 w 948883"/>
              <a:gd name="connsiteY2" fmla="*/ 874510 h 1569515"/>
              <a:gd name="connsiteX3" fmla="*/ 714950 w 948883"/>
              <a:gd name="connsiteY3" fmla="*/ 444926 h 1569515"/>
              <a:gd name="connsiteX4" fmla="*/ 0 w 948883"/>
              <a:gd name="connsiteY4" fmla="*/ 0 h 1569515"/>
              <a:gd name="connsiteX0" fmla="*/ 0 w 909138"/>
              <a:gd name="connsiteY0" fmla="*/ 0 h 1569515"/>
              <a:gd name="connsiteX1" fmla="*/ 0 w 909138"/>
              <a:gd name="connsiteY1" fmla="*/ 1423763 h 1569515"/>
              <a:gd name="connsiteX2" fmla="*/ 742566 w 909138"/>
              <a:gd name="connsiteY2" fmla="*/ 874510 h 1569515"/>
              <a:gd name="connsiteX3" fmla="*/ 714950 w 909138"/>
              <a:gd name="connsiteY3" fmla="*/ 444926 h 1569515"/>
              <a:gd name="connsiteX4" fmla="*/ 0 w 909138"/>
              <a:gd name="connsiteY4" fmla="*/ 0 h 1569515"/>
              <a:gd name="connsiteX0" fmla="*/ 0 w 909138"/>
              <a:gd name="connsiteY0" fmla="*/ 0 h 1423763"/>
              <a:gd name="connsiteX1" fmla="*/ 0 w 909138"/>
              <a:gd name="connsiteY1" fmla="*/ 1423763 h 1423763"/>
              <a:gd name="connsiteX2" fmla="*/ 742566 w 909138"/>
              <a:gd name="connsiteY2" fmla="*/ 874510 h 1423763"/>
              <a:gd name="connsiteX3" fmla="*/ 714950 w 909138"/>
              <a:gd name="connsiteY3" fmla="*/ 444926 h 1423763"/>
              <a:gd name="connsiteX4" fmla="*/ 0 w 909138"/>
              <a:gd name="connsiteY4" fmla="*/ 0 h 142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9138" h="1423763">
                <a:moveTo>
                  <a:pt x="0" y="0"/>
                </a:moveTo>
                <a:lnTo>
                  <a:pt x="0" y="1423763"/>
                </a:lnTo>
                <a:cubicBezTo>
                  <a:pt x="307056" y="1125441"/>
                  <a:pt x="599640" y="970558"/>
                  <a:pt x="742566" y="874510"/>
                </a:cubicBezTo>
                <a:cubicBezTo>
                  <a:pt x="885492" y="778462"/>
                  <a:pt x="909138" y="598868"/>
                  <a:pt x="714950" y="444926"/>
                </a:cubicBezTo>
                <a:cubicBezTo>
                  <a:pt x="481017" y="259268"/>
                  <a:pt x="145961" y="102135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reeform 7"/>
          <p:cNvSpPr/>
          <p:nvPr/>
        </p:nvSpPr>
        <p:spPr bwMode="ltGray">
          <a:xfrm flipV="1">
            <a:off x="0" y="5172889"/>
            <a:ext cx="850182" cy="1665516"/>
          </a:xfrm>
          <a:custGeom>
            <a:avLst/>
            <a:gdLst>
              <a:gd name="connsiteX0" fmla="*/ 0 w 742566"/>
              <a:gd name="connsiteY0" fmla="*/ 0 h 1423763"/>
              <a:gd name="connsiteX1" fmla="*/ 0 w 742566"/>
              <a:gd name="connsiteY1" fmla="*/ 1423763 h 1423763"/>
              <a:gd name="connsiteX2" fmla="*/ 742566 w 742566"/>
              <a:gd name="connsiteY2" fmla="*/ 874510 h 1423763"/>
              <a:gd name="connsiteX3" fmla="*/ 714950 w 742566"/>
              <a:gd name="connsiteY3" fmla="*/ 444926 h 1423763"/>
              <a:gd name="connsiteX4" fmla="*/ 0 w 742566"/>
              <a:gd name="connsiteY4" fmla="*/ 0 h 1423763"/>
              <a:gd name="connsiteX0" fmla="*/ 0 w 861724"/>
              <a:gd name="connsiteY0" fmla="*/ 0 h 1569515"/>
              <a:gd name="connsiteX1" fmla="*/ 0 w 861724"/>
              <a:gd name="connsiteY1" fmla="*/ 1423763 h 1569515"/>
              <a:gd name="connsiteX2" fmla="*/ 742566 w 861724"/>
              <a:gd name="connsiteY2" fmla="*/ 874510 h 1569515"/>
              <a:gd name="connsiteX3" fmla="*/ 714950 w 861724"/>
              <a:gd name="connsiteY3" fmla="*/ 444926 h 1569515"/>
              <a:gd name="connsiteX4" fmla="*/ 0 w 861724"/>
              <a:gd name="connsiteY4" fmla="*/ 0 h 1569515"/>
              <a:gd name="connsiteX0" fmla="*/ 0 w 861724"/>
              <a:gd name="connsiteY0" fmla="*/ 163140 h 1732655"/>
              <a:gd name="connsiteX1" fmla="*/ 0 w 861724"/>
              <a:gd name="connsiteY1" fmla="*/ 1586903 h 1732655"/>
              <a:gd name="connsiteX2" fmla="*/ 742566 w 861724"/>
              <a:gd name="connsiteY2" fmla="*/ 1037650 h 1732655"/>
              <a:gd name="connsiteX3" fmla="*/ 714950 w 861724"/>
              <a:gd name="connsiteY3" fmla="*/ 608066 h 1732655"/>
              <a:gd name="connsiteX4" fmla="*/ 0 w 861724"/>
              <a:gd name="connsiteY4" fmla="*/ 163140 h 1732655"/>
              <a:gd name="connsiteX0" fmla="*/ 0 w 914642"/>
              <a:gd name="connsiteY0" fmla="*/ 163140 h 1732655"/>
              <a:gd name="connsiteX1" fmla="*/ 0 w 914642"/>
              <a:gd name="connsiteY1" fmla="*/ 1586903 h 1732655"/>
              <a:gd name="connsiteX2" fmla="*/ 742566 w 914642"/>
              <a:gd name="connsiteY2" fmla="*/ 1037650 h 1732655"/>
              <a:gd name="connsiteX3" fmla="*/ 714950 w 914642"/>
              <a:gd name="connsiteY3" fmla="*/ 608066 h 1732655"/>
              <a:gd name="connsiteX4" fmla="*/ 0 w 914642"/>
              <a:gd name="connsiteY4" fmla="*/ 163140 h 1732655"/>
              <a:gd name="connsiteX0" fmla="*/ 0 w 914642"/>
              <a:gd name="connsiteY0" fmla="*/ 163140 h 1732655"/>
              <a:gd name="connsiteX1" fmla="*/ 0 w 914642"/>
              <a:gd name="connsiteY1" fmla="*/ 1586903 h 1732655"/>
              <a:gd name="connsiteX2" fmla="*/ 742566 w 914642"/>
              <a:gd name="connsiteY2" fmla="*/ 1037650 h 1732655"/>
              <a:gd name="connsiteX3" fmla="*/ 714950 w 914642"/>
              <a:gd name="connsiteY3" fmla="*/ 608066 h 1732655"/>
              <a:gd name="connsiteX4" fmla="*/ 0 w 914642"/>
              <a:gd name="connsiteY4" fmla="*/ 163140 h 1732655"/>
              <a:gd name="connsiteX0" fmla="*/ 0 w 914642"/>
              <a:gd name="connsiteY0" fmla="*/ 0 h 1569515"/>
              <a:gd name="connsiteX1" fmla="*/ 0 w 914642"/>
              <a:gd name="connsiteY1" fmla="*/ 1423763 h 1569515"/>
              <a:gd name="connsiteX2" fmla="*/ 742566 w 914642"/>
              <a:gd name="connsiteY2" fmla="*/ 874510 h 1569515"/>
              <a:gd name="connsiteX3" fmla="*/ 714950 w 914642"/>
              <a:gd name="connsiteY3" fmla="*/ 444926 h 1569515"/>
              <a:gd name="connsiteX4" fmla="*/ 0 w 914642"/>
              <a:gd name="connsiteY4" fmla="*/ 0 h 1569515"/>
              <a:gd name="connsiteX0" fmla="*/ 0 w 948883"/>
              <a:gd name="connsiteY0" fmla="*/ 0 h 1569515"/>
              <a:gd name="connsiteX1" fmla="*/ 0 w 948883"/>
              <a:gd name="connsiteY1" fmla="*/ 1423763 h 1569515"/>
              <a:gd name="connsiteX2" fmla="*/ 742566 w 948883"/>
              <a:gd name="connsiteY2" fmla="*/ 874510 h 1569515"/>
              <a:gd name="connsiteX3" fmla="*/ 714950 w 948883"/>
              <a:gd name="connsiteY3" fmla="*/ 444926 h 1569515"/>
              <a:gd name="connsiteX4" fmla="*/ 0 w 948883"/>
              <a:gd name="connsiteY4" fmla="*/ 0 h 1569515"/>
              <a:gd name="connsiteX0" fmla="*/ 0 w 909138"/>
              <a:gd name="connsiteY0" fmla="*/ 0 h 1569515"/>
              <a:gd name="connsiteX1" fmla="*/ 0 w 909138"/>
              <a:gd name="connsiteY1" fmla="*/ 1423763 h 1569515"/>
              <a:gd name="connsiteX2" fmla="*/ 742566 w 909138"/>
              <a:gd name="connsiteY2" fmla="*/ 874510 h 1569515"/>
              <a:gd name="connsiteX3" fmla="*/ 714950 w 909138"/>
              <a:gd name="connsiteY3" fmla="*/ 444926 h 1569515"/>
              <a:gd name="connsiteX4" fmla="*/ 0 w 909138"/>
              <a:gd name="connsiteY4" fmla="*/ 0 h 1569515"/>
              <a:gd name="connsiteX0" fmla="*/ 0 w 909138"/>
              <a:gd name="connsiteY0" fmla="*/ 0 h 1423763"/>
              <a:gd name="connsiteX1" fmla="*/ 0 w 909138"/>
              <a:gd name="connsiteY1" fmla="*/ 1423763 h 1423763"/>
              <a:gd name="connsiteX2" fmla="*/ 742566 w 909138"/>
              <a:gd name="connsiteY2" fmla="*/ 874510 h 1423763"/>
              <a:gd name="connsiteX3" fmla="*/ 714950 w 909138"/>
              <a:gd name="connsiteY3" fmla="*/ 444926 h 1423763"/>
              <a:gd name="connsiteX4" fmla="*/ 0 w 909138"/>
              <a:gd name="connsiteY4" fmla="*/ 0 h 1423763"/>
              <a:gd name="connsiteX0" fmla="*/ 0 w 909138"/>
              <a:gd name="connsiteY0" fmla="*/ 0 h 1423763"/>
              <a:gd name="connsiteX1" fmla="*/ 0 w 909138"/>
              <a:gd name="connsiteY1" fmla="*/ 1423763 h 1423763"/>
              <a:gd name="connsiteX2" fmla="*/ 729018 w 909138"/>
              <a:gd name="connsiteY2" fmla="*/ 946385 h 1423763"/>
              <a:gd name="connsiteX3" fmla="*/ 714950 w 909138"/>
              <a:gd name="connsiteY3" fmla="*/ 444926 h 1423763"/>
              <a:gd name="connsiteX4" fmla="*/ 0 w 909138"/>
              <a:gd name="connsiteY4" fmla="*/ 0 h 1423763"/>
              <a:gd name="connsiteX0" fmla="*/ 0 w 917369"/>
              <a:gd name="connsiteY0" fmla="*/ 0 h 1423763"/>
              <a:gd name="connsiteX1" fmla="*/ 0 w 917369"/>
              <a:gd name="connsiteY1" fmla="*/ 1423763 h 1423763"/>
              <a:gd name="connsiteX2" fmla="*/ 729018 w 917369"/>
              <a:gd name="connsiteY2" fmla="*/ 946385 h 1423763"/>
              <a:gd name="connsiteX3" fmla="*/ 723181 w 917369"/>
              <a:gd name="connsiteY3" fmla="*/ 562947 h 1423763"/>
              <a:gd name="connsiteX4" fmla="*/ 0 w 917369"/>
              <a:gd name="connsiteY4" fmla="*/ 0 h 1423763"/>
              <a:gd name="connsiteX0" fmla="*/ 0 w 917369"/>
              <a:gd name="connsiteY0" fmla="*/ 0 h 1423763"/>
              <a:gd name="connsiteX1" fmla="*/ 0 w 917369"/>
              <a:gd name="connsiteY1" fmla="*/ 1423763 h 1423763"/>
              <a:gd name="connsiteX2" fmla="*/ 729018 w 917369"/>
              <a:gd name="connsiteY2" fmla="*/ 946385 h 1423763"/>
              <a:gd name="connsiteX3" fmla="*/ 723181 w 917369"/>
              <a:gd name="connsiteY3" fmla="*/ 562947 h 1423763"/>
              <a:gd name="connsiteX4" fmla="*/ 0 w 917369"/>
              <a:gd name="connsiteY4" fmla="*/ 0 h 1423763"/>
              <a:gd name="connsiteX0" fmla="*/ 0 w 917369"/>
              <a:gd name="connsiteY0" fmla="*/ 0 h 1423763"/>
              <a:gd name="connsiteX1" fmla="*/ 0 w 917369"/>
              <a:gd name="connsiteY1" fmla="*/ 1423763 h 1423763"/>
              <a:gd name="connsiteX2" fmla="*/ 729018 w 917369"/>
              <a:gd name="connsiteY2" fmla="*/ 946385 h 1423763"/>
              <a:gd name="connsiteX3" fmla="*/ 723181 w 917369"/>
              <a:gd name="connsiteY3" fmla="*/ 562947 h 1423763"/>
              <a:gd name="connsiteX4" fmla="*/ 0 w 917369"/>
              <a:gd name="connsiteY4" fmla="*/ 0 h 1423763"/>
              <a:gd name="connsiteX0" fmla="*/ 0 w 917369"/>
              <a:gd name="connsiteY0" fmla="*/ 0 h 1423763"/>
              <a:gd name="connsiteX1" fmla="*/ 0 w 917369"/>
              <a:gd name="connsiteY1" fmla="*/ 1423763 h 1423763"/>
              <a:gd name="connsiteX2" fmla="*/ 729018 w 917369"/>
              <a:gd name="connsiteY2" fmla="*/ 946385 h 1423763"/>
              <a:gd name="connsiteX3" fmla="*/ 723181 w 917369"/>
              <a:gd name="connsiteY3" fmla="*/ 562947 h 1423763"/>
              <a:gd name="connsiteX4" fmla="*/ 0 w 917369"/>
              <a:gd name="connsiteY4" fmla="*/ 0 h 142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369" h="1423763">
                <a:moveTo>
                  <a:pt x="0" y="0"/>
                </a:moveTo>
                <a:lnTo>
                  <a:pt x="0" y="1423763"/>
                </a:lnTo>
                <a:cubicBezTo>
                  <a:pt x="368101" y="1168156"/>
                  <a:pt x="565407" y="1044083"/>
                  <a:pt x="729018" y="946385"/>
                </a:cubicBezTo>
                <a:cubicBezTo>
                  <a:pt x="892629" y="848687"/>
                  <a:pt x="917369" y="716889"/>
                  <a:pt x="723181" y="562947"/>
                </a:cubicBezTo>
                <a:cubicBezTo>
                  <a:pt x="489248" y="377289"/>
                  <a:pt x="145961" y="102135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reeform 8"/>
          <p:cNvSpPr/>
          <p:nvPr/>
        </p:nvSpPr>
        <p:spPr bwMode="ltGray">
          <a:xfrm>
            <a:off x="7706271" y="-3132"/>
            <a:ext cx="1450255" cy="1647155"/>
          </a:xfrm>
          <a:custGeom>
            <a:avLst/>
            <a:gdLst>
              <a:gd name="connsiteX0" fmla="*/ 422754 w 1302707"/>
              <a:gd name="connsiteY0" fmla="*/ 0 h 1615858"/>
              <a:gd name="connsiteX1" fmla="*/ 1302707 w 1302707"/>
              <a:gd name="connsiteY1" fmla="*/ 0 h 1615858"/>
              <a:gd name="connsiteX2" fmla="*/ 1290181 w 1302707"/>
              <a:gd name="connsiteY2" fmla="*/ 1615858 h 1615858"/>
              <a:gd name="connsiteX3" fmla="*/ 109603 w 1302707"/>
              <a:gd name="connsiteY3" fmla="*/ 879954 h 1615858"/>
              <a:gd name="connsiteX4" fmla="*/ 0 w 1302707"/>
              <a:gd name="connsiteY4" fmla="*/ 382044 h 1615858"/>
              <a:gd name="connsiteX5" fmla="*/ 422754 w 1302707"/>
              <a:gd name="connsiteY5" fmla="*/ 0 h 1615858"/>
              <a:gd name="connsiteX0" fmla="*/ 528181 w 1408134"/>
              <a:gd name="connsiteY0" fmla="*/ 0 h 1762517"/>
              <a:gd name="connsiteX1" fmla="*/ 1408134 w 1408134"/>
              <a:gd name="connsiteY1" fmla="*/ 0 h 1762517"/>
              <a:gd name="connsiteX2" fmla="*/ 1395608 w 1408134"/>
              <a:gd name="connsiteY2" fmla="*/ 1615858 h 1762517"/>
              <a:gd name="connsiteX3" fmla="*/ 215030 w 1408134"/>
              <a:gd name="connsiteY3" fmla="*/ 879954 h 1762517"/>
              <a:gd name="connsiteX4" fmla="*/ 105427 w 1408134"/>
              <a:gd name="connsiteY4" fmla="*/ 382044 h 1762517"/>
              <a:gd name="connsiteX5" fmla="*/ 528181 w 1408134"/>
              <a:gd name="connsiteY5" fmla="*/ 0 h 1762517"/>
              <a:gd name="connsiteX0" fmla="*/ 528181 w 1408134"/>
              <a:gd name="connsiteY0" fmla="*/ 0 h 1762517"/>
              <a:gd name="connsiteX1" fmla="*/ 1408134 w 1408134"/>
              <a:gd name="connsiteY1" fmla="*/ 0 h 1762517"/>
              <a:gd name="connsiteX2" fmla="*/ 1395608 w 1408134"/>
              <a:gd name="connsiteY2" fmla="*/ 1615858 h 1762517"/>
              <a:gd name="connsiteX3" fmla="*/ 215030 w 1408134"/>
              <a:gd name="connsiteY3" fmla="*/ 879954 h 1762517"/>
              <a:gd name="connsiteX4" fmla="*/ 105427 w 1408134"/>
              <a:gd name="connsiteY4" fmla="*/ 382044 h 1762517"/>
              <a:gd name="connsiteX5" fmla="*/ 528181 w 1408134"/>
              <a:gd name="connsiteY5" fmla="*/ 0 h 1762517"/>
              <a:gd name="connsiteX0" fmla="*/ 528181 w 1408134"/>
              <a:gd name="connsiteY0" fmla="*/ 0 h 1615858"/>
              <a:gd name="connsiteX1" fmla="*/ 1408134 w 1408134"/>
              <a:gd name="connsiteY1" fmla="*/ 0 h 1615858"/>
              <a:gd name="connsiteX2" fmla="*/ 1395608 w 1408134"/>
              <a:gd name="connsiteY2" fmla="*/ 1615858 h 1615858"/>
              <a:gd name="connsiteX3" fmla="*/ 215030 w 1408134"/>
              <a:gd name="connsiteY3" fmla="*/ 879954 h 1615858"/>
              <a:gd name="connsiteX4" fmla="*/ 105427 w 1408134"/>
              <a:gd name="connsiteY4" fmla="*/ 382044 h 1615858"/>
              <a:gd name="connsiteX5" fmla="*/ 528181 w 1408134"/>
              <a:gd name="connsiteY5" fmla="*/ 0 h 1615858"/>
              <a:gd name="connsiteX0" fmla="*/ 529337 w 1409290"/>
              <a:gd name="connsiteY0" fmla="*/ 0 h 1615858"/>
              <a:gd name="connsiteX1" fmla="*/ 1409290 w 1409290"/>
              <a:gd name="connsiteY1" fmla="*/ 0 h 1615858"/>
              <a:gd name="connsiteX2" fmla="*/ 1396764 w 1409290"/>
              <a:gd name="connsiteY2" fmla="*/ 1615858 h 1615858"/>
              <a:gd name="connsiteX3" fmla="*/ 215030 w 1409290"/>
              <a:gd name="connsiteY3" fmla="*/ 864897 h 1615858"/>
              <a:gd name="connsiteX4" fmla="*/ 106583 w 1409290"/>
              <a:gd name="connsiteY4" fmla="*/ 382044 h 1615858"/>
              <a:gd name="connsiteX5" fmla="*/ 529337 w 1409290"/>
              <a:gd name="connsiteY5" fmla="*/ 0 h 1615858"/>
              <a:gd name="connsiteX0" fmla="*/ 522046 w 1401999"/>
              <a:gd name="connsiteY0" fmla="*/ 0 h 1615858"/>
              <a:gd name="connsiteX1" fmla="*/ 1401999 w 1401999"/>
              <a:gd name="connsiteY1" fmla="*/ 0 h 1615858"/>
              <a:gd name="connsiteX2" fmla="*/ 1389473 w 1401999"/>
              <a:gd name="connsiteY2" fmla="*/ 1615858 h 1615858"/>
              <a:gd name="connsiteX3" fmla="*/ 207739 w 1401999"/>
              <a:gd name="connsiteY3" fmla="*/ 864897 h 1615858"/>
              <a:gd name="connsiteX4" fmla="*/ 99292 w 1401999"/>
              <a:gd name="connsiteY4" fmla="*/ 382044 h 1615858"/>
              <a:gd name="connsiteX5" fmla="*/ 522046 w 1401999"/>
              <a:gd name="connsiteY5" fmla="*/ 0 h 1615858"/>
              <a:gd name="connsiteX0" fmla="*/ 570302 w 1450255"/>
              <a:gd name="connsiteY0" fmla="*/ 0 h 1615858"/>
              <a:gd name="connsiteX1" fmla="*/ 1450255 w 1450255"/>
              <a:gd name="connsiteY1" fmla="*/ 0 h 1615858"/>
              <a:gd name="connsiteX2" fmla="*/ 1437729 w 1450255"/>
              <a:gd name="connsiteY2" fmla="*/ 1615858 h 1615858"/>
              <a:gd name="connsiteX3" fmla="*/ 255995 w 1450255"/>
              <a:gd name="connsiteY3" fmla="*/ 864897 h 1615858"/>
              <a:gd name="connsiteX4" fmla="*/ 147548 w 1450255"/>
              <a:gd name="connsiteY4" fmla="*/ 382044 h 1615858"/>
              <a:gd name="connsiteX5" fmla="*/ 570302 w 1450255"/>
              <a:gd name="connsiteY5" fmla="*/ 0 h 1615858"/>
              <a:gd name="connsiteX0" fmla="*/ 570302 w 1450255"/>
              <a:gd name="connsiteY0" fmla="*/ 0 h 1615858"/>
              <a:gd name="connsiteX1" fmla="*/ 1450255 w 1450255"/>
              <a:gd name="connsiteY1" fmla="*/ 0 h 1615858"/>
              <a:gd name="connsiteX2" fmla="*/ 1437729 w 1450255"/>
              <a:gd name="connsiteY2" fmla="*/ 1615858 h 1615858"/>
              <a:gd name="connsiteX3" fmla="*/ 255995 w 1450255"/>
              <a:gd name="connsiteY3" fmla="*/ 864897 h 1615858"/>
              <a:gd name="connsiteX4" fmla="*/ 147548 w 1450255"/>
              <a:gd name="connsiteY4" fmla="*/ 382044 h 1615858"/>
              <a:gd name="connsiteX5" fmla="*/ 570302 w 1450255"/>
              <a:gd name="connsiteY5" fmla="*/ 0 h 1615858"/>
              <a:gd name="connsiteX0" fmla="*/ 570302 w 1450255"/>
              <a:gd name="connsiteY0" fmla="*/ 0 h 1615858"/>
              <a:gd name="connsiteX1" fmla="*/ 1450255 w 1450255"/>
              <a:gd name="connsiteY1" fmla="*/ 0 h 1615858"/>
              <a:gd name="connsiteX2" fmla="*/ 1437729 w 1450255"/>
              <a:gd name="connsiteY2" fmla="*/ 1615858 h 1615858"/>
              <a:gd name="connsiteX3" fmla="*/ 255995 w 1450255"/>
              <a:gd name="connsiteY3" fmla="*/ 864897 h 1615858"/>
              <a:gd name="connsiteX4" fmla="*/ 147548 w 1450255"/>
              <a:gd name="connsiteY4" fmla="*/ 382044 h 1615858"/>
              <a:gd name="connsiteX5" fmla="*/ 570302 w 1450255"/>
              <a:gd name="connsiteY5" fmla="*/ 0 h 1615858"/>
              <a:gd name="connsiteX0" fmla="*/ 570302 w 1450255"/>
              <a:gd name="connsiteY0" fmla="*/ 0 h 1647155"/>
              <a:gd name="connsiteX1" fmla="*/ 1450255 w 1450255"/>
              <a:gd name="connsiteY1" fmla="*/ 0 h 1647155"/>
              <a:gd name="connsiteX2" fmla="*/ 1437729 w 1450255"/>
              <a:gd name="connsiteY2" fmla="*/ 1647155 h 1647155"/>
              <a:gd name="connsiteX3" fmla="*/ 255995 w 1450255"/>
              <a:gd name="connsiteY3" fmla="*/ 864897 h 1647155"/>
              <a:gd name="connsiteX4" fmla="*/ 147548 w 1450255"/>
              <a:gd name="connsiteY4" fmla="*/ 382044 h 1647155"/>
              <a:gd name="connsiteX5" fmla="*/ 570302 w 1450255"/>
              <a:gd name="connsiteY5" fmla="*/ 0 h 1647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0255" h="1647155">
                <a:moveTo>
                  <a:pt x="570302" y="0"/>
                </a:moveTo>
                <a:lnTo>
                  <a:pt x="1450255" y="0"/>
                </a:lnTo>
                <a:cubicBezTo>
                  <a:pt x="1446080" y="538619"/>
                  <a:pt x="1441904" y="1108536"/>
                  <a:pt x="1437729" y="1647155"/>
                </a:cubicBezTo>
                <a:cubicBezTo>
                  <a:pt x="1059800" y="1253174"/>
                  <a:pt x="463734" y="1013829"/>
                  <a:pt x="255995" y="864897"/>
                </a:cubicBezTo>
                <a:cubicBezTo>
                  <a:pt x="0" y="680990"/>
                  <a:pt x="64002" y="497791"/>
                  <a:pt x="147548" y="382044"/>
                </a:cubicBezTo>
                <a:cubicBezTo>
                  <a:pt x="231094" y="266297"/>
                  <a:pt x="385474" y="72158"/>
                  <a:pt x="57030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54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reeform 9"/>
          <p:cNvSpPr/>
          <p:nvPr/>
        </p:nvSpPr>
        <p:spPr bwMode="ltGray">
          <a:xfrm>
            <a:off x="475656" y="5237922"/>
            <a:ext cx="8668343" cy="1639956"/>
          </a:xfrm>
          <a:custGeom>
            <a:avLst/>
            <a:gdLst>
              <a:gd name="connsiteX0" fmla="*/ 0 w 8666922"/>
              <a:gd name="connsiteY0" fmla="*/ 1610139 h 1639956"/>
              <a:gd name="connsiteX1" fmla="*/ 8656983 w 8666922"/>
              <a:gd name="connsiteY1" fmla="*/ 1639956 h 1639956"/>
              <a:gd name="connsiteX2" fmla="*/ 8666922 w 8666922"/>
              <a:gd name="connsiteY2" fmla="*/ 0 h 1639956"/>
              <a:gd name="connsiteX3" fmla="*/ 4084983 w 8666922"/>
              <a:gd name="connsiteY3" fmla="*/ 1480930 h 1639956"/>
              <a:gd name="connsiteX4" fmla="*/ 993913 w 8666922"/>
              <a:gd name="connsiteY4" fmla="*/ 914400 h 1639956"/>
              <a:gd name="connsiteX5" fmla="*/ 0 w 8666922"/>
              <a:gd name="connsiteY5" fmla="*/ 1610139 h 1639956"/>
              <a:gd name="connsiteX0" fmla="*/ 0 w 8666922"/>
              <a:gd name="connsiteY0" fmla="*/ 1636643 h 1666460"/>
              <a:gd name="connsiteX1" fmla="*/ 8656983 w 8666922"/>
              <a:gd name="connsiteY1" fmla="*/ 1666460 h 1666460"/>
              <a:gd name="connsiteX2" fmla="*/ 8666922 w 8666922"/>
              <a:gd name="connsiteY2" fmla="*/ 26504 h 1666460"/>
              <a:gd name="connsiteX3" fmla="*/ 4084983 w 8666922"/>
              <a:gd name="connsiteY3" fmla="*/ 1507434 h 1666460"/>
              <a:gd name="connsiteX4" fmla="*/ 993913 w 8666922"/>
              <a:gd name="connsiteY4" fmla="*/ 940904 h 1666460"/>
              <a:gd name="connsiteX5" fmla="*/ 0 w 8666922"/>
              <a:gd name="connsiteY5" fmla="*/ 1636643 h 1666460"/>
              <a:gd name="connsiteX0" fmla="*/ 0 w 8668343"/>
              <a:gd name="connsiteY0" fmla="*/ 1647276 h 1666460"/>
              <a:gd name="connsiteX1" fmla="*/ 8658404 w 8668343"/>
              <a:gd name="connsiteY1" fmla="*/ 1666460 h 1666460"/>
              <a:gd name="connsiteX2" fmla="*/ 8668343 w 8668343"/>
              <a:gd name="connsiteY2" fmla="*/ 26504 h 1666460"/>
              <a:gd name="connsiteX3" fmla="*/ 4086404 w 8668343"/>
              <a:gd name="connsiteY3" fmla="*/ 1507434 h 1666460"/>
              <a:gd name="connsiteX4" fmla="*/ 995334 w 8668343"/>
              <a:gd name="connsiteY4" fmla="*/ 940904 h 1666460"/>
              <a:gd name="connsiteX5" fmla="*/ 0 w 8668343"/>
              <a:gd name="connsiteY5" fmla="*/ 1647276 h 1666460"/>
              <a:gd name="connsiteX0" fmla="*/ 0 w 8668343"/>
              <a:gd name="connsiteY0" fmla="*/ 1620772 h 1639956"/>
              <a:gd name="connsiteX1" fmla="*/ 8658404 w 8668343"/>
              <a:gd name="connsiteY1" fmla="*/ 1639956 h 1639956"/>
              <a:gd name="connsiteX2" fmla="*/ 8668343 w 8668343"/>
              <a:gd name="connsiteY2" fmla="*/ 0 h 1639956"/>
              <a:gd name="connsiteX3" fmla="*/ 4086404 w 8668343"/>
              <a:gd name="connsiteY3" fmla="*/ 1480930 h 1639956"/>
              <a:gd name="connsiteX4" fmla="*/ 995334 w 8668343"/>
              <a:gd name="connsiteY4" fmla="*/ 914400 h 1639956"/>
              <a:gd name="connsiteX5" fmla="*/ 0 w 8668343"/>
              <a:gd name="connsiteY5" fmla="*/ 1620772 h 1639956"/>
              <a:gd name="connsiteX0" fmla="*/ 0 w 8668343"/>
              <a:gd name="connsiteY0" fmla="*/ 1620772 h 1639956"/>
              <a:gd name="connsiteX1" fmla="*/ 8658404 w 8668343"/>
              <a:gd name="connsiteY1" fmla="*/ 1639956 h 1639956"/>
              <a:gd name="connsiteX2" fmla="*/ 8668343 w 8668343"/>
              <a:gd name="connsiteY2" fmla="*/ 0 h 1639956"/>
              <a:gd name="connsiteX3" fmla="*/ 4086404 w 8668343"/>
              <a:gd name="connsiteY3" fmla="*/ 1480930 h 1639956"/>
              <a:gd name="connsiteX4" fmla="*/ 995334 w 8668343"/>
              <a:gd name="connsiteY4" fmla="*/ 914400 h 1639956"/>
              <a:gd name="connsiteX5" fmla="*/ 0 w 8668343"/>
              <a:gd name="connsiteY5" fmla="*/ 1620772 h 1639956"/>
              <a:gd name="connsiteX0" fmla="*/ 1277178 w 9945521"/>
              <a:gd name="connsiteY0" fmla="*/ 1620772 h 1639956"/>
              <a:gd name="connsiteX1" fmla="*/ 9935582 w 9945521"/>
              <a:gd name="connsiteY1" fmla="*/ 1639956 h 1639956"/>
              <a:gd name="connsiteX2" fmla="*/ 9945521 w 9945521"/>
              <a:gd name="connsiteY2" fmla="*/ 0 h 1639956"/>
              <a:gd name="connsiteX3" fmla="*/ 5363582 w 9945521"/>
              <a:gd name="connsiteY3" fmla="*/ 1480930 h 1639956"/>
              <a:gd name="connsiteX4" fmla="*/ 2272512 w 9945521"/>
              <a:gd name="connsiteY4" fmla="*/ 914400 h 1639956"/>
              <a:gd name="connsiteX5" fmla="*/ 1277178 w 9945521"/>
              <a:gd name="connsiteY5" fmla="*/ 1620772 h 1639956"/>
              <a:gd name="connsiteX0" fmla="*/ 0 w 8668343"/>
              <a:gd name="connsiteY0" fmla="*/ 1620772 h 1639956"/>
              <a:gd name="connsiteX1" fmla="*/ 8658404 w 8668343"/>
              <a:gd name="connsiteY1" fmla="*/ 1639956 h 1639956"/>
              <a:gd name="connsiteX2" fmla="*/ 8668343 w 8668343"/>
              <a:gd name="connsiteY2" fmla="*/ 0 h 1639956"/>
              <a:gd name="connsiteX3" fmla="*/ 4086404 w 8668343"/>
              <a:gd name="connsiteY3" fmla="*/ 1480930 h 1639956"/>
              <a:gd name="connsiteX4" fmla="*/ 995334 w 8668343"/>
              <a:gd name="connsiteY4" fmla="*/ 914400 h 1639956"/>
              <a:gd name="connsiteX5" fmla="*/ 0 w 8668343"/>
              <a:gd name="connsiteY5" fmla="*/ 1620772 h 1639956"/>
              <a:gd name="connsiteX0" fmla="*/ 0 w 8668343"/>
              <a:gd name="connsiteY0" fmla="*/ 1620772 h 1639956"/>
              <a:gd name="connsiteX1" fmla="*/ 8658404 w 8668343"/>
              <a:gd name="connsiteY1" fmla="*/ 1639956 h 1639956"/>
              <a:gd name="connsiteX2" fmla="*/ 8668343 w 8668343"/>
              <a:gd name="connsiteY2" fmla="*/ 0 h 1639956"/>
              <a:gd name="connsiteX3" fmla="*/ 4086404 w 8668343"/>
              <a:gd name="connsiteY3" fmla="*/ 1480930 h 1639956"/>
              <a:gd name="connsiteX4" fmla="*/ 995334 w 8668343"/>
              <a:gd name="connsiteY4" fmla="*/ 914400 h 1639956"/>
              <a:gd name="connsiteX5" fmla="*/ 0 w 8668343"/>
              <a:gd name="connsiteY5" fmla="*/ 1620772 h 1639956"/>
              <a:gd name="connsiteX0" fmla="*/ 0 w 8668343"/>
              <a:gd name="connsiteY0" fmla="*/ 1620772 h 1639956"/>
              <a:gd name="connsiteX1" fmla="*/ 8658404 w 8668343"/>
              <a:gd name="connsiteY1" fmla="*/ 1639956 h 1639956"/>
              <a:gd name="connsiteX2" fmla="*/ 8668343 w 8668343"/>
              <a:gd name="connsiteY2" fmla="*/ 0 h 1639956"/>
              <a:gd name="connsiteX3" fmla="*/ 4086404 w 8668343"/>
              <a:gd name="connsiteY3" fmla="*/ 1480930 h 1639956"/>
              <a:gd name="connsiteX4" fmla="*/ 995334 w 8668343"/>
              <a:gd name="connsiteY4" fmla="*/ 914400 h 1639956"/>
              <a:gd name="connsiteX5" fmla="*/ 0 w 8668343"/>
              <a:gd name="connsiteY5" fmla="*/ 1620772 h 1639956"/>
              <a:gd name="connsiteX0" fmla="*/ 0 w 8668343"/>
              <a:gd name="connsiteY0" fmla="*/ 1620772 h 1639956"/>
              <a:gd name="connsiteX1" fmla="*/ 8658404 w 8668343"/>
              <a:gd name="connsiteY1" fmla="*/ 1639956 h 1639956"/>
              <a:gd name="connsiteX2" fmla="*/ 8668343 w 8668343"/>
              <a:gd name="connsiteY2" fmla="*/ 0 h 1639956"/>
              <a:gd name="connsiteX3" fmla="*/ 4086404 w 8668343"/>
              <a:gd name="connsiteY3" fmla="*/ 1480930 h 1639956"/>
              <a:gd name="connsiteX4" fmla="*/ 995334 w 8668343"/>
              <a:gd name="connsiteY4" fmla="*/ 914400 h 1639956"/>
              <a:gd name="connsiteX5" fmla="*/ 0 w 8668343"/>
              <a:gd name="connsiteY5" fmla="*/ 1620772 h 163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68343" h="1639956">
                <a:moveTo>
                  <a:pt x="0" y="1620772"/>
                </a:moveTo>
                <a:lnTo>
                  <a:pt x="8658404" y="1639956"/>
                </a:lnTo>
                <a:lnTo>
                  <a:pt x="8668343" y="0"/>
                </a:lnTo>
                <a:cubicBezTo>
                  <a:pt x="7434289" y="1156087"/>
                  <a:pt x="5517363" y="1503112"/>
                  <a:pt x="4086404" y="1480930"/>
                </a:cubicBezTo>
                <a:cubicBezTo>
                  <a:pt x="2655445" y="1458748"/>
                  <a:pt x="1459326" y="1108766"/>
                  <a:pt x="995334" y="914400"/>
                </a:cubicBezTo>
                <a:cubicBezTo>
                  <a:pt x="531342" y="720034"/>
                  <a:pt x="360863" y="1226049"/>
                  <a:pt x="0" y="1620772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552" y="612648"/>
            <a:ext cx="7013448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1D3DD-C69E-49C5-83D8-0DEED91B660E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12/19/2014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D641A-5E88-4E85-A0AA-8604095C198F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1592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/>
          <p:cNvSpPr/>
          <p:nvPr/>
        </p:nvSpPr>
        <p:spPr bwMode="ltGray">
          <a:xfrm>
            <a:off x="30589" y="0"/>
            <a:ext cx="7744409" cy="809583"/>
          </a:xfrm>
          <a:custGeom>
            <a:avLst/>
            <a:gdLst>
              <a:gd name="connsiteX0" fmla="*/ 0 w 7712765"/>
              <a:gd name="connsiteY0" fmla="*/ 0 h 576470"/>
              <a:gd name="connsiteX1" fmla="*/ 854765 w 7712765"/>
              <a:gd name="connsiteY1" fmla="*/ 576470 h 576470"/>
              <a:gd name="connsiteX2" fmla="*/ 2405269 w 7712765"/>
              <a:gd name="connsiteY2" fmla="*/ 487017 h 576470"/>
              <a:gd name="connsiteX3" fmla="*/ 6569765 w 7712765"/>
              <a:gd name="connsiteY3" fmla="*/ 417443 h 576470"/>
              <a:gd name="connsiteX4" fmla="*/ 7712765 w 7712765"/>
              <a:gd name="connsiteY4" fmla="*/ 0 h 576470"/>
              <a:gd name="connsiteX5" fmla="*/ 0 w 7712765"/>
              <a:gd name="connsiteY5" fmla="*/ 0 h 576470"/>
              <a:gd name="connsiteX0" fmla="*/ 0 w 7712765"/>
              <a:gd name="connsiteY0" fmla="*/ 0 h 657639"/>
              <a:gd name="connsiteX1" fmla="*/ 854765 w 7712765"/>
              <a:gd name="connsiteY1" fmla="*/ 576470 h 657639"/>
              <a:gd name="connsiteX2" fmla="*/ 2405269 w 7712765"/>
              <a:gd name="connsiteY2" fmla="*/ 487017 h 657639"/>
              <a:gd name="connsiteX3" fmla="*/ 6569765 w 7712765"/>
              <a:gd name="connsiteY3" fmla="*/ 417443 h 657639"/>
              <a:gd name="connsiteX4" fmla="*/ 7712765 w 7712765"/>
              <a:gd name="connsiteY4" fmla="*/ 0 h 657639"/>
              <a:gd name="connsiteX5" fmla="*/ 0 w 7712765"/>
              <a:gd name="connsiteY5" fmla="*/ 0 h 657639"/>
              <a:gd name="connsiteX0" fmla="*/ 0 w 8807726"/>
              <a:gd name="connsiteY0" fmla="*/ 0 h 657639"/>
              <a:gd name="connsiteX1" fmla="*/ 854765 w 8807726"/>
              <a:gd name="connsiteY1" fmla="*/ 576470 h 657639"/>
              <a:gd name="connsiteX2" fmla="*/ 2405269 w 8807726"/>
              <a:gd name="connsiteY2" fmla="*/ 487017 h 657639"/>
              <a:gd name="connsiteX3" fmla="*/ 6569765 w 8807726"/>
              <a:gd name="connsiteY3" fmla="*/ 417443 h 657639"/>
              <a:gd name="connsiteX4" fmla="*/ 7712765 w 8807726"/>
              <a:gd name="connsiteY4" fmla="*/ 0 h 657639"/>
              <a:gd name="connsiteX5" fmla="*/ 0 w 8807726"/>
              <a:gd name="connsiteY5" fmla="*/ 0 h 657639"/>
              <a:gd name="connsiteX0" fmla="*/ 0 w 7712765"/>
              <a:gd name="connsiteY0" fmla="*/ 0 h 657639"/>
              <a:gd name="connsiteX1" fmla="*/ 854765 w 7712765"/>
              <a:gd name="connsiteY1" fmla="*/ 576470 h 657639"/>
              <a:gd name="connsiteX2" fmla="*/ 2405269 w 7712765"/>
              <a:gd name="connsiteY2" fmla="*/ 487017 h 657639"/>
              <a:gd name="connsiteX3" fmla="*/ 6569765 w 7712765"/>
              <a:gd name="connsiteY3" fmla="*/ 417443 h 657639"/>
              <a:gd name="connsiteX4" fmla="*/ 7712765 w 7712765"/>
              <a:gd name="connsiteY4" fmla="*/ 0 h 657639"/>
              <a:gd name="connsiteX5" fmla="*/ 0 w 7712765"/>
              <a:gd name="connsiteY5" fmla="*/ 0 h 657639"/>
              <a:gd name="connsiteX0" fmla="*/ 0 w 7712765"/>
              <a:gd name="connsiteY0" fmla="*/ 0 h 840448"/>
              <a:gd name="connsiteX1" fmla="*/ 854765 w 7712765"/>
              <a:gd name="connsiteY1" fmla="*/ 576470 h 840448"/>
              <a:gd name="connsiteX2" fmla="*/ 2405269 w 7712765"/>
              <a:gd name="connsiteY2" fmla="*/ 487017 h 840448"/>
              <a:gd name="connsiteX3" fmla="*/ 6569765 w 7712765"/>
              <a:gd name="connsiteY3" fmla="*/ 417443 h 840448"/>
              <a:gd name="connsiteX4" fmla="*/ 7712765 w 7712765"/>
              <a:gd name="connsiteY4" fmla="*/ 0 h 840448"/>
              <a:gd name="connsiteX5" fmla="*/ 0 w 7712765"/>
              <a:gd name="connsiteY5" fmla="*/ 0 h 840448"/>
              <a:gd name="connsiteX0" fmla="*/ 0 w 7712765"/>
              <a:gd name="connsiteY0" fmla="*/ 0 h 840448"/>
              <a:gd name="connsiteX1" fmla="*/ 854765 w 7712765"/>
              <a:gd name="connsiteY1" fmla="*/ 576470 h 840448"/>
              <a:gd name="connsiteX2" fmla="*/ 2405269 w 7712765"/>
              <a:gd name="connsiteY2" fmla="*/ 487017 h 840448"/>
              <a:gd name="connsiteX3" fmla="*/ 6569765 w 7712765"/>
              <a:gd name="connsiteY3" fmla="*/ 417443 h 840448"/>
              <a:gd name="connsiteX4" fmla="*/ 7712765 w 7712765"/>
              <a:gd name="connsiteY4" fmla="*/ 0 h 840448"/>
              <a:gd name="connsiteX5" fmla="*/ 0 w 7712765"/>
              <a:gd name="connsiteY5" fmla="*/ 0 h 840448"/>
              <a:gd name="connsiteX0" fmla="*/ 1143000 w 8855765"/>
              <a:gd name="connsiteY0" fmla="*/ 0 h 840448"/>
              <a:gd name="connsiteX1" fmla="*/ 1997765 w 8855765"/>
              <a:gd name="connsiteY1" fmla="*/ 576470 h 840448"/>
              <a:gd name="connsiteX2" fmla="*/ 3548269 w 8855765"/>
              <a:gd name="connsiteY2" fmla="*/ 487017 h 840448"/>
              <a:gd name="connsiteX3" fmla="*/ 7712765 w 8855765"/>
              <a:gd name="connsiteY3" fmla="*/ 417443 h 840448"/>
              <a:gd name="connsiteX4" fmla="*/ 8855765 w 8855765"/>
              <a:gd name="connsiteY4" fmla="*/ 0 h 840448"/>
              <a:gd name="connsiteX5" fmla="*/ 1143000 w 8855765"/>
              <a:gd name="connsiteY5" fmla="*/ 0 h 840448"/>
              <a:gd name="connsiteX0" fmla="*/ 0 w 7712765"/>
              <a:gd name="connsiteY0" fmla="*/ 0 h 840448"/>
              <a:gd name="connsiteX1" fmla="*/ 854765 w 7712765"/>
              <a:gd name="connsiteY1" fmla="*/ 576470 h 840448"/>
              <a:gd name="connsiteX2" fmla="*/ 2405269 w 7712765"/>
              <a:gd name="connsiteY2" fmla="*/ 487017 h 840448"/>
              <a:gd name="connsiteX3" fmla="*/ 6569765 w 7712765"/>
              <a:gd name="connsiteY3" fmla="*/ 417443 h 840448"/>
              <a:gd name="connsiteX4" fmla="*/ 7712765 w 7712765"/>
              <a:gd name="connsiteY4" fmla="*/ 0 h 840448"/>
              <a:gd name="connsiteX5" fmla="*/ 0 w 7712765"/>
              <a:gd name="connsiteY5" fmla="*/ 0 h 840448"/>
              <a:gd name="connsiteX0" fmla="*/ 0 w 7712765"/>
              <a:gd name="connsiteY0" fmla="*/ 0 h 686739"/>
              <a:gd name="connsiteX1" fmla="*/ 857670 w 7712765"/>
              <a:gd name="connsiteY1" fmla="*/ 563148 h 686739"/>
              <a:gd name="connsiteX2" fmla="*/ 2405269 w 7712765"/>
              <a:gd name="connsiteY2" fmla="*/ 487017 h 686739"/>
              <a:gd name="connsiteX3" fmla="*/ 6569765 w 7712765"/>
              <a:gd name="connsiteY3" fmla="*/ 417443 h 686739"/>
              <a:gd name="connsiteX4" fmla="*/ 7712765 w 7712765"/>
              <a:gd name="connsiteY4" fmla="*/ 0 h 686739"/>
              <a:gd name="connsiteX5" fmla="*/ 0 w 7712765"/>
              <a:gd name="connsiteY5" fmla="*/ 0 h 686739"/>
              <a:gd name="connsiteX0" fmla="*/ 0 w 7712765"/>
              <a:gd name="connsiteY0" fmla="*/ 0 h 821857"/>
              <a:gd name="connsiteX1" fmla="*/ 857670 w 7712765"/>
              <a:gd name="connsiteY1" fmla="*/ 563148 h 821857"/>
              <a:gd name="connsiteX2" fmla="*/ 2405269 w 7712765"/>
              <a:gd name="connsiteY2" fmla="*/ 487017 h 821857"/>
              <a:gd name="connsiteX3" fmla="*/ 6569765 w 7712765"/>
              <a:gd name="connsiteY3" fmla="*/ 417443 h 821857"/>
              <a:gd name="connsiteX4" fmla="*/ 7712765 w 7712765"/>
              <a:gd name="connsiteY4" fmla="*/ 0 h 821857"/>
              <a:gd name="connsiteX5" fmla="*/ 0 w 7712765"/>
              <a:gd name="connsiteY5" fmla="*/ 0 h 821857"/>
              <a:gd name="connsiteX0" fmla="*/ 0 w 7741811"/>
              <a:gd name="connsiteY0" fmla="*/ 0 h 686739"/>
              <a:gd name="connsiteX1" fmla="*/ 886716 w 7741811"/>
              <a:gd name="connsiteY1" fmla="*/ 563148 h 686739"/>
              <a:gd name="connsiteX2" fmla="*/ 2434315 w 7741811"/>
              <a:gd name="connsiteY2" fmla="*/ 487017 h 686739"/>
              <a:gd name="connsiteX3" fmla="*/ 6598811 w 7741811"/>
              <a:gd name="connsiteY3" fmla="*/ 417443 h 686739"/>
              <a:gd name="connsiteX4" fmla="*/ 7741811 w 7741811"/>
              <a:gd name="connsiteY4" fmla="*/ 0 h 686739"/>
              <a:gd name="connsiteX5" fmla="*/ 0 w 7741811"/>
              <a:gd name="connsiteY5" fmla="*/ 0 h 686739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4409"/>
              <a:gd name="connsiteY0" fmla="*/ 0 h 809583"/>
              <a:gd name="connsiteX1" fmla="*/ 886716 w 7744409"/>
              <a:gd name="connsiteY1" fmla="*/ 563148 h 809583"/>
              <a:gd name="connsiteX2" fmla="*/ 2434315 w 7744409"/>
              <a:gd name="connsiteY2" fmla="*/ 487017 h 809583"/>
              <a:gd name="connsiteX3" fmla="*/ 6598811 w 7744409"/>
              <a:gd name="connsiteY3" fmla="*/ 417443 h 809583"/>
              <a:gd name="connsiteX4" fmla="*/ 7744409 w 7744409"/>
              <a:gd name="connsiteY4" fmla="*/ 3068 h 809583"/>
              <a:gd name="connsiteX5" fmla="*/ 0 w 7744409"/>
              <a:gd name="connsiteY5" fmla="*/ 0 h 809583"/>
              <a:gd name="connsiteX0" fmla="*/ 0 w 7744409"/>
              <a:gd name="connsiteY0" fmla="*/ 0 h 809583"/>
              <a:gd name="connsiteX1" fmla="*/ 886716 w 7744409"/>
              <a:gd name="connsiteY1" fmla="*/ 563148 h 809583"/>
              <a:gd name="connsiteX2" fmla="*/ 2434315 w 7744409"/>
              <a:gd name="connsiteY2" fmla="*/ 487017 h 809583"/>
              <a:gd name="connsiteX3" fmla="*/ 6598811 w 7744409"/>
              <a:gd name="connsiteY3" fmla="*/ 417443 h 809583"/>
              <a:gd name="connsiteX4" fmla="*/ 7744409 w 7744409"/>
              <a:gd name="connsiteY4" fmla="*/ 3068 h 809583"/>
              <a:gd name="connsiteX5" fmla="*/ 0 w 7744409"/>
              <a:gd name="connsiteY5" fmla="*/ 0 h 809583"/>
              <a:gd name="connsiteX0" fmla="*/ 0 w 7744409"/>
              <a:gd name="connsiteY0" fmla="*/ 0 h 809583"/>
              <a:gd name="connsiteX1" fmla="*/ 886716 w 7744409"/>
              <a:gd name="connsiteY1" fmla="*/ 563148 h 809583"/>
              <a:gd name="connsiteX2" fmla="*/ 2434315 w 7744409"/>
              <a:gd name="connsiteY2" fmla="*/ 487017 h 809583"/>
              <a:gd name="connsiteX3" fmla="*/ 6598811 w 7744409"/>
              <a:gd name="connsiteY3" fmla="*/ 417443 h 809583"/>
              <a:gd name="connsiteX4" fmla="*/ 7744409 w 7744409"/>
              <a:gd name="connsiteY4" fmla="*/ 3068 h 809583"/>
              <a:gd name="connsiteX5" fmla="*/ 0 w 7744409"/>
              <a:gd name="connsiteY5" fmla="*/ 0 h 809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44409" h="809583">
                <a:moveTo>
                  <a:pt x="0" y="0"/>
                </a:moveTo>
                <a:cubicBezTo>
                  <a:pt x="304237" y="167489"/>
                  <a:pt x="360369" y="233726"/>
                  <a:pt x="886716" y="563148"/>
                </a:cubicBezTo>
                <a:cubicBezTo>
                  <a:pt x="1304871" y="809583"/>
                  <a:pt x="1615947" y="706018"/>
                  <a:pt x="2434315" y="487017"/>
                </a:cubicBezTo>
                <a:cubicBezTo>
                  <a:pt x="3629697" y="155424"/>
                  <a:pt x="5540046" y="132029"/>
                  <a:pt x="6598811" y="417443"/>
                </a:cubicBezTo>
                <a:cubicBezTo>
                  <a:pt x="7392212" y="628150"/>
                  <a:pt x="7492697" y="440390"/>
                  <a:pt x="7744409" y="306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54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reeform 5"/>
          <p:cNvSpPr/>
          <p:nvPr/>
        </p:nvSpPr>
        <p:spPr bwMode="ltGray">
          <a:xfrm>
            <a:off x="0" y="312983"/>
            <a:ext cx="909138" cy="1423763"/>
          </a:xfrm>
          <a:custGeom>
            <a:avLst/>
            <a:gdLst>
              <a:gd name="connsiteX0" fmla="*/ 0 w 742566"/>
              <a:gd name="connsiteY0" fmla="*/ 0 h 1423763"/>
              <a:gd name="connsiteX1" fmla="*/ 0 w 742566"/>
              <a:gd name="connsiteY1" fmla="*/ 1423763 h 1423763"/>
              <a:gd name="connsiteX2" fmla="*/ 742566 w 742566"/>
              <a:gd name="connsiteY2" fmla="*/ 874510 h 1423763"/>
              <a:gd name="connsiteX3" fmla="*/ 714950 w 742566"/>
              <a:gd name="connsiteY3" fmla="*/ 444926 h 1423763"/>
              <a:gd name="connsiteX4" fmla="*/ 0 w 742566"/>
              <a:gd name="connsiteY4" fmla="*/ 0 h 1423763"/>
              <a:gd name="connsiteX0" fmla="*/ 0 w 861724"/>
              <a:gd name="connsiteY0" fmla="*/ 0 h 1569515"/>
              <a:gd name="connsiteX1" fmla="*/ 0 w 861724"/>
              <a:gd name="connsiteY1" fmla="*/ 1423763 h 1569515"/>
              <a:gd name="connsiteX2" fmla="*/ 742566 w 861724"/>
              <a:gd name="connsiteY2" fmla="*/ 874510 h 1569515"/>
              <a:gd name="connsiteX3" fmla="*/ 714950 w 861724"/>
              <a:gd name="connsiteY3" fmla="*/ 444926 h 1569515"/>
              <a:gd name="connsiteX4" fmla="*/ 0 w 861724"/>
              <a:gd name="connsiteY4" fmla="*/ 0 h 1569515"/>
              <a:gd name="connsiteX0" fmla="*/ 0 w 861724"/>
              <a:gd name="connsiteY0" fmla="*/ 163140 h 1732655"/>
              <a:gd name="connsiteX1" fmla="*/ 0 w 861724"/>
              <a:gd name="connsiteY1" fmla="*/ 1586903 h 1732655"/>
              <a:gd name="connsiteX2" fmla="*/ 742566 w 861724"/>
              <a:gd name="connsiteY2" fmla="*/ 1037650 h 1732655"/>
              <a:gd name="connsiteX3" fmla="*/ 714950 w 861724"/>
              <a:gd name="connsiteY3" fmla="*/ 608066 h 1732655"/>
              <a:gd name="connsiteX4" fmla="*/ 0 w 861724"/>
              <a:gd name="connsiteY4" fmla="*/ 163140 h 1732655"/>
              <a:gd name="connsiteX0" fmla="*/ 0 w 914642"/>
              <a:gd name="connsiteY0" fmla="*/ 163140 h 1732655"/>
              <a:gd name="connsiteX1" fmla="*/ 0 w 914642"/>
              <a:gd name="connsiteY1" fmla="*/ 1586903 h 1732655"/>
              <a:gd name="connsiteX2" fmla="*/ 742566 w 914642"/>
              <a:gd name="connsiteY2" fmla="*/ 1037650 h 1732655"/>
              <a:gd name="connsiteX3" fmla="*/ 714950 w 914642"/>
              <a:gd name="connsiteY3" fmla="*/ 608066 h 1732655"/>
              <a:gd name="connsiteX4" fmla="*/ 0 w 914642"/>
              <a:gd name="connsiteY4" fmla="*/ 163140 h 1732655"/>
              <a:gd name="connsiteX0" fmla="*/ 0 w 914642"/>
              <a:gd name="connsiteY0" fmla="*/ 163140 h 1732655"/>
              <a:gd name="connsiteX1" fmla="*/ 0 w 914642"/>
              <a:gd name="connsiteY1" fmla="*/ 1586903 h 1732655"/>
              <a:gd name="connsiteX2" fmla="*/ 742566 w 914642"/>
              <a:gd name="connsiteY2" fmla="*/ 1037650 h 1732655"/>
              <a:gd name="connsiteX3" fmla="*/ 714950 w 914642"/>
              <a:gd name="connsiteY3" fmla="*/ 608066 h 1732655"/>
              <a:gd name="connsiteX4" fmla="*/ 0 w 914642"/>
              <a:gd name="connsiteY4" fmla="*/ 163140 h 1732655"/>
              <a:gd name="connsiteX0" fmla="*/ 0 w 914642"/>
              <a:gd name="connsiteY0" fmla="*/ 0 h 1569515"/>
              <a:gd name="connsiteX1" fmla="*/ 0 w 914642"/>
              <a:gd name="connsiteY1" fmla="*/ 1423763 h 1569515"/>
              <a:gd name="connsiteX2" fmla="*/ 742566 w 914642"/>
              <a:gd name="connsiteY2" fmla="*/ 874510 h 1569515"/>
              <a:gd name="connsiteX3" fmla="*/ 714950 w 914642"/>
              <a:gd name="connsiteY3" fmla="*/ 444926 h 1569515"/>
              <a:gd name="connsiteX4" fmla="*/ 0 w 914642"/>
              <a:gd name="connsiteY4" fmla="*/ 0 h 1569515"/>
              <a:gd name="connsiteX0" fmla="*/ 0 w 948883"/>
              <a:gd name="connsiteY0" fmla="*/ 0 h 1569515"/>
              <a:gd name="connsiteX1" fmla="*/ 0 w 948883"/>
              <a:gd name="connsiteY1" fmla="*/ 1423763 h 1569515"/>
              <a:gd name="connsiteX2" fmla="*/ 742566 w 948883"/>
              <a:gd name="connsiteY2" fmla="*/ 874510 h 1569515"/>
              <a:gd name="connsiteX3" fmla="*/ 714950 w 948883"/>
              <a:gd name="connsiteY3" fmla="*/ 444926 h 1569515"/>
              <a:gd name="connsiteX4" fmla="*/ 0 w 948883"/>
              <a:gd name="connsiteY4" fmla="*/ 0 h 1569515"/>
              <a:gd name="connsiteX0" fmla="*/ 0 w 909138"/>
              <a:gd name="connsiteY0" fmla="*/ 0 h 1569515"/>
              <a:gd name="connsiteX1" fmla="*/ 0 w 909138"/>
              <a:gd name="connsiteY1" fmla="*/ 1423763 h 1569515"/>
              <a:gd name="connsiteX2" fmla="*/ 742566 w 909138"/>
              <a:gd name="connsiteY2" fmla="*/ 874510 h 1569515"/>
              <a:gd name="connsiteX3" fmla="*/ 714950 w 909138"/>
              <a:gd name="connsiteY3" fmla="*/ 444926 h 1569515"/>
              <a:gd name="connsiteX4" fmla="*/ 0 w 909138"/>
              <a:gd name="connsiteY4" fmla="*/ 0 h 1569515"/>
              <a:gd name="connsiteX0" fmla="*/ 0 w 909138"/>
              <a:gd name="connsiteY0" fmla="*/ 0 h 1423763"/>
              <a:gd name="connsiteX1" fmla="*/ 0 w 909138"/>
              <a:gd name="connsiteY1" fmla="*/ 1423763 h 1423763"/>
              <a:gd name="connsiteX2" fmla="*/ 742566 w 909138"/>
              <a:gd name="connsiteY2" fmla="*/ 874510 h 1423763"/>
              <a:gd name="connsiteX3" fmla="*/ 714950 w 909138"/>
              <a:gd name="connsiteY3" fmla="*/ 444926 h 1423763"/>
              <a:gd name="connsiteX4" fmla="*/ 0 w 909138"/>
              <a:gd name="connsiteY4" fmla="*/ 0 h 142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9138" h="1423763">
                <a:moveTo>
                  <a:pt x="0" y="0"/>
                </a:moveTo>
                <a:lnTo>
                  <a:pt x="0" y="1423763"/>
                </a:lnTo>
                <a:cubicBezTo>
                  <a:pt x="307056" y="1125441"/>
                  <a:pt x="599640" y="970558"/>
                  <a:pt x="742566" y="874510"/>
                </a:cubicBezTo>
                <a:cubicBezTo>
                  <a:pt x="885492" y="778462"/>
                  <a:pt x="909138" y="598868"/>
                  <a:pt x="714950" y="444926"/>
                </a:cubicBezTo>
                <a:cubicBezTo>
                  <a:pt x="481017" y="259268"/>
                  <a:pt x="145961" y="102135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reeform 7"/>
          <p:cNvSpPr/>
          <p:nvPr/>
        </p:nvSpPr>
        <p:spPr bwMode="ltGray">
          <a:xfrm>
            <a:off x="7706271" y="-3132"/>
            <a:ext cx="1450255" cy="1647155"/>
          </a:xfrm>
          <a:custGeom>
            <a:avLst/>
            <a:gdLst>
              <a:gd name="connsiteX0" fmla="*/ 422754 w 1302707"/>
              <a:gd name="connsiteY0" fmla="*/ 0 h 1615858"/>
              <a:gd name="connsiteX1" fmla="*/ 1302707 w 1302707"/>
              <a:gd name="connsiteY1" fmla="*/ 0 h 1615858"/>
              <a:gd name="connsiteX2" fmla="*/ 1290181 w 1302707"/>
              <a:gd name="connsiteY2" fmla="*/ 1615858 h 1615858"/>
              <a:gd name="connsiteX3" fmla="*/ 109603 w 1302707"/>
              <a:gd name="connsiteY3" fmla="*/ 879954 h 1615858"/>
              <a:gd name="connsiteX4" fmla="*/ 0 w 1302707"/>
              <a:gd name="connsiteY4" fmla="*/ 382044 h 1615858"/>
              <a:gd name="connsiteX5" fmla="*/ 422754 w 1302707"/>
              <a:gd name="connsiteY5" fmla="*/ 0 h 1615858"/>
              <a:gd name="connsiteX0" fmla="*/ 528181 w 1408134"/>
              <a:gd name="connsiteY0" fmla="*/ 0 h 1762517"/>
              <a:gd name="connsiteX1" fmla="*/ 1408134 w 1408134"/>
              <a:gd name="connsiteY1" fmla="*/ 0 h 1762517"/>
              <a:gd name="connsiteX2" fmla="*/ 1395608 w 1408134"/>
              <a:gd name="connsiteY2" fmla="*/ 1615858 h 1762517"/>
              <a:gd name="connsiteX3" fmla="*/ 215030 w 1408134"/>
              <a:gd name="connsiteY3" fmla="*/ 879954 h 1762517"/>
              <a:gd name="connsiteX4" fmla="*/ 105427 w 1408134"/>
              <a:gd name="connsiteY4" fmla="*/ 382044 h 1762517"/>
              <a:gd name="connsiteX5" fmla="*/ 528181 w 1408134"/>
              <a:gd name="connsiteY5" fmla="*/ 0 h 1762517"/>
              <a:gd name="connsiteX0" fmla="*/ 528181 w 1408134"/>
              <a:gd name="connsiteY0" fmla="*/ 0 h 1762517"/>
              <a:gd name="connsiteX1" fmla="*/ 1408134 w 1408134"/>
              <a:gd name="connsiteY1" fmla="*/ 0 h 1762517"/>
              <a:gd name="connsiteX2" fmla="*/ 1395608 w 1408134"/>
              <a:gd name="connsiteY2" fmla="*/ 1615858 h 1762517"/>
              <a:gd name="connsiteX3" fmla="*/ 215030 w 1408134"/>
              <a:gd name="connsiteY3" fmla="*/ 879954 h 1762517"/>
              <a:gd name="connsiteX4" fmla="*/ 105427 w 1408134"/>
              <a:gd name="connsiteY4" fmla="*/ 382044 h 1762517"/>
              <a:gd name="connsiteX5" fmla="*/ 528181 w 1408134"/>
              <a:gd name="connsiteY5" fmla="*/ 0 h 1762517"/>
              <a:gd name="connsiteX0" fmla="*/ 528181 w 1408134"/>
              <a:gd name="connsiteY0" fmla="*/ 0 h 1615858"/>
              <a:gd name="connsiteX1" fmla="*/ 1408134 w 1408134"/>
              <a:gd name="connsiteY1" fmla="*/ 0 h 1615858"/>
              <a:gd name="connsiteX2" fmla="*/ 1395608 w 1408134"/>
              <a:gd name="connsiteY2" fmla="*/ 1615858 h 1615858"/>
              <a:gd name="connsiteX3" fmla="*/ 215030 w 1408134"/>
              <a:gd name="connsiteY3" fmla="*/ 879954 h 1615858"/>
              <a:gd name="connsiteX4" fmla="*/ 105427 w 1408134"/>
              <a:gd name="connsiteY4" fmla="*/ 382044 h 1615858"/>
              <a:gd name="connsiteX5" fmla="*/ 528181 w 1408134"/>
              <a:gd name="connsiteY5" fmla="*/ 0 h 1615858"/>
              <a:gd name="connsiteX0" fmla="*/ 529337 w 1409290"/>
              <a:gd name="connsiteY0" fmla="*/ 0 h 1615858"/>
              <a:gd name="connsiteX1" fmla="*/ 1409290 w 1409290"/>
              <a:gd name="connsiteY1" fmla="*/ 0 h 1615858"/>
              <a:gd name="connsiteX2" fmla="*/ 1396764 w 1409290"/>
              <a:gd name="connsiteY2" fmla="*/ 1615858 h 1615858"/>
              <a:gd name="connsiteX3" fmla="*/ 215030 w 1409290"/>
              <a:gd name="connsiteY3" fmla="*/ 864897 h 1615858"/>
              <a:gd name="connsiteX4" fmla="*/ 106583 w 1409290"/>
              <a:gd name="connsiteY4" fmla="*/ 382044 h 1615858"/>
              <a:gd name="connsiteX5" fmla="*/ 529337 w 1409290"/>
              <a:gd name="connsiteY5" fmla="*/ 0 h 1615858"/>
              <a:gd name="connsiteX0" fmla="*/ 522046 w 1401999"/>
              <a:gd name="connsiteY0" fmla="*/ 0 h 1615858"/>
              <a:gd name="connsiteX1" fmla="*/ 1401999 w 1401999"/>
              <a:gd name="connsiteY1" fmla="*/ 0 h 1615858"/>
              <a:gd name="connsiteX2" fmla="*/ 1389473 w 1401999"/>
              <a:gd name="connsiteY2" fmla="*/ 1615858 h 1615858"/>
              <a:gd name="connsiteX3" fmla="*/ 207739 w 1401999"/>
              <a:gd name="connsiteY3" fmla="*/ 864897 h 1615858"/>
              <a:gd name="connsiteX4" fmla="*/ 99292 w 1401999"/>
              <a:gd name="connsiteY4" fmla="*/ 382044 h 1615858"/>
              <a:gd name="connsiteX5" fmla="*/ 522046 w 1401999"/>
              <a:gd name="connsiteY5" fmla="*/ 0 h 1615858"/>
              <a:gd name="connsiteX0" fmla="*/ 570302 w 1450255"/>
              <a:gd name="connsiteY0" fmla="*/ 0 h 1615858"/>
              <a:gd name="connsiteX1" fmla="*/ 1450255 w 1450255"/>
              <a:gd name="connsiteY1" fmla="*/ 0 h 1615858"/>
              <a:gd name="connsiteX2" fmla="*/ 1437729 w 1450255"/>
              <a:gd name="connsiteY2" fmla="*/ 1615858 h 1615858"/>
              <a:gd name="connsiteX3" fmla="*/ 255995 w 1450255"/>
              <a:gd name="connsiteY3" fmla="*/ 864897 h 1615858"/>
              <a:gd name="connsiteX4" fmla="*/ 147548 w 1450255"/>
              <a:gd name="connsiteY4" fmla="*/ 382044 h 1615858"/>
              <a:gd name="connsiteX5" fmla="*/ 570302 w 1450255"/>
              <a:gd name="connsiteY5" fmla="*/ 0 h 1615858"/>
              <a:gd name="connsiteX0" fmla="*/ 570302 w 1450255"/>
              <a:gd name="connsiteY0" fmla="*/ 0 h 1615858"/>
              <a:gd name="connsiteX1" fmla="*/ 1450255 w 1450255"/>
              <a:gd name="connsiteY1" fmla="*/ 0 h 1615858"/>
              <a:gd name="connsiteX2" fmla="*/ 1437729 w 1450255"/>
              <a:gd name="connsiteY2" fmla="*/ 1615858 h 1615858"/>
              <a:gd name="connsiteX3" fmla="*/ 255995 w 1450255"/>
              <a:gd name="connsiteY3" fmla="*/ 864897 h 1615858"/>
              <a:gd name="connsiteX4" fmla="*/ 147548 w 1450255"/>
              <a:gd name="connsiteY4" fmla="*/ 382044 h 1615858"/>
              <a:gd name="connsiteX5" fmla="*/ 570302 w 1450255"/>
              <a:gd name="connsiteY5" fmla="*/ 0 h 1615858"/>
              <a:gd name="connsiteX0" fmla="*/ 570302 w 1450255"/>
              <a:gd name="connsiteY0" fmla="*/ 0 h 1615858"/>
              <a:gd name="connsiteX1" fmla="*/ 1450255 w 1450255"/>
              <a:gd name="connsiteY1" fmla="*/ 0 h 1615858"/>
              <a:gd name="connsiteX2" fmla="*/ 1437729 w 1450255"/>
              <a:gd name="connsiteY2" fmla="*/ 1615858 h 1615858"/>
              <a:gd name="connsiteX3" fmla="*/ 255995 w 1450255"/>
              <a:gd name="connsiteY3" fmla="*/ 864897 h 1615858"/>
              <a:gd name="connsiteX4" fmla="*/ 147548 w 1450255"/>
              <a:gd name="connsiteY4" fmla="*/ 382044 h 1615858"/>
              <a:gd name="connsiteX5" fmla="*/ 570302 w 1450255"/>
              <a:gd name="connsiteY5" fmla="*/ 0 h 1615858"/>
              <a:gd name="connsiteX0" fmla="*/ 570302 w 1450255"/>
              <a:gd name="connsiteY0" fmla="*/ 0 h 1647155"/>
              <a:gd name="connsiteX1" fmla="*/ 1450255 w 1450255"/>
              <a:gd name="connsiteY1" fmla="*/ 0 h 1647155"/>
              <a:gd name="connsiteX2" fmla="*/ 1437729 w 1450255"/>
              <a:gd name="connsiteY2" fmla="*/ 1647155 h 1647155"/>
              <a:gd name="connsiteX3" fmla="*/ 255995 w 1450255"/>
              <a:gd name="connsiteY3" fmla="*/ 864897 h 1647155"/>
              <a:gd name="connsiteX4" fmla="*/ 147548 w 1450255"/>
              <a:gd name="connsiteY4" fmla="*/ 382044 h 1647155"/>
              <a:gd name="connsiteX5" fmla="*/ 570302 w 1450255"/>
              <a:gd name="connsiteY5" fmla="*/ 0 h 1647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0255" h="1647155">
                <a:moveTo>
                  <a:pt x="570302" y="0"/>
                </a:moveTo>
                <a:lnTo>
                  <a:pt x="1450255" y="0"/>
                </a:lnTo>
                <a:cubicBezTo>
                  <a:pt x="1446080" y="538619"/>
                  <a:pt x="1441904" y="1108536"/>
                  <a:pt x="1437729" y="1647155"/>
                </a:cubicBezTo>
                <a:cubicBezTo>
                  <a:pt x="1059800" y="1253174"/>
                  <a:pt x="463734" y="1013829"/>
                  <a:pt x="255995" y="864897"/>
                </a:cubicBezTo>
                <a:cubicBezTo>
                  <a:pt x="0" y="680990"/>
                  <a:pt x="64002" y="497791"/>
                  <a:pt x="147548" y="382044"/>
                </a:cubicBezTo>
                <a:cubicBezTo>
                  <a:pt x="231094" y="266297"/>
                  <a:pt x="385474" y="72158"/>
                  <a:pt x="57030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54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F0C35-31AB-4A98-8F29-D6E1BA6C0FE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12/19/2014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DFD57-4F6F-4F13-8E90-5020D11ED86A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9477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"/>
          <p:cNvSpPr/>
          <p:nvPr/>
        </p:nvSpPr>
        <p:spPr bwMode="ltGray">
          <a:xfrm>
            <a:off x="74998" y="1"/>
            <a:ext cx="2930695" cy="753517"/>
          </a:xfrm>
          <a:custGeom>
            <a:avLst/>
            <a:gdLst>
              <a:gd name="connsiteX0" fmla="*/ 0 w 2930695"/>
              <a:gd name="connsiteY0" fmla="*/ 0 h 559601"/>
              <a:gd name="connsiteX1" fmla="*/ 2930695 w 2930695"/>
              <a:gd name="connsiteY1" fmla="*/ 0 h 559601"/>
              <a:gd name="connsiteX2" fmla="*/ 1511500 w 2930695"/>
              <a:gd name="connsiteY2" fmla="*/ 559601 h 559601"/>
              <a:gd name="connsiteX3" fmla="*/ 556717 w 2930695"/>
              <a:gd name="connsiteY3" fmla="*/ 522102 h 559601"/>
              <a:gd name="connsiteX4" fmla="*/ 0 w 2930695"/>
              <a:gd name="connsiteY4" fmla="*/ 0 h 559601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395663 w 3578275"/>
              <a:gd name="connsiteY0" fmla="*/ 0 h 646618"/>
              <a:gd name="connsiteX1" fmla="*/ 3326358 w 3578275"/>
              <a:gd name="connsiteY1" fmla="*/ 0 h 646618"/>
              <a:gd name="connsiteX2" fmla="*/ 1907163 w 3578275"/>
              <a:gd name="connsiteY2" fmla="*/ 559601 h 646618"/>
              <a:gd name="connsiteX3" fmla="*/ 952380 w 3578275"/>
              <a:gd name="connsiteY3" fmla="*/ 522102 h 646618"/>
              <a:gd name="connsiteX4" fmla="*/ 395663 w 3578275"/>
              <a:gd name="connsiteY4" fmla="*/ 0 h 646618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0 w 3182612"/>
              <a:gd name="connsiteY0" fmla="*/ 0 h 735921"/>
              <a:gd name="connsiteX1" fmla="*/ 2930695 w 3182612"/>
              <a:gd name="connsiteY1" fmla="*/ 0 h 735921"/>
              <a:gd name="connsiteX2" fmla="*/ 1511500 w 3182612"/>
              <a:gd name="connsiteY2" fmla="*/ 559601 h 735921"/>
              <a:gd name="connsiteX3" fmla="*/ 556717 w 3182612"/>
              <a:gd name="connsiteY3" fmla="*/ 522102 h 735921"/>
              <a:gd name="connsiteX4" fmla="*/ 0 w 3182612"/>
              <a:gd name="connsiteY4" fmla="*/ 0 h 735921"/>
              <a:gd name="connsiteX0" fmla="*/ 0 w 3182612"/>
              <a:gd name="connsiteY0" fmla="*/ 0 h 753517"/>
              <a:gd name="connsiteX1" fmla="*/ 2930695 w 3182612"/>
              <a:gd name="connsiteY1" fmla="*/ 0 h 753517"/>
              <a:gd name="connsiteX2" fmla="*/ 1511500 w 3182612"/>
              <a:gd name="connsiteY2" fmla="*/ 559601 h 753517"/>
              <a:gd name="connsiteX3" fmla="*/ 556717 w 3182612"/>
              <a:gd name="connsiteY3" fmla="*/ 522102 h 753517"/>
              <a:gd name="connsiteX4" fmla="*/ 0 w 3182612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0695" h="753517">
                <a:moveTo>
                  <a:pt x="0" y="0"/>
                </a:moveTo>
                <a:lnTo>
                  <a:pt x="2930695" y="0"/>
                </a:lnTo>
                <a:cubicBezTo>
                  <a:pt x="2322114" y="140439"/>
                  <a:pt x="1849014" y="365685"/>
                  <a:pt x="1511500" y="559601"/>
                </a:cubicBezTo>
                <a:cubicBezTo>
                  <a:pt x="1173986" y="753517"/>
                  <a:pt x="812721" y="735921"/>
                  <a:pt x="556717" y="522102"/>
                </a:cubicBezTo>
                <a:cubicBezTo>
                  <a:pt x="300713" y="308283"/>
                  <a:pt x="260981" y="254968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balanced" dir="t"/>
          </a:scene3d>
          <a:sp3d extrusionH="76200">
            <a:bevelT w="101600" h="127000"/>
            <a:bevelB w="0" h="0" prst="angle"/>
            <a:extrusionClr>
              <a:schemeClr val="bg2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reeform 8"/>
          <p:cNvSpPr/>
          <p:nvPr/>
        </p:nvSpPr>
        <p:spPr bwMode="ltGray">
          <a:xfrm>
            <a:off x="0" y="146304"/>
            <a:ext cx="873394" cy="1945287"/>
          </a:xfrm>
          <a:custGeom>
            <a:avLst/>
            <a:gdLst>
              <a:gd name="connsiteX0" fmla="*/ 0 w 600891"/>
              <a:gd name="connsiteY0" fmla="*/ 0 h 1867989"/>
              <a:gd name="connsiteX1" fmla="*/ 0 w 600891"/>
              <a:gd name="connsiteY1" fmla="*/ 1867989 h 1867989"/>
              <a:gd name="connsiteX2" fmla="*/ 600891 w 600891"/>
              <a:gd name="connsiteY2" fmla="*/ 1120140 h 1867989"/>
              <a:gd name="connsiteX3" fmla="*/ 0 w 600891"/>
              <a:gd name="connsiteY3" fmla="*/ 0 h 1867989"/>
              <a:gd name="connsiteX0" fmla="*/ 0 w 600891"/>
              <a:gd name="connsiteY0" fmla="*/ 124641 h 2179320"/>
              <a:gd name="connsiteX1" fmla="*/ 0 w 600891"/>
              <a:gd name="connsiteY1" fmla="*/ 1992630 h 2179320"/>
              <a:gd name="connsiteX2" fmla="*/ 600891 w 600891"/>
              <a:gd name="connsiteY2" fmla="*/ 1244781 h 2179320"/>
              <a:gd name="connsiteX3" fmla="*/ 0 w 600891"/>
              <a:gd name="connsiteY3" fmla="*/ 124641 h 2179320"/>
              <a:gd name="connsiteX0" fmla="*/ 0 w 600891"/>
              <a:gd name="connsiteY0" fmla="*/ 0 h 2054679"/>
              <a:gd name="connsiteX1" fmla="*/ 0 w 600891"/>
              <a:gd name="connsiteY1" fmla="*/ 1867989 h 2054679"/>
              <a:gd name="connsiteX2" fmla="*/ 600891 w 600891"/>
              <a:gd name="connsiteY2" fmla="*/ 1120140 h 2054679"/>
              <a:gd name="connsiteX3" fmla="*/ 0 w 600891"/>
              <a:gd name="connsiteY3" fmla="*/ 0 h 2054679"/>
              <a:gd name="connsiteX0" fmla="*/ 0 w 600891"/>
              <a:gd name="connsiteY0" fmla="*/ 0 h 1867989"/>
              <a:gd name="connsiteX1" fmla="*/ 0 w 600891"/>
              <a:gd name="connsiteY1" fmla="*/ 1867989 h 1867989"/>
              <a:gd name="connsiteX2" fmla="*/ 600891 w 600891"/>
              <a:gd name="connsiteY2" fmla="*/ 1120140 h 1867989"/>
              <a:gd name="connsiteX3" fmla="*/ 0 w 600891"/>
              <a:gd name="connsiteY3" fmla="*/ 0 h 1867989"/>
              <a:gd name="connsiteX0" fmla="*/ 0 w 874222"/>
              <a:gd name="connsiteY0" fmla="*/ 0 h 1867989"/>
              <a:gd name="connsiteX1" fmla="*/ 0 w 874222"/>
              <a:gd name="connsiteY1" fmla="*/ 1867989 h 1867989"/>
              <a:gd name="connsiteX2" fmla="*/ 600891 w 874222"/>
              <a:gd name="connsiteY2" fmla="*/ 1120140 h 1867989"/>
              <a:gd name="connsiteX3" fmla="*/ 0 w 874222"/>
              <a:gd name="connsiteY3" fmla="*/ 0 h 1867989"/>
              <a:gd name="connsiteX0" fmla="*/ 0 w 874222"/>
              <a:gd name="connsiteY0" fmla="*/ 0 h 1867989"/>
              <a:gd name="connsiteX1" fmla="*/ 0 w 874222"/>
              <a:gd name="connsiteY1" fmla="*/ 1867989 h 1867989"/>
              <a:gd name="connsiteX2" fmla="*/ 600891 w 874222"/>
              <a:gd name="connsiteY2" fmla="*/ 1120140 h 1867989"/>
              <a:gd name="connsiteX3" fmla="*/ 0 w 874222"/>
              <a:gd name="connsiteY3" fmla="*/ 0 h 1867989"/>
              <a:gd name="connsiteX0" fmla="*/ 0 w 874222"/>
              <a:gd name="connsiteY0" fmla="*/ 0 h 1867989"/>
              <a:gd name="connsiteX1" fmla="*/ 0 w 874222"/>
              <a:gd name="connsiteY1" fmla="*/ 1867989 h 1867989"/>
              <a:gd name="connsiteX2" fmla="*/ 600891 w 874222"/>
              <a:gd name="connsiteY2" fmla="*/ 1120140 h 1867989"/>
              <a:gd name="connsiteX3" fmla="*/ 0 w 874222"/>
              <a:gd name="connsiteY3" fmla="*/ 0 h 1867989"/>
              <a:gd name="connsiteX0" fmla="*/ 0 w 874222"/>
              <a:gd name="connsiteY0" fmla="*/ 0 h 1867989"/>
              <a:gd name="connsiteX1" fmla="*/ 0 w 874222"/>
              <a:gd name="connsiteY1" fmla="*/ 1867989 h 1867989"/>
              <a:gd name="connsiteX2" fmla="*/ 600891 w 874222"/>
              <a:gd name="connsiteY2" fmla="*/ 1120140 h 1867989"/>
              <a:gd name="connsiteX3" fmla="*/ 0 w 874222"/>
              <a:gd name="connsiteY3" fmla="*/ 0 h 1867989"/>
              <a:gd name="connsiteX0" fmla="*/ 2959 w 604343"/>
              <a:gd name="connsiteY0" fmla="*/ 0 h 1945287"/>
              <a:gd name="connsiteX1" fmla="*/ 0 w 604343"/>
              <a:gd name="connsiteY1" fmla="*/ 1945287 h 1945287"/>
              <a:gd name="connsiteX2" fmla="*/ 603850 w 604343"/>
              <a:gd name="connsiteY2" fmla="*/ 1120140 h 1945287"/>
              <a:gd name="connsiteX3" fmla="*/ 2959 w 604343"/>
              <a:gd name="connsiteY3" fmla="*/ 0 h 1945287"/>
              <a:gd name="connsiteX0" fmla="*/ 2959 w 873394"/>
              <a:gd name="connsiteY0" fmla="*/ 0 h 1945287"/>
              <a:gd name="connsiteX1" fmla="*/ 0 w 873394"/>
              <a:gd name="connsiteY1" fmla="*/ 1945287 h 1945287"/>
              <a:gd name="connsiteX2" fmla="*/ 603850 w 873394"/>
              <a:gd name="connsiteY2" fmla="*/ 1120140 h 1945287"/>
              <a:gd name="connsiteX3" fmla="*/ 2959 w 873394"/>
              <a:gd name="connsiteY3" fmla="*/ 0 h 1945287"/>
              <a:gd name="connsiteX0" fmla="*/ 2959 w 873394"/>
              <a:gd name="connsiteY0" fmla="*/ 0 h 1945287"/>
              <a:gd name="connsiteX1" fmla="*/ 0 w 873394"/>
              <a:gd name="connsiteY1" fmla="*/ 1945287 h 1945287"/>
              <a:gd name="connsiteX2" fmla="*/ 603850 w 873394"/>
              <a:gd name="connsiteY2" fmla="*/ 1120140 h 1945287"/>
              <a:gd name="connsiteX3" fmla="*/ 2959 w 873394"/>
              <a:gd name="connsiteY3" fmla="*/ 0 h 1945287"/>
              <a:gd name="connsiteX0" fmla="*/ 2959 w 873394"/>
              <a:gd name="connsiteY0" fmla="*/ 0 h 1945287"/>
              <a:gd name="connsiteX1" fmla="*/ 0 w 873394"/>
              <a:gd name="connsiteY1" fmla="*/ 1945287 h 1945287"/>
              <a:gd name="connsiteX2" fmla="*/ 603850 w 873394"/>
              <a:gd name="connsiteY2" fmla="*/ 1120140 h 1945287"/>
              <a:gd name="connsiteX3" fmla="*/ 2959 w 873394"/>
              <a:gd name="connsiteY3" fmla="*/ 0 h 194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3394" h="1945287">
                <a:moveTo>
                  <a:pt x="2959" y="0"/>
                </a:moveTo>
                <a:cubicBezTo>
                  <a:pt x="1973" y="648429"/>
                  <a:pt x="986" y="1296858"/>
                  <a:pt x="0" y="1945287"/>
                </a:cubicBezTo>
                <a:cubicBezTo>
                  <a:pt x="357103" y="1330754"/>
                  <a:pt x="302614" y="1474615"/>
                  <a:pt x="603850" y="1120140"/>
                </a:cubicBezTo>
                <a:cubicBezTo>
                  <a:pt x="873394" y="743495"/>
                  <a:pt x="557975" y="492846"/>
                  <a:pt x="2959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10800000"/>
            </a:lightRig>
          </a:scene3d>
          <a:sp3d extrusionH="76200"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reeform 9"/>
          <p:cNvSpPr/>
          <p:nvPr/>
        </p:nvSpPr>
        <p:spPr bwMode="ltGray">
          <a:xfrm flipH="1">
            <a:off x="6251595" y="2"/>
            <a:ext cx="2774989" cy="697912"/>
          </a:xfrm>
          <a:custGeom>
            <a:avLst/>
            <a:gdLst>
              <a:gd name="connsiteX0" fmla="*/ 0 w 2930695"/>
              <a:gd name="connsiteY0" fmla="*/ 0 h 559601"/>
              <a:gd name="connsiteX1" fmla="*/ 2930695 w 2930695"/>
              <a:gd name="connsiteY1" fmla="*/ 0 h 559601"/>
              <a:gd name="connsiteX2" fmla="*/ 1511500 w 2930695"/>
              <a:gd name="connsiteY2" fmla="*/ 559601 h 559601"/>
              <a:gd name="connsiteX3" fmla="*/ 556717 w 2930695"/>
              <a:gd name="connsiteY3" fmla="*/ 522102 h 559601"/>
              <a:gd name="connsiteX4" fmla="*/ 0 w 2930695"/>
              <a:gd name="connsiteY4" fmla="*/ 0 h 559601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395663 w 3578275"/>
              <a:gd name="connsiteY0" fmla="*/ 0 h 646618"/>
              <a:gd name="connsiteX1" fmla="*/ 3326358 w 3578275"/>
              <a:gd name="connsiteY1" fmla="*/ 0 h 646618"/>
              <a:gd name="connsiteX2" fmla="*/ 1907163 w 3578275"/>
              <a:gd name="connsiteY2" fmla="*/ 559601 h 646618"/>
              <a:gd name="connsiteX3" fmla="*/ 952380 w 3578275"/>
              <a:gd name="connsiteY3" fmla="*/ 522102 h 646618"/>
              <a:gd name="connsiteX4" fmla="*/ 395663 w 3578275"/>
              <a:gd name="connsiteY4" fmla="*/ 0 h 646618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0 w 3182612"/>
              <a:gd name="connsiteY0" fmla="*/ 0 h 735921"/>
              <a:gd name="connsiteX1" fmla="*/ 2930695 w 3182612"/>
              <a:gd name="connsiteY1" fmla="*/ 0 h 735921"/>
              <a:gd name="connsiteX2" fmla="*/ 1511500 w 3182612"/>
              <a:gd name="connsiteY2" fmla="*/ 559601 h 735921"/>
              <a:gd name="connsiteX3" fmla="*/ 556717 w 3182612"/>
              <a:gd name="connsiteY3" fmla="*/ 522102 h 735921"/>
              <a:gd name="connsiteX4" fmla="*/ 0 w 3182612"/>
              <a:gd name="connsiteY4" fmla="*/ 0 h 735921"/>
              <a:gd name="connsiteX0" fmla="*/ 0 w 3182612"/>
              <a:gd name="connsiteY0" fmla="*/ 0 h 753517"/>
              <a:gd name="connsiteX1" fmla="*/ 2930695 w 3182612"/>
              <a:gd name="connsiteY1" fmla="*/ 0 h 753517"/>
              <a:gd name="connsiteX2" fmla="*/ 1511500 w 3182612"/>
              <a:gd name="connsiteY2" fmla="*/ 559601 h 753517"/>
              <a:gd name="connsiteX3" fmla="*/ 556717 w 3182612"/>
              <a:gd name="connsiteY3" fmla="*/ 522102 h 753517"/>
              <a:gd name="connsiteX4" fmla="*/ 0 w 3182612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  <a:gd name="connsiteX0" fmla="*/ 0 w 2930695"/>
              <a:gd name="connsiteY0" fmla="*/ 0 h 759635"/>
              <a:gd name="connsiteX1" fmla="*/ 2930695 w 2930695"/>
              <a:gd name="connsiteY1" fmla="*/ 0 h 759635"/>
              <a:gd name="connsiteX2" fmla="*/ 1557041 w 2930695"/>
              <a:gd name="connsiteY2" fmla="*/ 565720 h 759635"/>
              <a:gd name="connsiteX3" fmla="*/ 556717 w 2930695"/>
              <a:gd name="connsiteY3" fmla="*/ 522102 h 759635"/>
              <a:gd name="connsiteX4" fmla="*/ 0 w 2930695"/>
              <a:gd name="connsiteY4" fmla="*/ 0 h 759635"/>
              <a:gd name="connsiteX0" fmla="*/ 0 w 2930695"/>
              <a:gd name="connsiteY0" fmla="*/ 0 h 759636"/>
              <a:gd name="connsiteX1" fmla="*/ 2930695 w 2930695"/>
              <a:gd name="connsiteY1" fmla="*/ 0 h 759636"/>
              <a:gd name="connsiteX2" fmla="*/ 1557041 w 2930695"/>
              <a:gd name="connsiteY2" fmla="*/ 565720 h 759636"/>
              <a:gd name="connsiteX3" fmla="*/ 556717 w 2930695"/>
              <a:gd name="connsiteY3" fmla="*/ 522102 h 759636"/>
              <a:gd name="connsiteX4" fmla="*/ 0 w 2930695"/>
              <a:gd name="connsiteY4" fmla="*/ 0 h 759636"/>
              <a:gd name="connsiteX0" fmla="*/ 0 w 2930695"/>
              <a:gd name="connsiteY0" fmla="*/ 0 h 659258"/>
              <a:gd name="connsiteX1" fmla="*/ 2930695 w 2930695"/>
              <a:gd name="connsiteY1" fmla="*/ 0 h 659258"/>
              <a:gd name="connsiteX2" fmla="*/ 1557041 w 2930695"/>
              <a:gd name="connsiteY2" fmla="*/ 565720 h 659258"/>
              <a:gd name="connsiteX3" fmla="*/ 704243 w 2930695"/>
              <a:gd name="connsiteY3" fmla="*/ 561230 h 659258"/>
              <a:gd name="connsiteX4" fmla="*/ 0 w 2930695"/>
              <a:gd name="connsiteY4" fmla="*/ 0 h 659258"/>
              <a:gd name="connsiteX0" fmla="*/ 0 w 2930695"/>
              <a:gd name="connsiteY0" fmla="*/ 0 h 659709"/>
              <a:gd name="connsiteX1" fmla="*/ 2930695 w 2930695"/>
              <a:gd name="connsiteY1" fmla="*/ 0 h 659709"/>
              <a:gd name="connsiteX2" fmla="*/ 1557041 w 2930695"/>
              <a:gd name="connsiteY2" fmla="*/ 565720 h 659709"/>
              <a:gd name="connsiteX3" fmla="*/ 739391 w 2930695"/>
              <a:gd name="connsiteY3" fmla="*/ 563932 h 659709"/>
              <a:gd name="connsiteX4" fmla="*/ 0 w 2930695"/>
              <a:gd name="connsiteY4" fmla="*/ 0 h 659709"/>
              <a:gd name="connsiteX0" fmla="*/ 0 w 2930695"/>
              <a:gd name="connsiteY0" fmla="*/ 0 h 736437"/>
              <a:gd name="connsiteX1" fmla="*/ 2930695 w 2930695"/>
              <a:gd name="connsiteY1" fmla="*/ 0 h 736437"/>
              <a:gd name="connsiteX2" fmla="*/ 1557041 w 2930695"/>
              <a:gd name="connsiteY2" fmla="*/ 565720 h 736437"/>
              <a:gd name="connsiteX3" fmla="*/ 739391 w 2930695"/>
              <a:gd name="connsiteY3" fmla="*/ 563932 h 736437"/>
              <a:gd name="connsiteX4" fmla="*/ 0 w 2930695"/>
              <a:gd name="connsiteY4" fmla="*/ 0 h 736437"/>
              <a:gd name="connsiteX0" fmla="*/ 0 w 2930695"/>
              <a:gd name="connsiteY0" fmla="*/ 0 h 736437"/>
              <a:gd name="connsiteX1" fmla="*/ 2930695 w 2930695"/>
              <a:gd name="connsiteY1" fmla="*/ 0 h 736437"/>
              <a:gd name="connsiteX2" fmla="*/ 1557041 w 2930695"/>
              <a:gd name="connsiteY2" fmla="*/ 565720 h 736437"/>
              <a:gd name="connsiteX3" fmla="*/ 739391 w 2930695"/>
              <a:gd name="connsiteY3" fmla="*/ 563932 h 736437"/>
              <a:gd name="connsiteX4" fmla="*/ 0 w 2930695"/>
              <a:gd name="connsiteY4" fmla="*/ 0 h 736437"/>
              <a:gd name="connsiteX0" fmla="*/ 0 w 2930695"/>
              <a:gd name="connsiteY0" fmla="*/ 0 h 761578"/>
              <a:gd name="connsiteX1" fmla="*/ 2930695 w 2930695"/>
              <a:gd name="connsiteY1" fmla="*/ 0 h 761578"/>
              <a:gd name="connsiteX2" fmla="*/ 1557041 w 2930695"/>
              <a:gd name="connsiteY2" fmla="*/ 565720 h 761578"/>
              <a:gd name="connsiteX3" fmla="*/ 739391 w 2930695"/>
              <a:gd name="connsiteY3" fmla="*/ 563932 h 761578"/>
              <a:gd name="connsiteX4" fmla="*/ 0 w 2930695"/>
              <a:gd name="connsiteY4" fmla="*/ 0 h 761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0695" h="761578">
                <a:moveTo>
                  <a:pt x="0" y="0"/>
                </a:moveTo>
                <a:lnTo>
                  <a:pt x="2930695" y="0"/>
                </a:lnTo>
                <a:cubicBezTo>
                  <a:pt x="2369316" y="163133"/>
                  <a:pt x="1889023" y="369862"/>
                  <a:pt x="1557041" y="565720"/>
                </a:cubicBezTo>
                <a:cubicBezTo>
                  <a:pt x="1225059" y="761578"/>
                  <a:pt x="970499" y="736437"/>
                  <a:pt x="739391" y="563932"/>
                </a:cubicBezTo>
                <a:cubicBezTo>
                  <a:pt x="508283" y="391427"/>
                  <a:pt x="293677" y="225613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78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reeform 10"/>
          <p:cNvSpPr/>
          <p:nvPr/>
        </p:nvSpPr>
        <p:spPr bwMode="ltGray">
          <a:xfrm>
            <a:off x="8303961" y="118997"/>
            <a:ext cx="840211" cy="1938933"/>
          </a:xfrm>
          <a:custGeom>
            <a:avLst/>
            <a:gdLst>
              <a:gd name="connsiteX0" fmla="*/ 554276 w 560540"/>
              <a:gd name="connsiteY0" fmla="*/ 0 h 1869510"/>
              <a:gd name="connsiteX1" fmla="*/ 560540 w 560540"/>
              <a:gd name="connsiteY1" fmla="*/ 1869510 h 1869510"/>
              <a:gd name="connsiteX2" fmla="*/ 0 w 560540"/>
              <a:gd name="connsiteY2" fmla="*/ 1168052 h 1869510"/>
              <a:gd name="connsiteX3" fmla="*/ 6263 w 560540"/>
              <a:gd name="connsiteY3" fmla="*/ 466595 h 1869510"/>
              <a:gd name="connsiteX4" fmla="*/ 554276 w 56054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0211" h="1938933">
                <a:moveTo>
                  <a:pt x="836906" y="0"/>
                </a:moveTo>
                <a:cubicBezTo>
                  <a:pt x="838008" y="646311"/>
                  <a:pt x="839109" y="1292622"/>
                  <a:pt x="840211" y="1938933"/>
                </a:cubicBezTo>
                <a:cubicBezTo>
                  <a:pt x="716023" y="1663542"/>
                  <a:pt x="469477" y="1401871"/>
                  <a:pt x="282630" y="1168052"/>
                </a:cubicBezTo>
                <a:cubicBezTo>
                  <a:pt x="176409" y="1037236"/>
                  <a:pt x="0" y="767777"/>
                  <a:pt x="288893" y="466595"/>
                </a:cubicBezTo>
                <a:lnTo>
                  <a:pt x="836906" y="0"/>
                </a:ln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78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Freeform 11"/>
          <p:cNvSpPr/>
          <p:nvPr/>
        </p:nvSpPr>
        <p:spPr bwMode="ltGray">
          <a:xfrm flipV="1">
            <a:off x="8404381" y="4828139"/>
            <a:ext cx="739620" cy="1798505"/>
          </a:xfrm>
          <a:custGeom>
            <a:avLst/>
            <a:gdLst>
              <a:gd name="connsiteX0" fmla="*/ 554276 w 560540"/>
              <a:gd name="connsiteY0" fmla="*/ 0 h 1869510"/>
              <a:gd name="connsiteX1" fmla="*/ 560540 w 560540"/>
              <a:gd name="connsiteY1" fmla="*/ 1869510 h 1869510"/>
              <a:gd name="connsiteX2" fmla="*/ 0 w 560540"/>
              <a:gd name="connsiteY2" fmla="*/ 1168052 h 1869510"/>
              <a:gd name="connsiteX3" fmla="*/ 6263 w 560540"/>
              <a:gd name="connsiteY3" fmla="*/ 466595 h 1869510"/>
              <a:gd name="connsiteX4" fmla="*/ 554276 w 56054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799654 w 802959"/>
              <a:gd name="connsiteY0" fmla="*/ 0 h 1938933"/>
              <a:gd name="connsiteX1" fmla="*/ 802959 w 802959"/>
              <a:gd name="connsiteY1" fmla="*/ 1938933 h 1938933"/>
              <a:gd name="connsiteX2" fmla="*/ 245378 w 802959"/>
              <a:gd name="connsiteY2" fmla="*/ 1168052 h 1938933"/>
              <a:gd name="connsiteX3" fmla="*/ 288894 w 802959"/>
              <a:gd name="connsiteY3" fmla="*/ 488988 h 1938933"/>
              <a:gd name="connsiteX4" fmla="*/ 799654 w 802959"/>
              <a:gd name="connsiteY4" fmla="*/ 0 h 1938933"/>
              <a:gd name="connsiteX0" fmla="*/ 799653 w 802958"/>
              <a:gd name="connsiteY0" fmla="*/ 0 h 1938933"/>
              <a:gd name="connsiteX1" fmla="*/ 802958 w 802958"/>
              <a:gd name="connsiteY1" fmla="*/ 1938933 h 1938933"/>
              <a:gd name="connsiteX2" fmla="*/ 245377 w 802958"/>
              <a:gd name="connsiteY2" fmla="*/ 1168052 h 1938933"/>
              <a:gd name="connsiteX3" fmla="*/ 288893 w 802958"/>
              <a:gd name="connsiteY3" fmla="*/ 488988 h 1938933"/>
              <a:gd name="connsiteX4" fmla="*/ 799653 w 802958"/>
              <a:gd name="connsiteY4" fmla="*/ 0 h 193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958" h="1938933">
                <a:moveTo>
                  <a:pt x="799653" y="0"/>
                </a:moveTo>
                <a:cubicBezTo>
                  <a:pt x="800755" y="646311"/>
                  <a:pt x="801856" y="1292622"/>
                  <a:pt x="802958" y="1938933"/>
                </a:cubicBezTo>
                <a:cubicBezTo>
                  <a:pt x="678770" y="1663542"/>
                  <a:pt x="432224" y="1401871"/>
                  <a:pt x="245377" y="1168052"/>
                </a:cubicBezTo>
                <a:cubicBezTo>
                  <a:pt x="139156" y="1037236"/>
                  <a:pt x="0" y="790170"/>
                  <a:pt x="288893" y="488988"/>
                </a:cubicBezTo>
                <a:cubicBezTo>
                  <a:pt x="459146" y="325992"/>
                  <a:pt x="566272" y="205579"/>
                  <a:pt x="799653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78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Freeform 12"/>
          <p:cNvSpPr/>
          <p:nvPr/>
        </p:nvSpPr>
        <p:spPr bwMode="ltGray">
          <a:xfrm flipH="1" flipV="1">
            <a:off x="5959494" y="5930042"/>
            <a:ext cx="3030580" cy="927957"/>
          </a:xfrm>
          <a:custGeom>
            <a:avLst/>
            <a:gdLst>
              <a:gd name="connsiteX0" fmla="*/ 0 w 2930695"/>
              <a:gd name="connsiteY0" fmla="*/ 0 h 559601"/>
              <a:gd name="connsiteX1" fmla="*/ 2930695 w 2930695"/>
              <a:gd name="connsiteY1" fmla="*/ 0 h 559601"/>
              <a:gd name="connsiteX2" fmla="*/ 1511500 w 2930695"/>
              <a:gd name="connsiteY2" fmla="*/ 559601 h 559601"/>
              <a:gd name="connsiteX3" fmla="*/ 556717 w 2930695"/>
              <a:gd name="connsiteY3" fmla="*/ 522102 h 559601"/>
              <a:gd name="connsiteX4" fmla="*/ 0 w 2930695"/>
              <a:gd name="connsiteY4" fmla="*/ 0 h 559601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395663 w 3578275"/>
              <a:gd name="connsiteY0" fmla="*/ 0 h 646618"/>
              <a:gd name="connsiteX1" fmla="*/ 3326358 w 3578275"/>
              <a:gd name="connsiteY1" fmla="*/ 0 h 646618"/>
              <a:gd name="connsiteX2" fmla="*/ 1907163 w 3578275"/>
              <a:gd name="connsiteY2" fmla="*/ 559601 h 646618"/>
              <a:gd name="connsiteX3" fmla="*/ 952380 w 3578275"/>
              <a:gd name="connsiteY3" fmla="*/ 522102 h 646618"/>
              <a:gd name="connsiteX4" fmla="*/ 395663 w 3578275"/>
              <a:gd name="connsiteY4" fmla="*/ 0 h 646618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0 w 3182612"/>
              <a:gd name="connsiteY0" fmla="*/ 0 h 735921"/>
              <a:gd name="connsiteX1" fmla="*/ 2930695 w 3182612"/>
              <a:gd name="connsiteY1" fmla="*/ 0 h 735921"/>
              <a:gd name="connsiteX2" fmla="*/ 1511500 w 3182612"/>
              <a:gd name="connsiteY2" fmla="*/ 559601 h 735921"/>
              <a:gd name="connsiteX3" fmla="*/ 556717 w 3182612"/>
              <a:gd name="connsiteY3" fmla="*/ 522102 h 735921"/>
              <a:gd name="connsiteX4" fmla="*/ 0 w 3182612"/>
              <a:gd name="connsiteY4" fmla="*/ 0 h 735921"/>
              <a:gd name="connsiteX0" fmla="*/ 0 w 3182612"/>
              <a:gd name="connsiteY0" fmla="*/ 0 h 753517"/>
              <a:gd name="connsiteX1" fmla="*/ 2930695 w 3182612"/>
              <a:gd name="connsiteY1" fmla="*/ 0 h 753517"/>
              <a:gd name="connsiteX2" fmla="*/ 1511500 w 3182612"/>
              <a:gd name="connsiteY2" fmla="*/ 559601 h 753517"/>
              <a:gd name="connsiteX3" fmla="*/ 556717 w 3182612"/>
              <a:gd name="connsiteY3" fmla="*/ 522102 h 753517"/>
              <a:gd name="connsiteX4" fmla="*/ 0 w 3182612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  <a:gd name="connsiteX0" fmla="*/ 0 w 2930695"/>
              <a:gd name="connsiteY0" fmla="*/ 0 h 759635"/>
              <a:gd name="connsiteX1" fmla="*/ 2930695 w 2930695"/>
              <a:gd name="connsiteY1" fmla="*/ 0 h 759635"/>
              <a:gd name="connsiteX2" fmla="*/ 1557041 w 2930695"/>
              <a:gd name="connsiteY2" fmla="*/ 565720 h 759635"/>
              <a:gd name="connsiteX3" fmla="*/ 556717 w 2930695"/>
              <a:gd name="connsiteY3" fmla="*/ 522102 h 759635"/>
              <a:gd name="connsiteX4" fmla="*/ 0 w 2930695"/>
              <a:gd name="connsiteY4" fmla="*/ 0 h 759635"/>
              <a:gd name="connsiteX0" fmla="*/ 0 w 2930695"/>
              <a:gd name="connsiteY0" fmla="*/ 0 h 759636"/>
              <a:gd name="connsiteX1" fmla="*/ 2930695 w 2930695"/>
              <a:gd name="connsiteY1" fmla="*/ 0 h 759636"/>
              <a:gd name="connsiteX2" fmla="*/ 1557041 w 2930695"/>
              <a:gd name="connsiteY2" fmla="*/ 565720 h 759636"/>
              <a:gd name="connsiteX3" fmla="*/ 556717 w 2930695"/>
              <a:gd name="connsiteY3" fmla="*/ 522102 h 759636"/>
              <a:gd name="connsiteX4" fmla="*/ 0 w 2930695"/>
              <a:gd name="connsiteY4" fmla="*/ 0 h 759636"/>
              <a:gd name="connsiteX0" fmla="*/ 0 w 2930695"/>
              <a:gd name="connsiteY0" fmla="*/ 0 h 659258"/>
              <a:gd name="connsiteX1" fmla="*/ 2930695 w 2930695"/>
              <a:gd name="connsiteY1" fmla="*/ 0 h 659258"/>
              <a:gd name="connsiteX2" fmla="*/ 1557041 w 2930695"/>
              <a:gd name="connsiteY2" fmla="*/ 565720 h 659258"/>
              <a:gd name="connsiteX3" fmla="*/ 704243 w 2930695"/>
              <a:gd name="connsiteY3" fmla="*/ 561230 h 659258"/>
              <a:gd name="connsiteX4" fmla="*/ 0 w 2930695"/>
              <a:gd name="connsiteY4" fmla="*/ 0 h 659258"/>
              <a:gd name="connsiteX0" fmla="*/ 0 w 2930695"/>
              <a:gd name="connsiteY0" fmla="*/ 0 h 659709"/>
              <a:gd name="connsiteX1" fmla="*/ 2930695 w 2930695"/>
              <a:gd name="connsiteY1" fmla="*/ 0 h 659709"/>
              <a:gd name="connsiteX2" fmla="*/ 1557041 w 2930695"/>
              <a:gd name="connsiteY2" fmla="*/ 565720 h 659709"/>
              <a:gd name="connsiteX3" fmla="*/ 739391 w 2930695"/>
              <a:gd name="connsiteY3" fmla="*/ 563932 h 659709"/>
              <a:gd name="connsiteX4" fmla="*/ 0 w 2930695"/>
              <a:gd name="connsiteY4" fmla="*/ 0 h 659709"/>
              <a:gd name="connsiteX0" fmla="*/ 0 w 2930695"/>
              <a:gd name="connsiteY0" fmla="*/ 0 h 736437"/>
              <a:gd name="connsiteX1" fmla="*/ 2930695 w 2930695"/>
              <a:gd name="connsiteY1" fmla="*/ 0 h 736437"/>
              <a:gd name="connsiteX2" fmla="*/ 1557041 w 2930695"/>
              <a:gd name="connsiteY2" fmla="*/ 565720 h 736437"/>
              <a:gd name="connsiteX3" fmla="*/ 739391 w 2930695"/>
              <a:gd name="connsiteY3" fmla="*/ 563932 h 736437"/>
              <a:gd name="connsiteX4" fmla="*/ 0 w 2930695"/>
              <a:gd name="connsiteY4" fmla="*/ 0 h 736437"/>
              <a:gd name="connsiteX0" fmla="*/ 0 w 2930695"/>
              <a:gd name="connsiteY0" fmla="*/ 0 h 736437"/>
              <a:gd name="connsiteX1" fmla="*/ 2930695 w 2930695"/>
              <a:gd name="connsiteY1" fmla="*/ 0 h 736437"/>
              <a:gd name="connsiteX2" fmla="*/ 1557041 w 2930695"/>
              <a:gd name="connsiteY2" fmla="*/ 565720 h 736437"/>
              <a:gd name="connsiteX3" fmla="*/ 739391 w 2930695"/>
              <a:gd name="connsiteY3" fmla="*/ 563932 h 736437"/>
              <a:gd name="connsiteX4" fmla="*/ 0 w 2930695"/>
              <a:gd name="connsiteY4" fmla="*/ 0 h 736437"/>
              <a:gd name="connsiteX0" fmla="*/ 0 w 2930695"/>
              <a:gd name="connsiteY0" fmla="*/ 0 h 761578"/>
              <a:gd name="connsiteX1" fmla="*/ 2930695 w 2930695"/>
              <a:gd name="connsiteY1" fmla="*/ 0 h 761578"/>
              <a:gd name="connsiteX2" fmla="*/ 1557041 w 2930695"/>
              <a:gd name="connsiteY2" fmla="*/ 565720 h 761578"/>
              <a:gd name="connsiteX3" fmla="*/ 739391 w 2930695"/>
              <a:gd name="connsiteY3" fmla="*/ 563932 h 761578"/>
              <a:gd name="connsiteX4" fmla="*/ 0 w 2930695"/>
              <a:gd name="connsiteY4" fmla="*/ 0 h 761578"/>
              <a:gd name="connsiteX0" fmla="*/ 0 w 2930695"/>
              <a:gd name="connsiteY0" fmla="*/ 0 h 938664"/>
              <a:gd name="connsiteX1" fmla="*/ 2930695 w 2930695"/>
              <a:gd name="connsiteY1" fmla="*/ 0 h 938664"/>
              <a:gd name="connsiteX2" fmla="*/ 1557041 w 2930695"/>
              <a:gd name="connsiteY2" fmla="*/ 565720 h 938664"/>
              <a:gd name="connsiteX3" fmla="*/ 640049 w 2930695"/>
              <a:gd name="connsiteY3" fmla="*/ 766159 h 938664"/>
              <a:gd name="connsiteX4" fmla="*/ 0 w 2930695"/>
              <a:gd name="connsiteY4" fmla="*/ 0 h 938664"/>
              <a:gd name="connsiteX0" fmla="*/ 0 w 2930695"/>
              <a:gd name="connsiteY0" fmla="*/ 0 h 938664"/>
              <a:gd name="connsiteX1" fmla="*/ 2930695 w 2930695"/>
              <a:gd name="connsiteY1" fmla="*/ 0 h 938664"/>
              <a:gd name="connsiteX2" fmla="*/ 1557041 w 2930695"/>
              <a:gd name="connsiteY2" fmla="*/ 565720 h 938664"/>
              <a:gd name="connsiteX3" fmla="*/ 640049 w 2930695"/>
              <a:gd name="connsiteY3" fmla="*/ 766159 h 938664"/>
              <a:gd name="connsiteX4" fmla="*/ 0 w 2930695"/>
              <a:gd name="connsiteY4" fmla="*/ 0 h 938664"/>
              <a:gd name="connsiteX0" fmla="*/ 0 w 2930695"/>
              <a:gd name="connsiteY0" fmla="*/ 0 h 939560"/>
              <a:gd name="connsiteX1" fmla="*/ 2930695 w 2930695"/>
              <a:gd name="connsiteY1" fmla="*/ 0 h 939560"/>
              <a:gd name="connsiteX2" fmla="*/ 1557041 w 2930695"/>
              <a:gd name="connsiteY2" fmla="*/ 565720 h 939560"/>
              <a:gd name="connsiteX3" fmla="*/ 640049 w 2930695"/>
              <a:gd name="connsiteY3" fmla="*/ 766159 h 939560"/>
              <a:gd name="connsiteX4" fmla="*/ 0 w 2930695"/>
              <a:gd name="connsiteY4" fmla="*/ 0 h 939560"/>
              <a:gd name="connsiteX0" fmla="*/ 0 w 2930695"/>
              <a:gd name="connsiteY0" fmla="*/ 0 h 940456"/>
              <a:gd name="connsiteX1" fmla="*/ 2930695 w 2930695"/>
              <a:gd name="connsiteY1" fmla="*/ 0 h 940456"/>
              <a:gd name="connsiteX2" fmla="*/ 1557041 w 2930695"/>
              <a:gd name="connsiteY2" fmla="*/ 565720 h 940456"/>
              <a:gd name="connsiteX3" fmla="*/ 640049 w 2930695"/>
              <a:gd name="connsiteY3" fmla="*/ 766159 h 940456"/>
              <a:gd name="connsiteX4" fmla="*/ 0 w 2930695"/>
              <a:gd name="connsiteY4" fmla="*/ 0 h 940456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7041 w 2930695"/>
              <a:gd name="connsiteY2" fmla="*/ 565720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7041 w 2930695"/>
              <a:gd name="connsiteY2" fmla="*/ 565720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8781 w 2930695"/>
              <a:gd name="connsiteY2" fmla="*/ 546614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8781 w 2930695"/>
              <a:gd name="connsiteY2" fmla="*/ 546614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12609"/>
              <a:gd name="connsiteX1" fmla="*/ 2930695 w 2930695"/>
              <a:gd name="connsiteY1" fmla="*/ 0 h 1012609"/>
              <a:gd name="connsiteX2" fmla="*/ 1558781 w 2930695"/>
              <a:gd name="connsiteY2" fmla="*/ 546614 h 1012609"/>
              <a:gd name="connsiteX3" fmla="*/ 640049 w 2930695"/>
              <a:gd name="connsiteY3" fmla="*/ 766159 h 1012609"/>
              <a:gd name="connsiteX4" fmla="*/ 0 w 2930695"/>
              <a:gd name="connsiteY4" fmla="*/ 0 h 101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0695" h="1012609">
                <a:moveTo>
                  <a:pt x="0" y="0"/>
                </a:moveTo>
                <a:lnTo>
                  <a:pt x="2930695" y="0"/>
                </a:lnTo>
                <a:cubicBezTo>
                  <a:pt x="2369316" y="163133"/>
                  <a:pt x="1931923" y="362314"/>
                  <a:pt x="1558781" y="546614"/>
                </a:cubicBezTo>
                <a:cubicBezTo>
                  <a:pt x="1185639" y="730914"/>
                  <a:pt x="969389" y="1012609"/>
                  <a:pt x="640049" y="766159"/>
                </a:cubicBezTo>
                <a:cubicBezTo>
                  <a:pt x="434246" y="591862"/>
                  <a:pt x="273931" y="256755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7800000"/>
            </a:lightRig>
          </a:scene3d>
          <a:sp3d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Freeform 13"/>
          <p:cNvSpPr/>
          <p:nvPr/>
        </p:nvSpPr>
        <p:spPr bwMode="ltGray">
          <a:xfrm flipV="1">
            <a:off x="237264" y="6065125"/>
            <a:ext cx="2889393" cy="802209"/>
          </a:xfrm>
          <a:custGeom>
            <a:avLst/>
            <a:gdLst>
              <a:gd name="connsiteX0" fmla="*/ 0 w 2930695"/>
              <a:gd name="connsiteY0" fmla="*/ 0 h 559601"/>
              <a:gd name="connsiteX1" fmla="*/ 2930695 w 2930695"/>
              <a:gd name="connsiteY1" fmla="*/ 0 h 559601"/>
              <a:gd name="connsiteX2" fmla="*/ 1511500 w 2930695"/>
              <a:gd name="connsiteY2" fmla="*/ 559601 h 559601"/>
              <a:gd name="connsiteX3" fmla="*/ 556717 w 2930695"/>
              <a:gd name="connsiteY3" fmla="*/ 522102 h 559601"/>
              <a:gd name="connsiteX4" fmla="*/ 0 w 2930695"/>
              <a:gd name="connsiteY4" fmla="*/ 0 h 559601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395663 w 3578275"/>
              <a:gd name="connsiteY0" fmla="*/ 0 h 646618"/>
              <a:gd name="connsiteX1" fmla="*/ 3326358 w 3578275"/>
              <a:gd name="connsiteY1" fmla="*/ 0 h 646618"/>
              <a:gd name="connsiteX2" fmla="*/ 1907163 w 3578275"/>
              <a:gd name="connsiteY2" fmla="*/ 559601 h 646618"/>
              <a:gd name="connsiteX3" fmla="*/ 952380 w 3578275"/>
              <a:gd name="connsiteY3" fmla="*/ 522102 h 646618"/>
              <a:gd name="connsiteX4" fmla="*/ 395663 w 3578275"/>
              <a:gd name="connsiteY4" fmla="*/ 0 h 646618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0 w 3182612"/>
              <a:gd name="connsiteY0" fmla="*/ 0 h 735921"/>
              <a:gd name="connsiteX1" fmla="*/ 2930695 w 3182612"/>
              <a:gd name="connsiteY1" fmla="*/ 0 h 735921"/>
              <a:gd name="connsiteX2" fmla="*/ 1511500 w 3182612"/>
              <a:gd name="connsiteY2" fmla="*/ 559601 h 735921"/>
              <a:gd name="connsiteX3" fmla="*/ 556717 w 3182612"/>
              <a:gd name="connsiteY3" fmla="*/ 522102 h 735921"/>
              <a:gd name="connsiteX4" fmla="*/ 0 w 3182612"/>
              <a:gd name="connsiteY4" fmla="*/ 0 h 735921"/>
              <a:gd name="connsiteX0" fmla="*/ 0 w 3182612"/>
              <a:gd name="connsiteY0" fmla="*/ 0 h 753517"/>
              <a:gd name="connsiteX1" fmla="*/ 2930695 w 3182612"/>
              <a:gd name="connsiteY1" fmla="*/ 0 h 753517"/>
              <a:gd name="connsiteX2" fmla="*/ 1511500 w 3182612"/>
              <a:gd name="connsiteY2" fmla="*/ 559601 h 753517"/>
              <a:gd name="connsiteX3" fmla="*/ 556717 w 3182612"/>
              <a:gd name="connsiteY3" fmla="*/ 522102 h 753517"/>
              <a:gd name="connsiteX4" fmla="*/ 0 w 3182612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  <a:gd name="connsiteX0" fmla="*/ 0 w 2930695"/>
              <a:gd name="connsiteY0" fmla="*/ 0 h 759635"/>
              <a:gd name="connsiteX1" fmla="*/ 2930695 w 2930695"/>
              <a:gd name="connsiteY1" fmla="*/ 0 h 759635"/>
              <a:gd name="connsiteX2" fmla="*/ 1557041 w 2930695"/>
              <a:gd name="connsiteY2" fmla="*/ 565720 h 759635"/>
              <a:gd name="connsiteX3" fmla="*/ 556717 w 2930695"/>
              <a:gd name="connsiteY3" fmla="*/ 522102 h 759635"/>
              <a:gd name="connsiteX4" fmla="*/ 0 w 2930695"/>
              <a:gd name="connsiteY4" fmla="*/ 0 h 759635"/>
              <a:gd name="connsiteX0" fmla="*/ 0 w 2930695"/>
              <a:gd name="connsiteY0" fmla="*/ 0 h 759636"/>
              <a:gd name="connsiteX1" fmla="*/ 2930695 w 2930695"/>
              <a:gd name="connsiteY1" fmla="*/ 0 h 759636"/>
              <a:gd name="connsiteX2" fmla="*/ 1557041 w 2930695"/>
              <a:gd name="connsiteY2" fmla="*/ 565720 h 759636"/>
              <a:gd name="connsiteX3" fmla="*/ 556717 w 2930695"/>
              <a:gd name="connsiteY3" fmla="*/ 522102 h 759636"/>
              <a:gd name="connsiteX4" fmla="*/ 0 w 2930695"/>
              <a:gd name="connsiteY4" fmla="*/ 0 h 759636"/>
              <a:gd name="connsiteX0" fmla="*/ 0 w 2930695"/>
              <a:gd name="connsiteY0" fmla="*/ 0 h 659258"/>
              <a:gd name="connsiteX1" fmla="*/ 2930695 w 2930695"/>
              <a:gd name="connsiteY1" fmla="*/ 0 h 659258"/>
              <a:gd name="connsiteX2" fmla="*/ 1557041 w 2930695"/>
              <a:gd name="connsiteY2" fmla="*/ 565720 h 659258"/>
              <a:gd name="connsiteX3" fmla="*/ 704243 w 2930695"/>
              <a:gd name="connsiteY3" fmla="*/ 561230 h 659258"/>
              <a:gd name="connsiteX4" fmla="*/ 0 w 2930695"/>
              <a:gd name="connsiteY4" fmla="*/ 0 h 659258"/>
              <a:gd name="connsiteX0" fmla="*/ 0 w 2930695"/>
              <a:gd name="connsiteY0" fmla="*/ 0 h 659709"/>
              <a:gd name="connsiteX1" fmla="*/ 2930695 w 2930695"/>
              <a:gd name="connsiteY1" fmla="*/ 0 h 659709"/>
              <a:gd name="connsiteX2" fmla="*/ 1557041 w 2930695"/>
              <a:gd name="connsiteY2" fmla="*/ 565720 h 659709"/>
              <a:gd name="connsiteX3" fmla="*/ 739391 w 2930695"/>
              <a:gd name="connsiteY3" fmla="*/ 563932 h 659709"/>
              <a:gd name="connsiteX4" fmla="*/ 0 w 2930695"/>
              <a:gd name="connsiteY4" fmla="*/ 0 h 659709"/>
              <a:gd name="connsiteX0" fmla="*/ 0 w 2930695"/>
              <a:gd name="connsiteY0" fmla="*/ 0 h 736437"/>
              <a:gd name="connsiteX1" fmla="*/ 2930695 w 2930695"/>
              <a:gd name="connsiteY1" fmla="*/ 0 h 736437"/>
              <a:gd name="connsiteX2" fmla="*/ 1557041 w 2930695"/>
              <a:gd name="connsiteY2" fmla="*/ 565720 h 736437"/>
              <a:gd name="connsiteX3" fmla="*/ 739391 w 2930695"/>
              <a:gd name="connsiteY3" fmla="*/ 563932 h 736437"/>
              <a:gd name="connsiteX4" fmla="*/ 0 w 2930695"/>
              <a:gd name="connsiteY4" fmla="*/ 0 h 736437"/>
              <a:gd name="connsiteX0" fmla="*/ 0 w 2930695"/>
              <a:gd name="connsiteY0" fmla="*/ 0 h 736437"/>
              <a:gd name="connsiteX1" fmla="*/ 2930695 w 2930695"/>
              <a:gd name="connsiteY1" fmla="*/ 0 h 736437"/>
              <a:gd name="connsiteX2" fmla="*/ 1557041 w 2930695"/>
              <a:gd name="connsiteY2" fmla="*/ 565720 h 736437"/>
              <a:gd name="connsiteX3" fmla="*/ 739391 w 2930695"/>
              <a:gd name="connsiteY3" fmla="*/ 563932 h 736437"/>
              <a:gd name="connsiteX4" fmla="*/ 0 w 2930695"/>
              <a:gd name="connsiteY4" fmla="*/ 0 h 736437"/>
              <a:gd name="connsiteX0" fmla="*/ 0 w 2930695"/>
              <a:gd name="connsiteY0" fmla="*/ 0 h 761578"/>
              <a:gd name="connsiteX1" fmla="*/ 2930695 w 2930695"/>
              <a:gd name="connsiteY1" fmla="*/ 0 h 761578"/>
              <a:gd name="connsiteX2" fmla="*/ 1557041 w 2930695"/>
              <a:gd name="connsiteY2" fmla="*/ 565720 h 761578"/>
              <a:gd name="connsiteX3" fmla="*/ 739391 w 2930695"/>
              <a:gd name="connsiteY3" fmla="*/ 563932 h 761578"/>
              <a:gd name="connsiteX4" fmla="*/ 0 w 2930695"/>
              <a:gd name="connsiteY4" fmla="*/ 0 h 761578"/>
              <a:gd name="connsiteX0" fmla="*/ 0 w 2930695"/>
              <a:gd name="connsiteY0" fmla="*/ 0 h 938664"/>
              <a:gd name="connsiteX1" fmla="*/ 2930695 w 2930695"/>
              <a:gd name="connsiteY1" fmla="*/ 0 h 938664"/>
              <a:gd name="connsiteX2" fmla="*/ 1557041 w 2930695"/>
              <a:gd name="connsiteY2" fmla="*/ 565720 h 938664"/>
              <a:gd name="connsiteX3" fmla="*/ 640049 w 2930695"/>
              <a:gd name="connsiteY3" fmla="*/ 766159 h 938664"/>
              <a:gd name="connsiteX4" fmla="*/ 0 w 2930695"/>
              <a:gd name="connsiteY4" fmla="*/ 0 h 938664"/>
              <a:gd name="connsiteX0" fmla="*/ 0 w 2930695"/>
              <a:gd name="connsiteY0" fmla="*/ 0 h 938664"/>
              <a:gd name="connsiteX1" fmla="*/ 2930695 w 2930695"/>
              <a:gd name="connsiteY1" fmla="*/ 0 h 938664"/>
              <a:gd name="connsiteX2" fmla="*/ 1557041 w 2930695"/>
              <a:gd name="connsiteY2" fmla="*/ 565720 h 938664"/>
              <a:gd name="connsiteX3" fmla="*/ 640049 w 2930695"/>
              <a:gd name="connsiteY3" fmla="*/ 766159 h 938664"/>
              <a:gd name="connsiteX4" fmla="*/ 0 w 2930695"/>
              <a:gd name="connsiteY4" fmla="*/ 0 h 938664"/>
              <a:gd name="connsiteX0" fmla="*/ 0 w 2930695"/>
              <a:gd name="connsiteY0" fmla="*/ 0 h 939560"/>
              <a:gd name="connsiteX1" fmla="*/ 2930695 w 2930695"/>
              <a:gd name="connsiteY1" fmla="*/ 0 h 939560"/>
              <a:gd name="connsiteX2" fmla="*/ 1557041 w 2930695"/>
              <a:gd name="connsiteY2" fmla="*/ 565720 h 939560"/>
              <a:gd name="connsiteX3" fmla="*/ 640049 w 2930695"/>
              <a:gd name="connsiteY3" fmla="*/ 766159 h 939560"/>
              <a:gd name="connsiteX4" fmla="*/ 0 w 2930695"/>
              <a:gd name="connsiteY4" fmla="*/ 0 h 939560"/>
              <a:gd name="connsiteX0" fmla="*/ 0 w 2930695"/>
              <a:gd name="connsiteY0" fmla="*/ 0 h 940456"/>
              <a:gd name="connsiteX1" fmla="*/ 2930695 w 2930695"/>
              <a:gd name="connsiteY1" fmla="*/ 0 h 940456"/>
              <a:gd name="connsiteX2" fmla="*/ 1557041 w 2930695"/>
              <a:gd name="connsiteY2" fmla="*/ 565720 h 940456"/>
              <a:gd name="connsiteX3" fmla="*/ 640049 w 2930695"/>
              <a:gd name="connsiteY3" fmla="*/ 766159 h 940456"/>
              <a:gd name="connsiteX4" fmla="*/ 0 w 2930695"/>
              <a:gd name="connsiteY4" fmla="*/ 0 h 940456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7041 w 2930695"/>
              <a:gd name="connsiteY2" fmla="*/ 565720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7041 w 2930695"/>
              <a:gd name="connsiteY2" fmla="*/ 565720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8781 w 2930695"/>
              <a:gd name="connsiteY2" fmla="*/ 546614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8781 w 2930695"/>
              <a:gd name="connsiteY2" fmla="*/ 546614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12609"/>
              <a:gd name="connsiteX1" fmla="*/ 2930695 w 2930695"/>
              <a:gd name="connsiteY1" fmla="*/ 0 h 1012609"/>
              <a:gd name="connsiteX2" fmla="*/ 1558781 w 2930695"/>
              <a:gd name="connsiteY2" fmla="*/ 546614 h 1012609"/>
              <a:gd name="connsiteX3" fmla="*/ 640049 w 2930695"/>
              <a:gd name="connsiteY3" fmla="*/ 766159 h 1012609"/>
              <a:gd name="connsiteX4" fmla="*/ 0 w 2930695"/>
              <a:gd name="connsiteY4" fmla="*/ 0 h 1012609"/>
              <a:gd name="connsiteX0" fmla="*/ 0 w 2930695"/>
              <a:gd name="connsiteY0" fmla="*/ 0 h 1019615"/>
              <a:gd name="connsiteX1" fmla="*/ 2930695 w 2930695"/>
              <a:gd name="connsiteY1" fmla="*/ 0 h 1019615"/>
              <a:gd name="connsiteX2" fmla="*/ 1558781 w 2930695"/>
              <a:gd name="connsiteY2" fmla="*/ 546614 h 1019615"/>
              <a:gd name="connsiteX3" fmla="*/ 609196 w 2930695"/>
              <a:gd name="connsiteY3" fmla="*/ 773165 h 1019615"/>
              <a:gd name="connsiteX4" fmla="*/ 0 w 2930695"/>
              <a:gd name="connsiteY4" fmla="*/ 0 h 1019615"/>
              <a:gd name="connsiteX0" fmla="*/ 0 w 2930695"/>
              <a:gd name="connsiteY0" fmla="*/ 0 h 1019615"/>
              <a:gd name="connsiteX1" fmla="*/ 2930695 w 2930695"/>
              <a:gd name="connsiteY1" fmla="*/ 0 h 1019615"/>
              <a:gd name="connsiteX2" fmla="*/ 1558781 w 2930695"/>
              <a:gd name="connsiteY2" fmla="*/ 546614 h 1019615"/>
              <a:gd name="connsiteX3" fmla="*/ 609196 w 2930695"/>
              <a:gd name="connsiteY3" fmla="*/ 773165 h 1019615"/>
              <a:gd name="connsiteX4" fmla="*/ 0 w 2930695"/>
              <a:gd name="connsiteY4" fmla="*/ 0 h 1019615"/>
              <a:gd name="connsiteX0" fmla="*/ 0 w 2930695"/>
              <a:gd name="connsiteY0" fmla="*/ 0 h 1019615"/>
              <a:gd name="connsiteX1" fmla="*/ 2930695 w 2930695"/>
              <a:gd name="connsiteY1" fmla="*/ 0 h 1019615"/>
              <a:gd name="connsiteX2" fmla="*/ 1542035 w 2930695"/>
              <a:gd name="connsiteY2" fmla="*/ 592680 h 1019615"/>
              <a:gd name="connsiteX3" fmla="*/ 609196 w 2930695"/>
              <a:gd name="connsiteY3" fmla="*/ 773165 h 1019615"/>
              <a:gd name="connsiteX4" fmla="*/ 0 w 2930695"/>
              <a:gd name="connsiteY4" fmla="*/ 0 h 1019615"/>
              <a:gd name="connsiteX0" fmla="*/ 0 w 2930695"/>
              <a:gd name="connsiteY0" fmla="*/ 0 h 1019615"/>
              <a:gd name="connsiteX1" fmla="*/ 2930695 w 2930695"/>
              <a:gd name="connsiteY1" fmla="*/ 0 h 1019615"/>
              <a:gd name="connsiteX2" fmla="*/ 1542035 w 2930695"/>
              <a:gd name="connsiteY2" fmla="*/ 592680 h 1019615"/>
              <a:gd name="connsiteX3" fmla="*/ 609196 w 2930695"/>
              <a:gd name="connsiteY3" fmla="*/ 773165 h 1019615"/>
              <a:gd name="connsiteX4" fmla="*/ 0 w 2930695"/>
              <a:gd name="connsiteY4" fmla="*/ 0 h 1019615"/>
              <a:gd name="connsiteX0" fmla="*/ 0 w 2930695"/>
              <a:gd name="connsiteY0" fmla="*/ 0 h 1019615"/>
              <a:gd name="connsiteX1" fmla="*/ 2930695 w 2930695"/>
              <a:gd name="connsiteY1" fmla="*/ 0 h 1019615"/>
              <a:gd name="connsiteX2" fmla="*/ 1542035 w 2930695"/>
              <a:gd name="connsiteY2" fmla="*/ 592680 h 1019615"/>
              <a:gd name="connsiteX3" fmla="*/ 609196 w 2930695"/>
              <a:gd name="connsiteY3" fmla="*/ 773165 h 1019615"/>
              <a:gd name="connsiteX4" fmla="*/ 0 w 2930695"/>
              <a:gd name="connsiteY4" fmla="*/ 0 h 1019615"/>
              <a:gd name="connsiteX0" fmla="*/ 0 w 2987052"/>
              <a:gd name="connsiteY0" fmla="*/ 1861 h 1021476"/>
              <a:gd name="connsiteX1" fmla="*/ 2987052 w 2987052"/>
              <a:gd name="connsiteY1" fmla="*/ 0 h 1021476"/>
              <a:gd name="connsiteX2" fmla="*/ 1542035 w 2987052"/>
              <a:gd name="connsiteY2" fmla="*/ 594541 h 1021476"/>
              <a:gd name="connsiteX3" fmla="*/ 609196 w 2987052"/>
              <a:gd name="connsiteY3" fmla="*/ 775026 h 1021476"/>
              <a:gd name="connsiteX4" fmla="*/ 0 w 2987052"/>
              <a:gd name="connsiteY4" fmla="*/ 1861 h 1021476"/>
              <a:gd name="connsiteX0" fmla="*/ 0 w 2987052"/>
              <a:gd name="connsiteY0" fmla="*/ 1861 h 1021476"/>
              <a:gd name="connsiteX1" fmla="*/ 2987052 w 2987052"/>
              <a:gd name="connsiteY1" fmla="*/ 0 h 1021476"/>
              <a:gd name="connsiteX2" fmla="*/ 1542035 w 2987052"/>
              <a:gd name="connsiteY2" fmla="*/ 594541 h 1021476"/>
              <a:gd name="connsiteX3" fmla="*/ 609196 w 2987052"/>
              <a:gd name="connsiteY3" fmla="*/ 775026 h 1021476"/>
              <a:gd name="connsiteX4" fmla="*/ 0 w 2987052"/>
              <a:gd name="connsiteY4" fmla="*/ 1861 h 1021476"/>
              <a:gd name="connsiteX0" fmla="*/ 0 w 2987052"/>
              <a:gd name="connsiteY0" fmla="*/ 1861 h 1021476"/>
              <a:gd name="connsiteX1" fmla="*/ 2987052 w 2987052"/>
              <a:gd name="connsiteY1" fmla="*/ 0 h 1021476"/>
              <a:gd name="connsiteX2" fmla="*/ 1542035 w 2987052"/>
              <a:gd name="connsiteY2" fmla="*/ 594541 h 1021476"/>
              <a:gd name="connsiteX3" fmla="*/ 609196 w 2987052"/>
              <a:gd name="connsiteY3" fmla="*/ 775026 h 1021476"/>
              <a:gd name="connsiteX4" fmla="*/ 0 w 2987052"/>
              <a:gd name="connsiteY4" fmla="*/ 1861 h 1021476"/>
              <a:gd name="connsiteX0" fmla="*/ 0 w 2987052"/>
              <a:gd name="connsiteY0" fmla="*/ 1861 h 1021476"/>
              <a:gd name="connsiteX1" fmla="*/ 2987052 w 2987052"/>
              <a:gd name="connsiteY1" fmla="*/ 0 h 1021476"/>
              <a:gd name="connsiteX2" fmla="*/ 1542035 w 2987052"/>
              <a:gd name="connsiteY2" fmla="*/ 594541 h 1021476"/>
              <a:gd name="connsiteX3" fmla="*/ 609196 w 2987052"/>
              <a:gd name="connsiteY3" fmla="*/ 775026 h 1021476"/>
              <a:gd name="connsiteX4" fmla="*/ 0 w 2987052"/>
              <a:gd name="connsiteY4" fmla="*/ 1861 h 1021476"/>
              <a:gd name="connsiteX0" fmla="*/ 0 w 2987052"/>
              <a:gd name="connsiteY0" fmla="*/ 1861 h 989277"/>
              <a:gd name="connsiteX1" fmla="*/ 2987052 w 2987052"/>
              <a:gd name="connsiteY1" fmla="*/ 0 h 989277"/>
              <a:gd name="connsiteX2" fmla="*/ 1542035 w 2987052"/>
              <a:gd name="connsiteY2" fmla="*/ 594541 h 989277"/>
              <a:gd name="connsiteX3" fmla="*/ 609196 w 2987052"/>
              <a:gd name="connsiteY3" fmla="*/ 775026 h 989277"/>
              <a:gd name="connsiteX4" fmla="*/ 0 w 2987052"/>
              <a:gd name="connsiteY4" fmla="*/ 1861 h 989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7052" h="989277">
                <a:moveTo>
                  <a:pt x="0" y="1861"/>
                </a:moveTo>
                <a:lnTo>
                  <a:pt x="2987052" y="0"/>
                </a:lnTo>
                <a:cubicBezTo>
                  <a:pt x="2259403" y="231765"/>
                  <a:pt x="1909957" y="389861"/>
                  <a:pt x="1542035" y="594541"/>
                </a:cubicBezTo>
                <a:cubicBezTo>
                  <a:pt x="1174113" y="799221"/>
                  <a:pt x="890611" y="989277"/>
                  <a:pt x="609196" y="775026"/>
                </a:cubicBezTo>
                <a:cubicBezTo>
                  <a:pt x="403393" y="600729"/>
                  <a:pt x="230262" y="329225"/>
                  <a:pt x="0" y="1861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7800000"/>
            </a:lightRig>
          </a:scene3d>
          <a:sp3d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Freeform 14"/>
          <p:cNvSpPr/>
          <p:nvPr/>
        </p:nvSpPr>
        <p:spPr bwMode="ltGray">
          <a:xfrm flipH="1" flipV="1">
            <a:off x="0" y="4779980"/>
            <a:ext cx="705394" cy="2062054"/>
          </a:xfrm>
          <a:custGeom>
            <a:avLst/>
            <a:gdLst>
              <a:gd name="connsiteX0" fmla="*/ 554276 w 560540"/>
              <a:gd name="connsiteY0" fmla="*/ 0 h 1869510"/>
              <a:gd name="connsiteX1" fmla="*/ 560540 w 560540"/>
              <a:gd name="connsiteY1" fmla="*/ 1869510 h 1869510"/>
              <a:gd name="connsiteX2" fmla="*/ 0 w 560540"/>
              <a:gd name="connsiteY2" fmla="*/ 1168052 h 1869510"/>
              <a:gd name="connsiteX3" fmla="*/ 6263 w 560540"/>
              <a:gd name="connsiteY3" fmla="*/ 466595 h 1869510"/>
              <a:gd name="connsiteX4" fmla="*/ 554276 w 56054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799654 w 802959"/>
              <a:gd name="connsiteY0" fmla="*/ 0 h 1938933"/>
              <a:gd name="connsiteX1" fmla="*/ 802959 w 802959"/>
              <a:gd name="connsiteY1" fmla="*/ 1938933 h 1938933"/>
              <a:gd name="connsiteX2" fmla="*/ 245378 w 802959"/>
              <a:gd name="connsiteY2" fmla="*/ 1168052 h 1938933"/>
              <a:gd name="connsiteX3" fmla="*/ 288894 w 802959"/>
              <a:gd name="connsiteY3" fmla="*/ 488988 h 1938933"/>
              <a:gd name="connsiteX4" fmla="*/ 799654 w 802959"/>
              <a:gd name="connsiteY4" fmla="*/ 0 h 1938933"/>
              <a:gd name="connsiteX0" fmla="*/ 799653 w 802958"/>
              <a:gd name="connsiteY0" fmla="*/ 0 h 1938933"/>
              <a:gd name="connsiteX1" fmla="*/ 802958 w 802958"/>
              <a:gd name="connsiteY1" fmla="*/ 1938933 h 1938933"/>
              <a:gd name="connsiteX2" fmla="*/ 245377 w 802958"/>
              <a:gd name="connsiteY2" fmla="*/ 1168052 h 1938933"/>
              <a:gd name="connsiteX3" fmla="*/ 288893 w 802958"/>
              <a:gd name="connsiteY3" fmla="*/ 488988 h 1938933"/>
              <a:gd name="connsiteX4" fmla="*/ 799653 w 802958"/>
              <a:gd name="connsiteY4" fmla="*/ 0 h 1938933"/>
              <a:gd name="connsiteX0" fmla="*/ 799653 w 802958"/>
              <a:gd name="connsiteY0" fmla="*/ 0 h 1938933"/>
              <a:gd name="connsiteX1" fmla="*/ 802958 w 802958"/>
              <a:gd name="connsiteY1" fmla="*/ 1938933 h 1938933"/>
              <a:gd name="connsiteX2" fmla="*/ 219704 w 802958"/>
              <a:gd name="connsiteY2" fmla="*/ 1204545 h 1938933"/>
              <a:gd name="connsiteX3" fmla="*/ 288893 w 802958"/>
              <a:gd name="connsiteY3" fmla="*/ 488988 h 1938933"/>
              <a:gd name="connsiteX4" fmla="*/ 799653 w 802958"/>
              <a:gd name="connsiteY4" fmla="*/ 0 h 1938933"/>
              <a:gd name="connsiteX0" fmla="*/ 799653 w 802958"/>
              <a:gd name="connsiteY0" fmla="*/ 0 h 1938933"/>
              <a:gd name="connsiteX1" fmla="*/ 802958 w 802958"/>
              <a:gd name="connsiteY1" fmla="*/ 1938933 h 1938933"/>
              <a:gd name="connsiteX2" fmla="*/ 219704 w 802958"/>
              <a:gd name="connsiteY2" fmla="*/ 1204545 h 1938933"/>
              <a:gd name="connsiteX3" fmla="*/ 288893 w 802958"/>
              <a:gd name="connsiteY3" fmla="*/ 488988 h 1938933"/>
              <a:gd name="connsiteX4" fmla="*/ 799653 w 802958"/>
              <a:gd name="connsiteY4" fmla="*/ 0 h 193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958" h="1938933">
                <a:moveTo>
                  <a:pt x="799653" y="0"/>
                </a:moveTo>
                <a:cubicBezTo>
                  <a:pt x="800755" y="646311"/>
                  <a:pt x="801856" y="1292622"/>
                  <a:pt x="802958" y="1938933"/>
                </a:cubicBezTo>
                <a:cubicBezTo>
                  <a:pt x="630685" y="1667017"/>
                  <a:pt x="406551" y="1438364"/>
                  <a:pt x="219704" y="1204545"/>
                </a:cubicBezTo>
                <a:cubicBezTo>
                  <a:pt x="113483" y="1073729"/>
                  <a:pt x="0" y="790170"/>
                  <a:pt x="288893" y="488988"/>
                </a:cubicBezTo>
                <a:cubicBezTo>
                  <a:pt x="459146" y="325992"/>
                  <a:pt x="566272" y="205579"/>
                  <a:pt x="799653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81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10800000"/>
            </a:lightRig>
          </a:scene3d>
          <a:sp3d extrusionH="76200"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384" y="996696"/>
            <a:ext cx="3072384" cy="42976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1920" y="996696"/>
            <a:ext cx="4425696" cy="505663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6384" y="1499616"/>
            <a:ext cx="3081528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7E74E-A9C5-4420-AB8F-F7A41D804FFA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12/19/2014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92656-BF21-426A-B504-156299C16BB6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0887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"/>
          <p:cNvSpPr/>
          <p:nvPr/>
        </p:nvSpPr>
        <p:spPr bwMode="ltGray">
          <a:xfrm>
            <a:off x="7223760" y="5410"/>
            <a:ext cx="1926890" cy="5929045"/>
          </a:xfrm>
          <a:custGeom>
            <a:avLst/>
            <a:gdLst>
              <a:gd name="connsiteX0" fmla="*/ 609600 w 1676400"/>
              <a:gd name="connsiteY0" fmla="*/ 0 h 5915025"/>
              <a:gd name="connsiteX1" fmla="*/ 0 w 1676400"/>
              <a:gd name="connsiteY1" fmla="*/ 714375 h 5915025"/>
              <a:gd name="connsiteX2" fmla="*/ 19050 w 1676400"/>
              <a:gd name="connsiteY2" fmla="*/ 1438275 h 5915025"/>
              <a:gd name="connsiteX3" fmla="*/ 971550 w 1676400"/>
              <a:gd name="connsiteY3" fmla="*/ 3086100 h 5915025"/>
              <a:gd name="connsiteX4" fmla="*/ 733425 w 1676400"/>
              <a:gd name="connsiteY4" fmla="*/ 4514850 h 5915025"/>
              <a:gd name="connsiteX5" fmla="*/ 1666875 w 1676400"/>
              <a:gd name="connsiteY5" fmla="*/ 5915025 h 5915025"/>
              <a:gd name="connsiteX6" fmla="*/ 1676400 w 1676400"/>
              <a:gd name="connsiteY6" fmla="*/ 0 h 5915025"/>
              <a:gd name="connsiteX7" fmla="*/ 609600 w 1676400"/>
              <a:gd name="connsiteY7" fmla="*/ 0 h 5915025"/>
              <a:gd name="connsiteX0" fmla="*/ 752475 w 1819275"/>
              <a:gd name="connsiteY0" fmla="*/ 0 h 5915025"/>
              <a:gd name="connsiteX1" fmla="*/ 142875 w 1819275"/>
              <a:gd name="connsiteY1" fmla="*/ 714375 h 5915025"/>
              <a:gd name="connsiteX2" fmla="*/ 161925 w 1819275"/>
              <a:gd name="connsiteY2" fmla="*/ 1438275 h 5915025"/>
              <a:gd name="connsiteX3" fmla="*/ 1114425 w 1819275"/>
              <a:gd name="connsiteY3" fmla="*/ 3086100 h 5915025"/>
              <a:gd name="connsiteX4" fmla="*/ 876300 w 1819275"/>
              <a:gd name="connsiteY4" fmla="*/ 4514850 h 5915025"/>
              <a:gd name="connsiteX5" fmla="*/ 1809750 w 1819275"/>
              <a:gd name="connsiteY5" fmla="*/ 5915025 h 5915025"/>
              <a:gd name="connsiteX6" fmla="*/ 1819275 w 1819275"/>
              <a:gd name="connsiteY6" fmla="*/ 0 h 5915025"/>
              <a:gd name="connsiteX7" fmla="*/ 752475 w 1819275"/>
              <a:gd name="connsiteY7" fmla="*/ 0 h 5915025"/>
              <a:gd name="connsiteX0" fmla="*/ 752475 w 1819275"/>
              <a:gd name="connsiteY0" fmla="*/ 0 h 5915025"/>
              <a:gd name="connsiteX1" fmla="*/ 142875 w 1819275"/>
              <a:gd name="connsiteY1" fmla="*/ 714375 h 5915025"/>
              <a:gd name="connsiteX2" fmla="*/ 161925 w 1819275"/>
              <a:gd name="connsiteY2" fmla="*/ 1438275 h 5915025"/>
              <a:gd name="connsiteX3" fmla="*/ 1114425 w 1819275"/>
              <a:gd name="connsiteY3" fmla="*/ 3086100 h 5915025"/>
              <a:gd name="connsiteX4" fmla="*/ 876300 w 1819275"/>
              <a:gd name="connsiteY4" fmla="*/ 4514850 h 5915025"/>
              <a:gd name="connsiteX5" fmla="*/ 1809750 w 1819275"/>
              <a:gd name="connsiteY5" fmla="*/ 5915025 h 5915025"/>
              <a:gd name="connsiteX6" fmla="*/ 1819275 w 1819275"/>
              <a:gd name="connsiteY6" fmla="*/ 0 h 5915025"/>
              <a:gd name="connsiteX7" fmla="*/ 752475 w 1819275"/>
              <a:gd name="connsiteY7" fmla="*/ 0 h 5915025"/>
              <a:gd name="connsiteX0" fmla="*/ 752475 w 1819275"/>
              <a:gd name="connsiteY0" fmla="*/ 0 h 6667500"/>
              <a:gd name="connsiteX1" fmla="*/ 142875 w 1819275"/>
              <a:gd name="connsiteY1" fmla="*/ 714375 h 6667500"/>
              <a:gd name="connsiteX2" fmla="*/ 161925 w 1819275"/>
              <a:gd name="connsiteY2" fmla="*/ 1438275 h 6667500"/>
              <a:gd name="connsiteX3" fmla="*/ 1114425 w 1819275"/>
              <a:gd name="connsiteY3" fmla="*/ 3086100 h 6667500"/>
              <a:gd name="connsiteX4" fmla="*/ 876300 w 1819275"/>
              <a:gd name="connsiteY4" fmla="*/ 4514850 h 6667500"/>
              <a:gd name="connsiteX5" fmla="*/ 1809750 w 1819275"/>
              <a:gd name="connsiteY5" fmla="*/ 5915025 h 6667500"/>
              <a:gd name="connsiteX6" fmla="*/ 1819275 w 1819275"/>
              <a:gd name="connsiteY6" fmla="*/ 0 h 6667500"/>
              <a:gd name="connsiteX7" fmla="*/ 752475 w 1819275"/>
              <a:gd name="connsiteY7" fmla="*/ 0 h 6667500"/>
              <a:gd name="connsiteX0" fmla="*/ 752475 w 1819275"/>
              <a:gd name="connsiteY0" fmla="*/ 0 h 6648220"/>
              <a:gd name="connsiteX1" fmla="*/ 142875 w 1819275"/>
              <a:gd name="connsiteY1" fmla="*/ 714375 h 6648220"/>
              <a:gd name="connsiteX2" fmla="*/ 161925 w 1819275"/>
              <a:gd name="connsiteY2" fmla="*/ 1438275 h 6648220"/>
              <a:gd name="connsiteX3" fmla="*/ 1114425 w 1819275"/>
              <a:gd name="connsiteY3" fmla="*/ 3086100 h 6648220"/>
              <a:gd name="connsiteX4" fmla="*/ 876300 w 1819275"/>
              <a:gd name="connsiteY4" fmla="*/ 4514850 h 6648220"/>
              <a:gd name="connsiteX5" fmla="*/ 1815258 w 1819275"/>
              <a:gd name="connsiteY5" fmla="*/ 5895745 h 6648220"/>
              <a:gd name="connsiteX6" fmla="*/ 1819275 w 1819275"/>
              <a:gd name="connsiteY6" fmla="*/ 0 h 6648220"/>
              <a:gd name="connsiteX7" fmla="*/ 752475 w 1819275"/>
              <a:gd name="connsiteY7" fmla="*/ 0 h 6648220"/>
              <a:gd name="connsiteX0" fmla="*/ 752475 w 1819275"/>
              <a:gd name="connsiteY0" fmla="*/ 0 h 6705140"/>
              <a:gd name="connsiteX1" fmla="*/ 142875 w 1819275"/>
              <a:gd name="connsiteY1" fmla="*/ 714375 h 6705140"/>
              <a:gd name="connsiteX2" fmla="*/ 161925 w 1819275"/>
              <a:gd name="connsiteY2" fmla="*/ 1438275 h 6705140"/>
              <a:gd name="connsiteX3" fmla="*/ 1114425 w 1819275"/>
              <a:gd name="connsiteY3" fmla="*/ 3086100 h 6705140"/>
              <a:gd name="connsiteX4" fmla="*/ 876300 w 1819275"/>
              <a:gd name="connsiteY4" fmla="*/ 4514850 h 6705140"/>
              <a:gd name="connsiteX5" fmla="*/ 1809750 w 1819275"/>
              <a:gd name="connsiteY5" fmla="*/ 5952665 h 6705140"/>
              <a:gd name="connsiteX6" fmla="*/ 1819275 w 1819275"/>
              <a:gd name="connsiteY6" fmla="*/ 0 h 6705140"/>
              <a:gd name="connsiteX7" fmla="*/ 752475 w 1819275"/>
              <a:gd name="connsiteY7" fmla="*/ 0 h 6705140"/>
              <a:gd name="connsiteX0" fmla="*/ 752475 w 1819275"/>
              <a:gd name="connsiteY0" fmla="*/ 0 h 5952665"/>
              <a:gd name="connsiteX1" fmla="*/ 142875 w 1819275"/>
              <a:gd name="connsiteY1" fmla="*/ 714375 h 5952665"/>
              <a:gd name="connsiteX2" fmla="*/ 161925 w 1819275"/>
              <a:gd name="connsiteY2" fmla="*/ 1438275 h 5952665"/>
              <a:gd name="connsiteX3" fmla="*/ 1114425 w 1819275"/>
              <a:gd name="connsiteY3" fmla="*/ 3086100 h 5952665"/>
              <a:gd name="connsiteX4" fmla="*/ 876300 w 1819275"/>
              <a:gd name="connsiteY4" fmla="*/ 4514850 h 5952665"/>
              <a:gd name="connsiteX5" fmla="*/ 1809750 w 1819275"/>
              <a:gd name="connsiteY5" fmla="*/ 5952665 h 5952665"/>
              <a:gd name="connsiteX6" fmla="*/ 1819275 w 1819275"/>
              <a:gd name="connsiteY6" fmla="*/ 0 h 5952665"/>
              <a:gd name="connsiteX7" fmla="*/ 752475 w 1819275"/>
              <a:gd name="connsiteY7" fmla="*/ 0 h 5952665"/>
              <a:gd name="connsiteX0" fmla="*/ 752475 w 1819275"/>
              <a:gd name="connsiteY0" fmla="*/ 0 h 5922369"/>
              <a:gd name="connsiteX1" fmla="*/ 142875 w 1819275"/>
              <a:gd name="connsiteY1" fmla="*/ 714375 h 5922369"/>
              <a:gd name="connsiteX2" fmla="*/ 161925 w 1819275"/>
              <a:gd name="connsiteY2" fmla="*/ 1438275 h 5922369"/>
              <a:gd name="connsiteX3" fmla="*/ 1114425 w 1819275"/>
              <a:gd name="connsiteY3" fmla="*/ 3086100 h 5922369"/>
              <a:gd name="connsiteX4" fmla="*/ 876300 w 1819275"/>
              <a:gd name="connsiteY4" fmla="*/ 4514850 h 5922369"/>
              <a:gd name="connsiteX5" fmla="*/ 1804242 w 1819275"/>
              <a:gd name="connsiteY5" fmla="*/ 5922369 h 5922369"/>
              <a:gd name="connsiteX6" fmla="*/ 1819275 w 1819275"/>
              <a:gd name="connsiteY6" fmla="*/ 0 h 5922369"/>
              <a:gd name="connsiteX7" fmla="*/ 752475 w 1819275"/>
              <a:gd name="connsiteY7" fmla="*/ 0 h 5922369"/>
              <a:gd name="connsiteX0" fmla="*/ 752934 w 1819734"/>
              <a:gd name="connsiteY0" fmla="*/ 0 h 5922369"/>
              <a:gd name="connsiteX1" fmla="*/ 143334 w 1819734"/>
              <a:gd name="connsiteY1" fmla="*/ 714375 h 5922369"/>
              <a:gd name="connsiteX2" fmla="*/ 162384 w 1819734"/>
              <a:gd name="connsiteY2" fmla="*/ 1438275 h 5922369"/>
              <a:gd name="connsiteX3" fmla="*/ 1117638 w 1819734"/>
              <a:gd name="connsiteY3" fmla="*/ 3392736 h 5922369"/>
              <a:gd name="connsiteX4" fmla="*/ 876759 w 1819734"/>
              <a:gd name="connsiteY4" fmla="*/ 4514850 h 5922369"/>
              <a:gd name="connsiteX5" fmla="*/ 1804701 w 1819734"/>
              <a:gd name="connsiteY5" fmla="*/ 5922369 h 5922369"/>
              <a:gd name="connsiteX6" fmla="*/ 1819734 w 1819734"/>
              <a:gd name="connsiteY6" fmla="*/ 0 h 5922369"/>
              <a:gd name="connsiteX7" fmla="*/ 752934 w 1819734"/>
              <a:gd name="connsiteY7" fmla="*/ 0 h 5922369"/>
              <a:gd name="connsiteX0" fmla="*/ 755688 w 1822488"/>
              <a:gd name="connsiteY0" fmla="*/ 0 h 5922369"/>
              <a:gd name="connsiteX1" fmla="*/ 146088 w 1822488"/>
              <a:gd name="connsiteY1" fmla="*/ 714375 h 5922369"/>
              <a:gd name="connsiteX2" fmla="*/ 165138 w 1822488"/>
              <a:gd name="connsiteY2" fmla="*/ 1438275 h 5922369"/>
              <a:gd name="connsiteX3" fmla="*/ 1136917 w 1822488"/>
              <a:gd name="connsiteY3" fmla="*/ 3389982 h 5922369"/>
              <a:gd name="connsiteX4" fmla="*/ 879513 w 1822488"/>
              <a:gd name="connsiteY4" fmla="*/ 4514850 h 5922369"/>
              <a:gd name="connsiteX5" fmla="*/ 1807455 w 1822488"/>
              <a:gd name="connsiteY5" fmla="*/ 5922369 h 5922369"/>
              <a:gd name="connsiteX6" fmla="*/ 1822488 w 1822488"/>
              <a:gd name="connsiteY6" fmla="*/ 0 h 5922369"/>
              <a:gd name="connsiteX7" fmla="*/ 755688 w 1822488"/>
              <a:gd name="connsiteY7" fmla="*/ 0 h 5922369"/>
              <a:gd name="connsiteX0" fmla="*/ 755688 w 1822488"/>
              <a:gd name="connsiteY0" fmla="*/ 0 h 5922369"/>
              <a:gd name="connsiteX1" fmla="*/ 146088 w 1822488"/>
              <a:gd name="connsiteY1" fmla="*/ 714375 h 5922369"/>
              <a:gd name="connsiteX2" fmla="*/ 165138 w 1822488"/>
              <a:gd name="connsiteY2" fmla="*/ 1438275 h 5922369"/>
              <a:gd name="connsiteX3" fmla="*/ 1136917 w 1822488"/>
              <a:gd name="connsiteY3" fmla="*/ 3389982 h 5922369"/>
              <a:gd name="connsiteX4" fmla="*/ 879513 w 1822488"/>
              <a:gd name="connsiteY4" fmla="*/ 4514850 h 5922369"/>
              <a:gd name="connsiteX5" fmla="*/ 1807455 w 1822488"/>
              <a:gd name="connsiteY5" fmla="*/ 5922369 h 5922369"/>
              <a:gd name="connsiteX6" fmla="*/ 1822488 w 1822488"/>
              <a:gd name="connsiteY6" fmla="*/ 0 h 5922369"/>
              <a:gd name="connsiteX7" fmla="*/ 755688 w 1822488"/>
              <a:gd name="connsiteY7" fmla="*/ 0 h 5922369"/>
              <a:gd name="connsiteX0" fmla="*/ 755688 w 1822488"/>
              <a:gd name="connsiteY0" fmla="*/ 0 h 5922369"/>
              <a:gd name="connsiteX1" fmla="*/ 146088 w 1822488"/>
              <a:gd name="connsiteY1" fmla="*/ 714375 h 5922369"/>
              <a:gd name="connsiteX2" fmla="*/ 165138 w 1822488"/>
              <a:gd name="connsiteY2" fmla="*/ 1438275 h 5922369"/>
              <a:gd name="connsiteX3" fmla="*/ 1136917 w 1822488"/>
              <a:gd name="connsiteY3" fmla="*/ 3389982 h 5922369"/>
              <a:gd name="connsiteX4" fmla="*/ 879513 w 1822488"/>
              <a:gd name="connsiteY4" fmla="*/ 4514850 h 5922369"/>
              <a:gd name="connsiteX5" fmla="*/ 1807455 w 1822488"/>
              <a:gd name="connsiteY5" fmla="*/ 5922369 h 5922369"/>
              <a:gd name="connsiteX6" fmla="*/ 1822488 w 1822488"/>
              <a:gd name="connsiteY6" fmla="*/ 0 h 5922369"/>
              <a:gd name="connsiteX7" fmla="*/ 755688 w 1822488"/>
              <a:gd name="connsiteY7" fmla="*/ 0 h 5922369"/>
              <a:gd name="connsiteX0" fmla="*/ 755688 w 1822488"/>
              <a:gd name="connsiteY0" fmla="*/ 0 h 5922369"/>
              <a:gd name="connsiteX1" fmla="*/ 146088 w 1822488"/>
              <a:gd name="connsiteY1" fmla="*/ 714375 h 5922369"/>
              <a:gd name="connsiteX2" fmla="*/ 165138 w 1822488"/>
              <a:gd name="connsiteY2" fmla="*/ 1438275 h 5922369"/>
              <a:gd name="connsiteX3" fmla="*/ 1136917 w 1822488"/>
              <a:gd name="connsiteY3" fmla="*/ 3389982 h 5922369"/>
              <a:gd name="connsiteX4" fmla="*/ 879513 w 1822488"/>
              <a:gd name="connsiteY4" fmla="*/ 4514850 h 5922369"/>
              <a:gd name="connsiteX5" fmla="*/ 1807455 w 1822488"/>
              <a:gd name="connsiteY5" fmla="*/ 5922369 h 5922369"/>
              <a:gd name="connsiteX6" fmla="*/ 1822488 w 1822488"/>
              <a:gd name="connsiteY6" fmla="*/ 0 h 5922369"/>
              <a:gd name="connsiteX7" fmla="*/ 755688 w 1822488"/>
              <a:gd name="connsiteY7" fmla="*/ 0 h 5922369"/>
              <a:gd name="connsiteX0" fmla="*/ 896153 w 1962953"/>
              <a:gd name="connsiteY0" fmla="*/ 0 h 5922369"/>
              <a:gd name="connsiteX1" fmla="*/ 286553 w 1962953"/>
              <a:gd name="connsiteY1" fmla="*/ 714375 h 5922369"/>
              <a:gd name="connsiteX2" fmla="*/ 305603 w 1962953"/>
              <a:gd name="connsiteY2" fmla="*/ 1438275 h 5922369"/>
              <a:gd name="connsiteX3" fmla="*/ 1277382 w 1962953"/>
              <a:gd name="connsiteY3" fmla="*/ 3389982 h 5922369"/>
              <a:gd name="connsiteX4" fmla="*/ 1019978 w 1962953"/>
              <a:gd name="connsiteY4" fmla="*/ 4514850 h 5922369"/>
              <a:gd name="connsiteX5" fmla="*/ 1947920 w 1962953"/>
              <a:gd name="connsiteY5" fmla="*/ 5922369 h 5922369"/>
              <a:gd name="connsiteX6" fmla="*/ 1962953 w 1962953"/>
              <a:gd name="connsiteY6" fmla="*/ 0 h 5922369"/>
              <a:gd name="connsiteX7" fmla="*/ 896153 w 1962953"/>
              <a:gd name="connsiteY7" fmla="*/ 0 h 5922369"/>
              <a:gd name="connsiteX0" fmla="*/ 896153 w 1962953"/>
              <a:gd name="connsiteY0" fmla="*/ 0 h 5922369"/>
              <a:gd name="connsiteX1" fmla="*/ 286553 w 1962953"/>
              <a:gd name="connsiteY1" fmla="*/ 714375 h 5922369"/>
              <a:gd name="connsiteX2" fmla="*/ 305603 w 1962953"/>
              <a:gd name="connsiteY2" fmla="*/ 1438275 h 5922369"/>
              <a:gd name="connsiteX3" fmla="*/ 1277382 w 1962953"/>
              <a:gd name="connsiteY3" fmla="*/ 3389982 h 5922369"/>
              <a:gd name="connsiteX4" fmla="*/ 1019978 w 1962953"/>
              <a:gd name="connsiteY4" fmla="*/ 4514850 h 5922369"/>
              <a:gd name="connsiteX5" fmla="*/ 1947920 w 1962953"/>
              <a:gd name="connsiteY5" fmla="*/ 5922369 h 5922369"/>
              <a:gd name="connsiteX6" fmla="*/ 1962953 w 1962953"/>
              <a:gd name="connsiteY6" fmla="*/ 0 h 5922369"/>
              <a:gd name="connsiteX7" fmla="*/ 896153 w 1962953"/>
              <a:gd name="connsiteY7" fmla="*/ 0 h 5922369"/>
              <a:gd name="connsiteX0" fmla="*/ 896153 w 1962953"/>
              <a:gd name="connsiteY0" fmla="*/ 0 h 5922369"/>
              <a:gd name="connsiteX1" fmla="*/ 286553 w 1962953"/>
              <a:gd name="connsiteY1" fmla="*/ 714375 h 5922369"/>
              <a:gd name="connsiteX2" fmla="*/ 305603 w 1962953"/>
              <a:gd name="connsiteY2" fmla="*/ 1438275 h 5922369"/>
              <a:gd name="connsiteX3" fmla="*/ 1277382 w 1962953"/>
              <a:gd name="connsiteY3" fmla="*/ 3389982 h 5922369"/>
              <a:gd name="connsiteX4" fmla="*/ 1019978 w 1962953"/>
              <a:gd name="connsiteY4" fmla="*/ 4514850 h 5922369"/>
              <a:gd name="connsiteX5" fmla="*/ 1947920 w 1962953"/>
              <a:gd name="connsiteY5" fmla="*/ 5922369 h 5922369"/>
              <a:gd name="connsiteX6" fmla="*/ 1962953 w 1962953"/>
              <a:gd name="connsiteY6" fmla="*/ 0 h 5922369"/>
              <a:gd name="connsiteX7" fmla="*/ 896153 w 1962953"/>
              <a:gd name="connsiteY7" fmla="*/ 0 h 5922369"/>
              <a:gd name="connsiteX0" fmla="*/ 896153 w 1962953"/>
              <a:gd name="connsiteY0" fmla="*/ 0 h 5922369"/>
              <a:gd name="connsiteX1" fmla="*/ 286553 w 1962953"/>
              <a:gd name="connsiteY1" fmla="*/ 714375 h 5922369"/>
              <a:gd name="connsiteX2" fmla="*/ 305603 w 1962953"/>
              <a:gd name="connsiteY2" fmla="*/ 1438275 h 5922369"/>
              <a:gd name="connsiteX3" fmla="*/ 1277382 w 1962953"/>
              <a:gd name="connsiteY3" fmla="*/ 3389982 h 5922369"/>
              <a:gd name="connsiteX4" fmla="*/ 1019978 w 1962953"/>
              <a:gd name="connsiteY4" fmla="*/ 4514850 h 5922369"/>
              <a:gd name="connsiteX5" fmla="*/ 1947920 w 1962953"/>
              <a:gd name="connsiteY5" fmla="*/ 5922369 h 5922369"/>
              <a:gd name="connsiteX6" fmla="*/ 1962953 w 1962953"/>
              <a:gd name="connsiteY6" fmla="*/ 0 h 5922369"/>
              <a:gd name="connsiteX7" fmla="*/ 896153 w 1962953"/>
              <a:gd name="connsiteY7" fmla="*/ 0 h 5922369"/>
              <a:gd name="connsiteX0" fmla="*/ 772290 w 1839090"/>
              <a:gd name="connsiteY0" fmla="*/ 0 h 5922369"/>
              <a:gd name="connsiteX1" fmla="*/ 128721 w 1839090"/>
              <a:gd name="connsiteY1" fmla="*/ 747426 h 5922369"/>
              <a:gd name="connsiteX2" fmla="*/ 181740 w 1839090"/>
              <a:gd name="connsiteY2" fmla="*/ 1438275 h 5922369"/>
              <a:gd name="connsiteX3" fmla="*/ 1153519 w 1839090"/>
              <a:gd name="connsiteY3" fmla="*/ 3389982 h 5922369"/>
              <a:gd name="connsiteX4" fmla="*/ 896115 w 1839090"/>
              <a:gd name="connsiteY4" fmla="*/ 4514850 h 5922369"/>
              <a:gd name="connsiteX5" fmla="*/ 1824057 w 1839090"/>
              <a:gd name="connsiteY5" fmla="*/ 5922369 h 5922369"/>
              <a:gd name="connsiteX6" fmla="*/ 1839090 w 1839090"/>
              <a:gd name="connsiteY6" fmla="*/ 0 h 5922369"/>
              <a:gd name="connsiteX7" fmla="*/ 772290 w 1839090"/>
              <a:gd name="connsiteY7" fmla="*/ 0 h 5922369"/>
              <a:gd name="connsiteX0" fmla="*/ 775044 w 1841844"/>
              <a:gd name="connsiteY0" fmla="*/ 0 h 5922369"/>
              <a:gd name="connsiteX1" fmla="*/ 131475 w 1841844"/>
              <a:gd name="connsiteY1" fmla="*/ 747426 h 5922369"/>
              <a:gd name="connsiteX2" fmla="*/ 184494 w 1841844"/>
              <a:gd name="connsiteY2" fmla="*/ 1438275 h 5922369"/>
              <a:gd name="connsiteX3" fmla="*/ 1156273 w 1841844"/>
              <a:gd name="connsiteY3" fmla="*/ 3389982 h 5922369"/>
              <a:gd name="connsiteX4" fmla="*/ 898869 w 1841844"/>
              <a:gd name="connsiteY4" fmla="*/ 4514850 h 5922369"/>
              <a:gd name="connsiteX5" fmla="*/ 1826811 w 1841844"/>
              <a:gd name="connsiteY5" fmla="*/ 5922369 h 5922369"/>
              <a:gd name="connsiteX6" fmla="*/ 1841844 w 1841844"/>
              <a:gd name="connsiteY6" fmla="*/ 0 h 5922369"/>
              <a:gd name="connsiteX7" fmla="*/ 775044 w 1841844"/>
              <a:gd name="connsiteY7" fmla="*/ 0 h 5922369"/>
              <a:gd name="connsiteX0" fmla="*/ 830205 w 1897005"/>
              <a:gd name="connsiteY0" fmla="*/ 0 h 5922369"/>
              <a:gd name="connsiteX1" fmla="*/ 186636 w 1897005"/>
              <a:gd name="connsiteY1" fmla="*/ 747426 h 5922369"/>
              <a:gd name="connsiteX2" fmla="*/ 239655 w 1897005"/>
              <a:gd name="connsiteY2" fmla="*/ 1438275 h 5922369"/>
              <a:gd name="connsiteX3" fmla="*/ 1211434 w 1897005"/>
              <a:gd name="connsiteY3" fmla="*/ 3389982 h 5922369"/>
              <a:gd name="connsiteX4" fmla="*/ 954030 w 1897005"/>
              <a:gd name="connsiteY4" fmla="*/ 4514850 h 5922369"/>
              <a:gd name="connsiteX5" fmla="*/ 1881972 w 1897005"/>
              <a:gd name="connsiteY5" fmla="*/ 5922369 h 5922369"/>
              <a:gd name="connsiteX6" fmla="*/ 1897005 w 1897005"/>
              <a:gd name="connsiteY6" fmla="*/ 0 h 5922369"/>
              <a:gd name="connsiteX7" fmla="*/ 830205 w 1897005"/>
              <a:gd name="connsiteY7" fmla="*/ 0 h 5922369"/>
              <a:gd name="connsiteX0" fmla="*/ 719654 w 1786454"/>
              <a:gd name="connsiteY0" fmla="*/ 0 h 5922369"/>
              <a:gd name="connsiteX1" fmla="*/ 76085 w 1786454"/>
              <a:gd name="connsiteY1" fmla="*/ 747426 h 5922369"/>
              <a:gd name="connsiteX2" fmla="*/ 263143 w 1786454"/>
              <a:gd name="connsiteY2" fmla="*/ 1560379 h 5922369"/>
              <a:gd name="connsiteX3" fmla="*/ 1100883 w 1786454"/>
              <a:gd name="connsiteY3" fmla="*/ 3389982 h 5922369"/>
              <a:gd name="connsiteX4" fmla="*/ 843479 w 1786454"/>
              <a:gd name="connsiteY4" fmla="*/ 4514850 h 5922369"/>
              <a:gd name="connsiteX5" fmla="*/ 1771421 w 1786454"/>
              <a:gd name="connsiteY5" fmla="*/ 5922369 h 5922369"/>
              <a:gd name="connsiteX6" fmla="*/ 1786454 w 1786454"/>
              <a:gd name="connsiteY6" fmla="*/ 0 h 5922369"/>
              <a:gd name="connsiteX7" fmla="*/ 719654 w 1786454"/>
              <a:gd name="connsiteY7" fmla="*/ 0 h 5922369"/>
              <a:gd name="connsiteX0" fmla="*/ 857747 w 1924547"/>
              <a:gd name="connsiteY0" fmla="*/ 0 h 5922369"/>
              <a:gd name="connsiteX1" fmla="*/ 214178 w 1924547"/>
              <a:gd name="connsiteY1" fmla="*/ 747426 h 5922369"/>
              <a:gd name="connsiteX2" fmla="*/ 401236 w 1924547"/>
              <a:gd name="connsiteY2" fmla="*/ 1560379 h 5922369"/>
              <a:gd name="connsiteX3" fmla="*/ 1238976 w 1924547"/>
              <a:gd name="connsiteY3" fmla="*/ 3389982 h 5922369"/>
              <a:gd name="connsiteX4" fmla="*/ 981572 w 1924547"/>
              <a:gd name="connsiteY4" fmla="*/ 4514850 h 5922369"/>
              <a:gd name="connsiteX5" fmla="*/ 1909514 w 1924547"/>
              <a:gd name="connsiteY5" fmla="*/ 5922369 h 5922369"/>
              <a:gd name="connsiteX6" fmla="*/ 1924547 w 1924547"/>
              <a:gd name="connsiteY6" fmla="*/ 0 h 5922369"/>
              <a:gd name="connsiteX7" fmla="*/ 857747 w 1924547"/>
              <a:gd name="connsiteY7" fmla="*/ 0 h 5922369"/>
              <a:gd name="connsiteX0" fmla="*/ 857747 w 1924547"/>
              <a:gd name="connsiteY0" fmla="*/ 0 h 5922369"/>
              <a:gd name="connsiteX1" fmla="*/ 214178 w 1924547"/>
              <a:gd name="connsiteY1" fmla="*/ 747426 h 5922369"/>
              <a:gd name="connsiteX2" fmla="*/ 401236 w 1924547"/>
              <a:gd name="connsiteY2" fmla="*/ 1560379 h 5922369"/>
              <a:gd name="connsiteX3" fmla="*/ 1238976 w 1924547"/>
              <a:gd name="connsiteY3" fmla="*/ 3389982 h 5922369"/>
              <a:gd name="connsiteX4" fmla="*/ 981572 w 1924547"/>
              <a:gd name="connsiteY4" fmla="*/ 4514850 h 5922369"/>
              <a:gd name="connsiteX5" fmla="*/ 1909514 w 1924547"/>
              <a:gd name="connsiteY5" fmla="*/ 5922369 h 5922369"/>
              <a:gd name="connsiteX6" fmla="*/ 1924547 w 1924547"/>
              <a:gd name="connsiteY6" fmla="*/ 0 h 5922369"/>
              <a:gd name="connsiteX7" fmla="*/ 857747 w 1924547"/>
              <a:gd name="connsiteY7" fmla="*/ 0 h 5922369"/>
              <a:gd name="connsiteX0" fmla="*/ 857747 w 1924547"/>
              <a:gd name="connsiteY0" fmla="*/ 0 h 5922369"/>
              <a:gd name="connsiteX1" fmla="*/ 214178 w 1924547"/>
              <a:gd name="connsiteY1" fmla="*/ 747426 h 5922369"/>
              <a:gd name="connsiteX2" fmla="*/ 401236 w 1924547"/>
              <a:gd name="connsiteY2" fmla="*/ 1560379 h 5922369"/>
              <a:gd name="connsiteX3" fmla="*/ 1238976 w 1924547"/>
              <a:gd name="connsiteY3" fmla="*/ 3389982 h 5922369"/>
              <a:gd name="connsiteX4" fmla="*/ 981572 w 1924547"/>
              <a:gd name="connsiteY4" fmla="*/ 4514850 h 5922369"/>
              <a:gd name="connsiteX5" fmla="*/ 1909514 w 1924547"/>
              <a:gd name="connsiteY5" fmla="*/ 5922369 h 5922369"/>
              <a:gd name="connsiteX6" fmla="*/ 1924547 w 1924547"/>
              <a:gd name="connsiteY6" fmla="*/ 0 h 5922369"/>
              <a:gd name="connsiteX7" fmla="*/ 857747 w 1924547"/>
              <a:gd name="connsiteY7" fmla="*/ 0 h 5922369"/>
              <a:gd name="connsiteX0" fmla="*/ 802663 w 1869463"/>
              <a:gd name="connsiteY0" fmla="*/ 0 h 5922369"/>
              <a:gd name="connsiteX1" fmla="*/ 159094 w 1869463"/>
              <a:gd name="connsiteY1" fmla="*/ 747426 h 5922369"/>
              <a:gd name="connsiteX2" fmla="*/ 346152 w 1869463"/>
              <a:gd name="connsiteY2" fmla="*/ 1560379 h 5922369"/>
              <a:gd name="connsiteX3" fmla="*/ 1183892 w 1869463"/>
              <a:gd name="connsiteY3" fmla="*/ 3389982 h 5922369"/>
              <a:gd name="connsiteX4" fmla="*/ 926488 w 1869463"/>
              <a:gd name="connsiteY4" fmla="*/ 4514850 h 5922369"/>
              <a:gd name="connsiteX5" fmla="*/ 1854430 w 1869463"/>
              <a:gd name="connsiteY5" fmla="*/ 5922369 h 5922369"/>
              <a:gd name="connsiteX6" fmla="*/ 1869463 w 1869463"/>
              <a:gd name="connsiteY6" fmla="*/ 0 h 5922369"/>
              <a:gd name="connsiteX7" fmla="*/ 802663 w 1869463"/>
              <a:gd name="connsiteY7" fmla="*/ 0 h 5922369"/>
              <a:gd name="connsiteX0" fmla="*/ 836000 w 1902800"/>
              <a:gd name="connsiteY0" fmla="*/ 0 h 5922369"/>
              <a:gd name="connsiteX1" fmla="*/ 192431 w 1902800"/>
              <a:gd name="connsiteY1" fmla="*/ 747426 h 5922369"/>
              <a:gd name="connsiteX2" fmla="*/ 346152 w 1902800"/>
              <a:gd name="connsiteY2" fmla="*/ 1543710 h 5922369"/>
              <a:gd name="connsiteX3" fmla="*/ 1217229 w 1902800"/>
              <a:gd name="connsiteY3" fmla="*/ 3389982 h 5922369"/>
              <a:gd name="connsiteX4" fmla="*/ 959825 w 1902800"/>
              <a:gd name="connsiteY4" fmla="*/ 4514850 h 5922369"/>
              <a:gd name="connsiteX5" fmla="*/ 1887767 w 1902800"/>
              <a:gd name="connsiteY5" fmla="*/ 5922369 h 5922369"/>
              <a:gd name="connsiteX6" fmla="*/ 1902800 w 1902800"/>
              <a:gd name="connsiteY6" fmla="*/ 0 h 5922369"/>
              <a:gd name="connsiteX7" fmla="*/ 836000 w 1902800"/>
              <a:gd name="connsiteY7" fmla="*/ 0 h 5922369"/>
              <a:gd name="connsiteX0" fmla="*/ 836000 w 1902800"/>
              <a:gd name="connsiteY0" fmla="*/ 0 h 5922369"/>
              <a:gd name="connsiteX1" fmla="*/ 192431 w 1902800"/>
              <a:gd name="connsiteY1" fmla="*/ 747426 h 5922369"/>
              <a:gd name="connsiteX2" fmla="*/ 346152 w 1902800"/>
              <a:gd name="connsiteY2" fmla="*/ 1543710 h 5922369"/>
              <a:gd name="connsiteX3" fmla="*/ 1217229 w 1902800"/>
              <a:gd name="connsiteY3" fmla="*/ 3389982 h 5922369"/>
              <a:gd name="connsiteX4" fmla="*/ 959825 w 1902800"/>
              <a:gd name="connsiteY4" fmla="*/ 4514850 h 5922369"/>
              <a:gd name="connsiteX5" fmla="*/ 1887767 w 1902800"/>
              <a:gd name="connsiteY5" fmla="*/ 5922369 h 5922369"/>
              <a:gd name="connsiteX6" fmla="*/ 1902800 w 1902800"/>
              <a:gd name="connsiteY6" fmla="*/ 0 h 5922369"/>
              <a:gd name="connsiteX7" fmla="*/ 836000 w 1902800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4750"/>
              <a:gd name="connsiteX1" fmla="*/ 221006 w 1931375"/>
              <a:gd name="connsiteY1" fmla="*/ 747426 h 5924750"/>
              <a:gd name="connsiteX2" fmla="*/ 346152 w 1931375"/>
              <a:gd name="connsiteY2" fmla="*/ 1505610 h 5924750"/>
              <a:gd name="connsiteX3" fmla="*/ 1245804 w 1931375"/>
              <a:gd name="connsiteY3" fmla="*/ 3389982 h 5924750"/>
              <a:gd name="connsiteX4" fmla="*/ 988400 w 1931375"/>
              <a:gd name="connsiteY4" fmla="*/ 4514850 h 5924750"/>
              <a:gd name="connsiteX5" fmla="*/ 1930630 w 1931375"/>
              <a:gd name="connsiteY5" fmla="*/ 5924750 h 5924750"/>
              <a:gd name="connsiteX6" fmla="*/ 1931375 w 1931375"/>
              <a:gd name="connsiteY6" fmla="*/ 0 h 5924750"/>
              <a:gd name="connsiteX7" fmla="*/ 864575 w 1931375"/>
              <a:gd name="connsiteY7" fmla="*/ 0 h 592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31375" h="5924750">
                <a:moveTo>
                  <a:pt x="864575" y="0"/>
                </a:moveTo>
                <a:cubicBezTo>
                  <a:pt x="711869" y="153950"/>
                  <a:pt x="355035" y="586979"/>
                  <a:pt x="221006" y="747426"/>
                </a:cubicBezTo>
                <a:cubicBezTo>
                  <a:pt x="86977" y="907873"/>
                  <a:pt x="0" y="1201976"/>
                  <a:pt x="346152" y="1505610"/>
                </a:cubicBezTo>
                <a:cubicBezTo>
                  <a:pt x="759156" y="1853434"/>
                  <a:pt x="1259322" y="2702395"/>
                  <a:pt x="1245804" y="3389982"/>
                </a:cubicBezTo>
                <a:cubicBezTo>
                  <a:pt x="1200843" y="4035078"/>
                  <a:pt x="1155254" y="4073497"/>
                  <a:pt x="988400" y="4514850"/>
                </a:cubicBezTo>
                <a:cubicBezTo>
                  <a:pt x="618440" y="5176871"/>
                  <a:pt x="1341974" y="5568194"/>
                  <a:pt x="1930630" y="5924750"/>
                </a:cubicBezTo>
                <a:cubicBezTo>
                  <a:pt x="1930878" y="3949833"/>
                  <a:pt x="1931127" y="1974917"/>
                  <a:pt x="1931375" y="0"/>
                </a:cubicBezTo>
                <a:lnTo>
                  <a:pt x="864575" y="0"/>
                </a:ln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81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21000000"/>
            </a:lightRig>
          </a:scene3d>
          <a:sp3d extrusionH="76200"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reeform 8"/>
          <p:cNvSpPr/>
          <p:nvPr/>
        </p:nvSpPr>
        <p:spPr bwMode="ltGray">
          <a:xfrm>
            <a:off x="742950" y="5362237"/>
            <a:ext cx="8401050" cy="1505288"/>
          </a:xfrm>
          <a:custGeom>
            <a:avLst/>
            <a:gdLst>
              <a:gd name="connsiteX0" fmla="*/ 0 w 8420100"/>
              <a:gd name="connsiteY0" fmla="*/ 1343025 h 1352550"/>
              <a:gd name="connsiteX1" fmla="*/ 1533525 w 8420100"/>
              <a:gd name="connsiteY1" fmla="*/ 428625 h 1352550"/>
              <a:gd name="connsiteX2" fmla="*/ 3810000 w 8420100"/>
              <a:gd name="connsiteY2" fmla="*/ 914400 h 1352550"/>
              <a:gd name="connsiteX3" fmla="*/ 6657975 w 8420100"/>
              <a:gd name="connsiteY3" fmla="*/ 85725 h 1352550"/>
              <a:gd name="connsiteX4" fmla="*/ 7286625 w 8420100"/>
              <a:gd name="connsiteY4" fmla="*/ 0 h 1352550"/>
              <a:gd name="connsiteX5" fmla="*/ 8420100 w 8420100"/>
              <a:gd name="connsiteY5" fmla="*/ 885825 h 1352550"/>
              <a:gd name="connsiteX6" fmla="*/ 8410575 w 8420100"/>
              <a:gd name="connsiteY6" fmla="*/ 1352550 h 1352550"/>
              <a:gd name="connsiteX7" fmla="*/ 0 w 8420100"/>
              <a:gd name="connsiteY7" fmla="*/ 1343025 h 1352550"/>
              <a:gd name="connsiteX0" fmla="*/ 0 w 8420100"/>
              <a:gd name="connsiteY0" fmla="*/ 1343025 h 1352550"/>
              <a:gd name="connsiteX1" fmla="*/ 1533525 w 8420100"/>
              <a:gd name="connsiteY1" fmla="*/ 428625 h 1352550"/>
              <a:gd name="connsiteX2" fmla="*/ 3810000 w 8420100"/>
              <a:gd name="connsiteY2" fmla="*/ 914400 h 1352550"/>
              <a:gd name="connsiteX3" fmla="*/ 6257925 w 8420100"/>
              <a:gd name="connsiteY3" fmla="*/ 333375 h 1352550"/>
              <a:gd name="connsiteX4" fmla="*/ 7286625 w 8420100"/>
              <a:gd name="connsiteY4" fmla="*/ 0 h 1352550"/>
              <a:gd name="connsiteX5" fmla="*/ 8420100 w 8420100"/>
              <a:gd name="connsiteY5" fmla="*/ 885825 h 1352550"/>
              <a:gd name="connsiteX6" fmla="*/ 8410575 w 8420100"/>
              <a:gd name="connsiteY6" fmla="*/ 1352550 h 1352550"/>
              <a:gd name="connsiteX7" fmla="*/ 0 w 8420100"/>
              <a:gd name="connsiteY7" fmla="*/ 1343025 h 1352550"/>
              <a:gd name="connsiteX0" fmla="*/ 1146175 w 9566275"/>
              <a:gd name="connsiteY0" fmla="*/ 1343025 h 1352550"/>
              <a:gd name="connsiteX1" fmla="*/ 2679700 w 9566275"/>
              <a:gd name="connsiteY1" fmla="*/ 428625 h 1352550"/>
              <a:gd name="connsiteX2" fmla="*/ 4956175 w 9566275"/>
              <a:gd name="connsiteY2" fmla="*/ 914400 h 1352550"/>
              <a:gd name="connsiteX3" fmla="*/ 7404100 w 9566275"/>
              <a:gd name="connsiteY3" fmla="*/ 333375 h 1352550"/>
              <a:gd name="connsiteX4" fmla="*/ 8432800 w 9566275"/>
              <a:gd name="connsiteY4" fmla="*/ 0 h 1352550"/>
              <a:gd name="connsiteX5" fmla="*/ 9566275 w 9566275"/>
              <a:gd name="connsiteY5" fmla="*/ 885825 h 1352550"/>
              <a:gd name="connsiteX6" fmla="*/ 9556750 w 9566275"/>
              <a:gd name="connsiteY6" fmla="*/ 1352550 h 1352550"/>
              <a:gd name="connsiteX7" fmla="*/ 1146175 w 9566275"/>
              <a:gd name="connsiteY7" fmla="*/ 1343025 h 1352550"/>
              <a:gd name="connsiteX0" fmla="*/ 1146175 w 9566275"/>
              <a:gd name="connsiteY0" fmla="*/ 1343025 h 1352550"/>
              <a:gd name="connsiteX1" fmla="*/ 2679700 w 9566275"/>
              <a:gd name="connsiteY1" fmla="*/ 428625 h 1352550"/>
              <a:gd name="connsiteX2" fmla="*/ 4956175 w 9566275"/>
              <a:gd name="connsiteY2" fmla="*/ 914400 h 1352550"/>
              <a:gd name="connsiteX3" fmla="*/ 7404100 w 9566275"/>
              <a:gd name="connsiteY3" fmla="*/ 333375 h 1352550"/>
              <a:gd name="connsiteX4" fmla="*/ 8432800 w 9566275"/>
              <a:gd name="connsiteY4" fmla="*/ 0 h 1352550"/>
              <a:gd name="connsiteX5" fmla="*/ 9566275 w 9566275"/>
              <a:gd name="connsiteY5" fmla="*/ 885825 h 1352550"/>
              <a:gd name="connsiteX6" fmla="*/ 9556750 w 9566275"/>
              <a:gd name="connsiteY6" fmla="*/ 1352550 h 1352550"/>
              <a:gd name="connsiteX7" fmla="*/ 1146175 w 9566275"/>
              <a:gd name="connsiteY7" fmla="*/ 1343025 h 1352550"/>
              <a:gd name="connsiteX0" fmla="*/ 1146175 w 9566275"/>
              <a:gd name="connsiteY0" fmla="*/ 1435100 h 1444625"/>
              <a:gd name="connsiteX1" fmla="*/ 2679700 w 9566275"/>
              <a:gd name="connsiteY1" fmla="*/ 520700 h 1444625"/>
              <a:gd name="connsiteX2" fmla="*/ 4956175 w 9566275"/>
              <a:gd name="connsiteY2" fmla="*/ 1006475 h 1444625"/>
              <a:gd name="connsiteX3" fmla="*/ 7404100 w 9566275"/>
              <a:gd name="connsiteY3" fmla="*/ 425450 h 1444625"/>
              <a:gd name="connsiteX4" fmla="*/ 8432800 w 9566275"/>
              <a:gd name="connsiteY4" fmla="*/ 92075 h 1444625"/>
              <a:gd name="connsiteX5" fmla="*/ 9566275 w 9566275"/>
              <a:gd name="connsiteY5" fmla="*/ 977900 h 1444625"/>
              <a:gd name="connsiteX6" fmla="*/ 9556750 w 9566275"/>
              <a:gd name="connsiteY6" fmla="*/ 1444625 h 1444625"/>
              <a:gd name="connsiteX7" fmla="*/ 1146175 w 9566275"/>
              <a:gd name="connsiteY7" fmla="*/ 1435100 h 1444625"/>
              <a:gd name="connsiteX0" fmla="*/ 1146175 w 9566275"/>
              <a:gd name="connsiteY0" fmla="*/ 1435100 h 1444625"/>
              <a:gd name="connsiteX1" fmla="*/ 2679700 w 9566275"/>
              <a:gd name="connsiteY1" fmla="*/ 520700 h 1444625"/>
              <a:gd name="connsiteX2" fmla="*/ 4956175 w 9566275"/>
              <a:gd name="connsiteY2" fmla="*/ 1006475 h 1444625"/>
              <a:gd name="connsiteX3" fmla="*/ 7404100 w 9566275"/>
              <a:gd name="connsiteY3" fmla="*/ 425450 h 1444625"/>
              <a:gd name="connsiteX4" fmla="*/ 8432800 w 9566275"/>
              <a:gd name="connsiteY4" fmla="*/ 92075 h 1444625"/>
              <a:gd name="connsiteX5" fmla="*/ 9566275 w 9566275"/>
              <a:gd name="connsiteY5" fmla="*/ 977900 h 1444625"/>
              <a:gd name="connsiteX6" fmla="*/ 9556750 w 9566275"/>
              <a:gd name="connsiteY6" fmla="*/ 1444625 h 1444625"/>
              <a:gd name="connsiteX7" fmla="*/ 1146175 w 9566275"/>
              <a:gd name="connsiteY7" fmla="*/ 1435100 h 1444625"/>
              <a:gd name="connsiteX0" fmla="*/ 1146175 w 9566275"/>
              <a:gd name="connsiteY0" fmla="*/ 1441758 h 1451283"/>
              <a:gd name="connsiteX1" fmla="*/ 2679700 w 9566275"/>
              <a:gd name="connsiteY1" fmla="*/ 527358 h 1451283"/>
              <a:gd name="connsiteX2" fmla="*/ 4956175 w 9566275"/>
              <a:gd name="connsiteY2" fmla="*/ 1013133 h 1451283"/>
              <a:gd name="connsiteX3" fmla="*/ 7404100 w 9566275"/>
              <a:gd name="connsiteY3" fmla="*/ 432108 h 1451283"/>
              <a:gd name="connsiteX4" fmla="*/ 8432800 w 9566275"/>
              <a:gd name="connsiteY4" fmla="*/ 98733 h 1451283"/>
              <a:gd name="connsiteX5" fmla="*/ 9566275 w 9566275"/>
              <a:gd name="connsiteY5" fmla="*/ 984558 h 1451283"/>
              <a:gd name="connsiteX6" fmla="*/ 9556750 w 9566275"/>
              <a:gd name="connsiteY6" fmla="*/ 1451283 h 1451283"/>
              <a:gd name="connsiteX7" fmla="*/ 1146175 w 9566275"/>
              <a:gd name="connsiteY7" fmla="*/ 1441758 h 1451283"/>
              <a:gd name="connsiteX0" fmla="*/ 1146175 w 9566275"/>
              <a:gd name="connsiteY0" fmla="*/ 1441758 h 1451283"/>
              <a:gd name="connsiteX1" fmla="*/ 2679700 w 9566275"/>
              <a:gd name="connsiteY1" fmla="*/ 527358 h 1451283"/>
              <a:gd name="connsiteX2" fmla="*/ 4932501 w 9566275"/>
              <a:gd name="connsiteY2" fmla="*/ 1001296 h 1451283"/>
              <a:gd name="connsiteX3" fmla="*/ 7404100 w 9566275"/>
              <a:gd name="connsiteY3" fmla="*/ 432108 h 1451283"/>
              <a:gd name="connsiteX4" fmla="*/ 8432800 w 9566275"/>
              <a:gd name="connsiteY4" fmla="*/ 98733 h 1451283"/>
              <a:gd name="connsiteX5" fmla="*/ 9566275 w 9566275"/>
              <a:gd name="connsiteY5" fmla="*/ 984558 h 1451283"/>
              <a:gd name="connsiteX6" fmla="*/ 9556750 w 9566275"/>
              <a:gd name="connsiteY6" fmla="*/ 1451283 h 1451283"/>
              <a:gd name="connsiteX7" fmla="*/ 1146175 w 9566275"/>
              <a:gd name="connsiteY7" fmla="*/ 1441758 h 1451283"/>
              <a:gd name="connsiteX0" fmla="*/ 1146175 w 9566275"/>
              <a:gd name="connsiteY0" fmla="*/ 1441758 h 1451283"/>
              <a:gd name="connsiteX1" fmla="*/ 2679700 w 9566275"/>
              <a:gd name="connsiteY1" fmla="*/ 527358 h 1451283"/>
              <a:gd name="connsiteX2" fmla="*/ 4932501 w 9566275"/>
              <a:gd name="connsiteY2" fmla="*/ 1001296 h 1451283"/>
              <a:gd name="connsiteX3" fmla="*/ 7404100 w 9566275"/>
              <a:gd name="connsiteY3" fmla="*/ 432108 h 1451283"/>
              <a:gd name="connsiteX4" fmla="*/ 8432800 w 9566275"/>
              <a:gd name="connsiteY4" fmla="*/ 98733 h 1451283"/>
              <a:gd name="connsiteX5" fmla="*/ 9566275 w 9566275"/>
              <a:gd name="connsiteY5" fmla="*/ 984558 h 1451283"/>
              <a:gd name="connsiteX6" fmla="*/ 9556750 w 9566275"/>
              <a:gd name="connsiteY6" fmla="*/ 1451283 h 1451283"/>
              <a:gd name="connsiteX7" fmla="*/ 1146175 w 9566275"/>
              <a:gd name="connsiteY7" fmla="*/ 1441758 h 1451283"/>
              <a:gd name="connsiteX0" fmla="*/ 1146175 w 9566275"/>
              <a:gd name="connsiteY0" fmla="*/ 1441758 h 1451283"/>
              <a:gd name="connsiteX1" fmla="*/ 2679700 w 9566275"/>
              <a:gd name="connsiteY1" fmla="*/ 527358 h 1451283"/>
              <a:gd name="connsiteX2" fmla="*/ 4932501 w 9566275"/>
              <a:gd name="connsiteY2" fmla="*/ 1001296 h 1451283"/>
              <a:gd name="connsiteX3" fmla="*/ 7404100 w 9566275"/>
              <a:gd name="connsiteY3" fmla="*/ 432108 h 1451283"/>
              <a:gd name="connsiteX4" fmla="*/ 8432800 w 9566275"/>
              <a:gd name="connsiteY4" fmla="*/ 98733 h 1451283"/>
              <a:gd name="connsiteX5" fmla="*/ 9566275 w 9566275"/>
              <a:gd name="connsiteY5" fmla="*/ 984558 h 1451283"/>
              <a:gd name="connsiteX6" fmla="*/ 9556750 w 9566275"/>
              <a:gd name="connsiteY6" fmla="*/ 1451283 h 1451283"/>
              <a:gd name="connsiteX7" fmla="*/ 1146175 w 9566275"/>
              <a:gd name="connsiteY7" fmla="*/ 1441758 h 1451283"/>
              <a:gd name="connsiteX0" fmla="*/ 1146175 w 9566275"/>
              <a:gd name="connsiteY0" fmla="*/ 1428441 h 1437966"/>
              <a:gd name="connsiteX1" fmla="*/ 2679700 w 9566275"/>
              <a:gd name="connsiteY1" fmla="*/ 514041 h 1437966"/>
              <a:gd name="connsiteX2" fmla="*/ 4932501 w 9566275"/>
              <a:gd name="connsiteY2" fmla="*/ 987979 h 1437966"/>
              <a:gd name="connsiteX3" fmla="*/ 7404100 w 9566275"/>
              <a:gd name="connsiteY3" fmla="*/ 418791 h 1437966"/>
              <a:gd name="connsiteX4" fmla="*/ 8432800 w 9566275"/>
              <a:gd name="connsiteY4" fmla="*/ 85416 h 1437966"/>
              <a:gd name="connsiteX5" fmla="*/ 9566275 w 9566275"/>
              <a:gd name="connsiteY5" fmla="*/ 971241 h 1437966"/>
              <a:gd name="connsiteX6" fmla="*/ 9556750 w 9566275"/>
              <a:gd name="connsiteY6" fmla="*/ 1437966 h 1437966"/>
              <a:gd name="connsiteX7" fmla="*/ 1146175 w 9566275"/>
              <a:gd name="connsiteY7" fmla="*/ 1428441 h 1437966"/>
              <a:gd name="connsiteX0" fmla="*/ 1146175 w 9566275"/>
              <a:gd name="connsiteY0" fmla="*/ 1428441 h 1437966"/>
              <a:gd name="connsiteX1" fmla="*/ 2679700 w 9566275"/>
              <a:gd name="connsiteY1" fmla="*/ 514041 h 1437966"/>
              <a:gd name="connsiteX2" fmla="*/ 4932501 w 9566275"/>
              <a:gd name="connsiteY2" fmla="*/ 987979 h 1437966"/>
              <a:gd name="connsiteX3" fmla="*/ 7404100 w 9566275"/>
              <a:gd name="connsiteY3" fmla="*/ 418791 h 1437966"/>
              <a:gd name="connsiteX4" fmla="*/ 8432800 w 9566275"/>
              <a:gd name="connsiteY4" fmla="*/ 85416 h 1437966"/>
              <a:gd name="connsiteX5" fmla="*/ 9566275 w 9566275"/>
              <a:gd name="connsiteY5" fmla="*/ 971241 h 1437966"/>
              <a:gd name="connsiteX6" fmla="*/ 9556750 w 9566275"/>
              <a:gd name="connsiteY6" fmla="*/ 1437966 h 1437966"/>
              <a:gd name="connsiteX7" fmla="*/ 1146175 w 9566275"/>
              <a:gd name="connsiteY7" fmla="*/ 1428441 h 1437966"/>
              <a:gd name="connsiteX0" fmla="*/ 1146175 w 9566275"/>
              <a:gd name="connsiteY0" fmla="*/ 1497243 h 1506768"/>
              <a:gd name="connsiteX1" fmla="*/ 2679700 w 9566275"/>
              <a:gd name="connsiteY1" fmla="*/ 582843 h 1506768"/>
              <a:gd name="connsiteX2" fmla="*/ 4932501 w 9566275"/>
              <a:gd name="connsiteY2" fmla="*/ 1056781 h 1506768"/>
              <a:gd name="connsiteX3" fmla="*/ 7404100 w 9566275"/>
              <a:gd name="connsiteY3" fmla="*/ 487593 h 1506768"/>
              <a:gd name="connsiteX4" fmla="*/ 8432800 w 9566275"/>
              <a:gd name="connsiteY4" fmla="*/ 154218 h 1506768"/>
              <a:gd name="connsiteX5" fmla="*/ 9566275 w 9566275"/>
              <a:gd name="connsiteY5" fmla="*/ 1040043 h 1506768"/>
              <a:gd name="connsiteX6" fmla="*/ 9556750 w 9566275"/>
              <a:gd name="connsiteY6" fmla="*/ 1506768 h 1506768"/>
              <a:gd name="connsiteX7" fmla="*/ 1146175 w 9566275"/>
              <a:gd name="connsiteY7" fmla="*/ 1497243 h 1506768"/>
              <a:gd name="connsiteX0" fmla="*/ 1146175 w 9566275"/>
              <a:gd name="connsiteY0" fmla="*/ 1497243 h 1506768"/>
              <a:gd name="connsiteX1" fmla="*/ 2679700 w 9566275"/>
              <a:gd name="connsiteY1" fmla="*/ 582843 h 1506768"/>
              <a:gd name="connsiteX2" fmla="*/ 4932501 w 9566275"/>
              <a:gd name="connsiteY2" fmla="*/ 1056781 h 1506768"/>
              <a:gd name="connsiteX3" fmla="*/ 7377467 w 9566275"/>
              <a:gd name="connsiteY3" fmla="*/ 455781 h 1506768"/>
              <a:gd name="connsiteX4" fmla="*/ 8432800 w 9566275"/>
              <a:gd name="connsiteY4" fmla="*/ 154218 h 1506768"/>
              <a:gd name="connsiteX5" fmla="*/ 9566275 w 9566275"/>
              <a:gd name="connsiteY5" fmla="*/ 1040043 h 1506768"/>
              <a:gd name="connsiteX6" fmla="*/ 9556750 w 9566275"/>
              <a:gd name="connsiteY6" fmla="*/ 1506768 h 1506768"/>
              <a:gd name="connsiteX7" fmla="*/ 1146175 w 9566275"/>
              <a:gd name="connsiteY7" fmla="*/ 1497243 h 1506768"/>
              <a:gd name="connsiteX0" fmla="*/ 1146175 w 9566275"/>
              <a:gd name="connsiteY0" fmla="*/ 1497243 h 1506768"/>
              <a:gd name="connsiteX1" fmla="*/ 2679700 w 9566275"/>
              <a:gd name="connsiteY1" fmla="*/ 582843 h 1506768"/>
              <a:gd name="connsiteX2" fmla="*/ 4932501 w 9566275"/>
              <a:gd name="connsiteY2" fmla="*/ 1056781 h 1506768"/>
              <a:gd name="connsiteX3" fmla="*/ 7377467 w 9566275"/>
              <a:gd name="connsiteY3" fmla="*/ 455781 h 1506768"/>
              <a:gd name="connsiteX4" fmla="*/ 8432800 w 9566275"/>
              <a:gd name="connsiteY4" fmla="*/ 154218 h 1506768"/>
              <a:gd name="connsiteX5" fmla="*/ 9566275 w 9566275"/>
              <a:gd name="connsiteY5" fmla="*/ 1040043 h 1506768"/>
              <a:gd name="connsiteX6" fmla="*/ 9556750 w 9566275"/>
              <a:gd name="connsiteY6" fmla="*/ 1506768 h 1506768"/>
              <a:gd name="connsiteX7" fmla="*/ 1146175 w 9566275"/>
              <a:gd name="connsiteY7" fmla="*/ 1497243 h 150676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77467 w 9566275"/>
              <a:gd name="connsiteY3" fmla="*/ 454301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90057 w 9566275"/>
              <a:gd name="connsiteY1" fmla="*/ 58284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90057 w 9566275"/>
              <a:gd name="connsiteY1" fmla="*/ 58284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0 w 8420100"/>
              <a:gd name="connsiteY0" fmla="*/ 1495763 h 1505288"/>
              <a:gd name="connsiteX1" fmla="*/ 1543882 w 8420100"/>
              <a:gd name="connsiteY1" fmla="*/ 582843 h 1505288"/>
              <a:gd name="connsiteX2" fmla="*/ 3786326 w 8420100"/>
              <a:gd name="connsiteY2" fmla="*/ 1055301 h 1505288"/>
              <a:gd name="connsiteX3" fmla="*/ 6189863 w 8420100"/>
              <a:gd name="connsiteY3" fmla="*/ 480934 h 1505288"/>
              <a:gd name="connsiteX4" fmla="*/ 7286625 w 8420100"/>
              <a:gd name="connsiteY4" fmla="*/ 152738 h 1505288"/>
              <a:gd name="connsiteX5" fmla="*/ 8420100 w 8420100"/>
              <a:gd name="connsiteY5" fmla="*/ 1038563 h 1505288"/>
              <a:gd name="connsiteX6" fmla="*/ 8410575 w 8420100"/>
              <a:gd name="connsiteY6" fmla="*/ 1505288 h 1505288"/>
              <a:gd name="connsiteX7" fmla="*/ 0 w 8420100"/>
              <a:gd name="connsiteY7" fmla="*/ 1495763 h 150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20100" h="1505288">
                <a:moveTo>
                  <a:pt x="0" y="1495763"/>
                </a:moveTo>
                <a:cubicBezTo>
                  <a:pt x="697865" y="716936"/>
                  <a:pt x="976451" y="306325"/>
                  <a:pt x="1543882" y="582843"/>
                </a:cubicBezTo>
                <a:cubicBezTo>
                  <a:pt x="2111313" y="859361"/>
                  <a:pt x="3010270" y="1072039"/>
                  <a:pt x="3786326" y="1055301"/>
                </a:cubicBezTo>
                <a:cubicBezTo>
                  <a:pt x="5170502" y="1056318"/>
                  <a:pt x="5860233" y="655035"/>
                  <a:pt x="6189863" y="480934"/>
                </a:cubicBezTo>
                <a:cubicBezTo>
                  <a:pt x="6499519" y="354920"/>
                  <a:pt x="6830089" y="0"/>
                  <a:pt x="7286625" y="152738"/>
                </a:cubicBezTo>
                <a:cubicBezTo>
                  <a:pt x="7626412" y="253910"/>
                  <a:pt x="8232035" y="841250"/>
                  <a:pt x="8420100" y="1038563"/>
                </a:cubicBezTo>
                <a:lnTo>
                  <a:pt x="8410575" y="1505288"/>
                </a:lnTo>
                <a:lnTo>
                  <a:pt x="0" y="1495763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7800000"/>
            </a:lightRig>
          </a:scene3d>
          <a:sp3d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reeform 9"/>
          <p:cNvSpPr/>
          <p:nvPr/>
        </p:nvSpPr>
        <p:spPr bwMode="ltGray">
          <a:xfrm>
            <a:off x="0" y="649224"/>
            <a:ext cx="1839834" cy="6200775"/>
          </a:xfrm>
          <a:custGeom>
            <a:avLst/>
            <a:gdLst>
              <a:gd name="connsiteX0" fmla="*/ 9525 w 1304925"/>
              <a:gd name="connsiteY0" fmla="*/ 0 h 6200775"/>
              <a:gd name="connsiteX1" fmla="*/ 990600 w 1304925"/>
              <a:gd name="connsiteY1" fmla="*/ 1381125 h 6200775"/>
              <a:gd name="connsiteX2" fmla="*/ 533400 w 1304925"/>
              <a:gd name="connsiteY2" fmla="*/ 2781300 h 6200775"/>
              <a:gd name="connsiteX3" fmla="*/ 1304925 w 1304925"/>
              <a:gd name="connsiteY3" fmla="*/ 4705350 h 6200775"/>
              <a:gd name="connsiteX4" fmla="*/ 428625 w 1304925"/>
              <a:gd name="connsiteY4" fmla="*/ 6200775 h 6200775"/>
              <a:gd name="connsiteX5" fmla="*/ 0 w 1304925"/>
              <a:gd name="connsiteY5" fmla="*/ 6200775 h 6200775"/>
              <a:gd name="connsiteX6" fmla="*/ 9525 w 1304925"/>
              <a:gd name="connsiteY6" fmla="*/ 0 h 6200775"/>
              <a:gd name="connsiteX0" fmla="*/ 9525 w 1304925"/>
              <a:gd name="connsiteY0" fmla="*/ 0 h 6200775"/>
              <a:gd name="connsiteX1" fmla="*/ 990600 w 1304925"/>
              <a:gd name="connsiteY1" fmla="*/ 1381125 h 6200775"/>
              <a:gd name="connsiteX2" fmla="*/ 533400 w 1304925"/>
              <a:gd name="connsiteY2" fmla="*/ 2781300 h 6200775"/>
              <a:gd name="connsiteX3" fmla="*/ 1304925 w 1304925"/>
              <a:gd name="connsiteY3" fmla="*/ 4705350 h 6200775"/>
              <a:gd name="connsiteX4" fmla="*/ 428625 w 1304925"/>
              <a:gd name="connsiteY4" fmla="*/ 6200775 h 6200775"/>
              <a:gd name="connsiteX5" fmla="*/ 0 w 1304925"/>
              <a:gd name="connsiteY5" fmla="*/ 6200775 h 6200775"/>
              <a:gd name="connsiteX6" fmla="*/ 9525 w 1304925"/>
              <a:gd name="connsiteY6" fmla="*/ 0 h 6200775"/>
              <a:gd name="connsiteX0" fmla="*/ 9525 w 1304925"/>
              <a:gd name="connsiteY0" fmla="*/ 803275 h 7004050"/>
              <a:gd name="connsiteX1" fmla="*/ 990600 w 1304925"/>
              <a:gd name="connsiteY1" fmla="*/ 2184400 h 7004050"/>
              <a:gd name="connsiteX2" fmla="*/ 533400 w 1304925"/>
              <a:gd name="connsiteY2" fmla="*/ 3584575 h 7004050"/>
              <a:gd name="connsiteX3" fmla="*/ 1304925 w 1304925"/>
              <a:gd name="connsiteY3" fmla="*/ 5508625 h 7004050"/>
              <a:gd name="connsiteX4" fmla="*/ 428625 w 1304925"/>
              <a:gd name="connsiteY4" fmla="*/ 7004050 h 7004050"/>
              <a:gd name="connsiteX5" fmla="*/ 0 w 1304925"/>
              <a:gd name="connsiteY5" fmla="*/ 7004050 h 7004050"/>
              <a:gd name="connsiteX6" fmla="*/ 9525 w 1304925"/>
              <a:gd name="connsiteY6" fmla="*/ 803275 h 7004050"/>
              <a:gd name="connsiteX0" fmla="*/ 9525 w 1322387"/>
              <a:gd name="connsiteY0" fmla="*/ 803275 h 7004050"/>
              <a:gd name="connsiteX1" fmla="*/ 990600 w 1322387"/>
              <a:gd name="connsiteY1" fmla="*/ 2184400 h 7004050"/>
              <a:gd name="connsiteX2" fmla="*/ 533400 w 1322387"/>
              <a:gd name="connsiteY2" fmla="*/ 3584575 h 7004050"/>
              <a:gd name="connsiteX3" fmla="*/ 1304925 w 1322387"/>
              <a:gd name="connsiteY3" fmla="*/ 5508625 h 7004050"/>
              <a:gd name="connsiteX4" fmla="*/ 428625 w 1322387"/>
              <a:gd name="connsiteY4" fmla="*/ 7004050 h 7004050"/>
              <a:gd name="connsiteX5" fmla="*/ 0 w 1322387"/>
              <a:gd name="connsiteY5" fmla="*/ 7004050 h 7004050"/>
              <a:gd name="connsiteX6" fmla="*/ 9525 w 1322387"/>
              <a:gd name="connsiteY6" fmla="*/ 803275 h 7004050"/>
              <a:gd name="connsiteX0" fmla="*/ 9525 w 1322387"/>
              <a:gd name="connsiteY0" fmla="*/ 803275 h 7004050"/>
              <a:gd name="connsiteX1" fmla="*/ 990600 w 1322387"/>
              <a:gd name="connsiteY1" fmla="*/ 2184400 h 7004050"/>
              <a:gd name="connsiteX2" fmla="*/ 533400 w 1322387"/>
              <a:gd name="connsiteY2" fmla="*/ 3584575 h 7004050"/>
              <a:gd name="connsiteX3" fmla="*/ 1304925 w 1322387"/>
              <a:gd name="connsiteY3" fmla="*/ 5508625 h 7004050"/>
              <a:gd name="connsiteX4" fmla="*/ 428625 w 1322387"/>
              <a:gd name="connsiteY4" fmla="*/ 7004050 h 7004050"/>
              <a:gd name="connsiteX5" fmla="*/ 0 w 1322387"/>
              <a:gd name="connsiteY5" fmla="*/ 7004050 h 7004050"/>
              <a:gd name="connsiteX6" fmla="*/ 9525 w 1322387"/>
              <a:gd name="connsiteY6" fmla="*/ 803275 h 7004050"/>
              <a:gd name="connsiteX0" fmla="*/ 9525 w 1322387"/>
              <a:gd name="connsiteY0" fmla="*/ 803275 h 7004050"/>
              <a:gd name="connsiteX1" fmla="*/ 990600 w 1322387"/>
              <a:gd name="connsiteY1" fmla="*/ 2184400 h 7004050"/>
              <a:gd name="connsiteX2" fmla="*/ 533400 w 1322387"/>
              <a:gd name="connsiteY2" fmla="*/ 3584575 h 7004050"/>
              <a:gd name="connsiteX3" fmla="*/ 1304925 w 1322387"/>
              <a:gd name="connsiteY3" fmla="*/ 5432425 h 7004050"/>
              <a:gd name="connsiteX4" fmla="*/ 428625 w 1322387"/>
              <a:gd name="connsiteY4" fmla="*/ 7004050 h 7004050"/>
              <a:gd name="connsiteX5" fmla="*/ 0 w 1322387"/>
              <a:gd name="connsiteY5" fmla="*/ 7004050 h 7004050"/>
              <a:gd name="connsiteX6" fmla="*/ 9525 w 1322387"/>
              <a:gd name="connsiteY6" fmla="*/ 803275 h 7004050"/>
              <a:gd name="connsiteX0" fmla="*/ 9525 w 1773273"/>
              <a:gd name="connsiteY0" fmla="*/ 803275 h 7004050"/>
              <a:gd name="connsiteX1" fmla="*/ 990600 w 1773273"/>
              <a:gd name="connsiteY1" fmla="*/ 2184400 h 7004050"/>
              <a:gd name="connsiteX2" fmla="*/ 533400 w 1773273"/>
              <a:gd name="connsiteY2" fmla="*/ 3584575 h 7004050"/>
              <a:gd name="connsiteX3" fmla="*/ 1304925 w 1773273"/>
              <a:gd name="connsiteY3" fmla="*/ 5432425 h 7004050"/>
              <a:gd name="connsiteX4" fmla="*/ 428625 w 1773273"/>
              <a:gd name="connsiteY4" fmla="*/ 7004050 h 7004050"/>
              <a:gd name="connsiteX5" fmla="*/ 0 w 1773273"/>
              <a:gd name="connsiteY5" fmla="*/ 7004050 h 7004050"/>
              <a:gd name="connsiteX6" fmla="*/ 9525 w 1773273"/>
              <a:gd name="connsiteY6" fmla="*/ 803275 h 7004050"/>
              <a:gd name="connsiteX0" fmla="*/ 9525 w 1742396"/>
              <a:gd name="connsiteY0" fmla="*/ 803275 h 7004050"/>
              <a:gd name="connsiteX1" fmla="*/ 990600 w 1742396"/>
              <a:gd name="connsiteY1" fmla="*/ 2184400 h 7004050"/>
              <a:gd name="connsiteX2" fmla="*/ 533400 w 1742396"/>
              <a:gd name="connsiteY2" fmla="*/ 3584575 h 7004050"/>
              <a:gd name="connsiteX3" fmla="*/ 1274048 w 1742396"/>
              <a:gd name="connsiteY3" fmla="*/ 5446872 h 7004050"/>
              <a:gd name="connsiteX4" fmla="*/ 428625 w 1742396"/>
              <a:gd name="connsiteY4" fmla="*/ 7004050 h 7004050"/>
              <a:gd name="connsiteX5" fmla="*/ 0 w 1742396"/>
              <a:gd name="connsiteY5" fmla="*/ 7004050 h 7004050"/>
              <a:gd name="connsiteX6" fmla="*/ 9525 w 1742396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3683 w 1825395"/>
              <a:gd name="connsiteY2" fmla="*/ 3626216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44164 w 1825395"/>
              <a:gd name="connsiteY2" fmla="*/ 3622958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7649 w 1825395"/>
              <a:gd name="connsiteY2" fmla="*/ 3660491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7649 w 1825395"/>
              <a:gd name="connsiteY2" fmla="*/ 3660491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15870"/>
              <a:gd name="connsiteY0" fmla="*/ 0 h 6200775"/>
              <a:gd name="connsiteX1" fmla="*/ 985784 w 1815870"/>
              <a:gd name="connsiteY1" fmla="*/ 1421774 h 6200775"/>
              <a:gd name="connsiteX2" fmla="*/ 537649 w 1815870"/>
              <a:gd name="connsiteY2" fmla="*/ 2857216 h 6200775"/>
              <a:gd name="connsiteX3" fmla="*/ 1274048 w 1815870"/>
              <a:gd name="connsiteY3" fmla="*/ 4643597 h 6200775"/>
              <a:gd name="connsiteX4" fmla="*/ 428625 w 1815870"/>
              <a:gd name="connsiteY4" fmla="*/ 6200775 h 6200775"/>
              <a:gd name="connsiteX5" fmla="*/ 0 w 1815870"/>
              <a:gd name="connsiteY5" fmla="*/ 6200775 h 6200775"/>
              <a:gd name="connsiteX6" fmla="*/ 9525 w 1815870"/>
              <a:gd name="connsiteY6" fmla="*/ 0 h 6200775"/>
              <a:gd name="connsiteX0" fmla="*/ 9525 w 1815870"/>
              <a:gd name="connsiteY0" fmla="*/ 0 h 6200775"/>
              <a:gd name="connsiteX1" fmla="*/ 985784 w 1815870"/>
              <a:gd name="connsiteY1" fmla="*/ 1421774 h 6200775"/>
              <a:gd name="connsiteX2" fmla="*/ 537649 w 1815870"/>
              <a:gd name="connsiteY2" fmla="*/ 2857216 h 6200775"/>
              <a:gd name="connsiteX3" fmla="*/ 1274048 w 1815870"/>
              <a:gd name="connsiteY3" fmla="*/ 4643597 h 6200775"/>
              <a:gd name="connsiteX4" fmla="*/ 428625 w 1815870"/>
              <a:gd name="connsiteY4" fmla="*/ 6200775 h 6200775"/>
              <a:gd name="connsiteX5" fmla="*/ 0 w 1815870"/>
              <a:gd name="connsiteY5" fmla="*/ 6200775 h 6200775"/>
              <a:gd name="connsiteX6" fmla="*/ 9525 w 1815870"/>
              <a:gd name="connsiteY6" fmla="*/ 0 h 6200775"/>
              <a:gd name="connsiteX0" fmla="*/ 9525 w 1824216"/>
              <a:gd name="connsiteY0" fmla="*/ 0 h 6200775"/>
              <a:gd name="connsiteX1" fmla="*/ 985784 w 1824216"/>
              <a:gd name="connsiteY1" fmla="*/ 1421774 h 6200775"/>
              <a:gd name="connsiteX2" fmla="*/ 537649 w 1824216"/>
              <a:gd name="connsiteY2" fmla="*/ 2857216 h 6200775"/>
              <a:gd name="connsiteX3" fmla="*/ 1282394 w 1824216"/>
              <a:gd name="connsiteY3" fmla="*/ 4636703 h 6200775"/>
              <a:gd name="connsiteX4" fmla="*/ 428625 w 1824216"/>
              <a:gd name="connsiteY4" fmla="*/ 6200775 h 6200775"/>
              <a:gd name="connsiteX5" fmla="*/ 0 w 1824216"/>
              <a:gd name="connsiteY5" fmla="*/ 6200775 h 6200775"/>
              <a:gd name="connsiteX6" fmla="*/ 9525 w 1824216"/>
              <a:gd name="connsiteY6" fmla="*/ 0 h 6200775"/>
              <a:gd name="connsiteX0" fmla="*/ 9525 w 1795187"/>
              <a:gd name="connsiteY0" fmla="*/ 0 h 6200775"/>
              <a:gd name="connsiteX1" fmla="*/ 985784 w 1795187"/>
              <a:gd name="connsiteY1" fmla="*/ 1421774 h 6200775"/>
              <a:gd name="connsiteX2" fmla="*/ 537649 w 1795187"/>
              <a:gd name="connsiteY2" fmla="*/ 2857216 h 6200775"/>
              <a:gd name="connsiteX3" fmla="*/ 1282394 w 1795187"/>
              <a:gd name="connsiteY3" fmla="*/ 4636703 h 6200775"/>
              <a:gd name="connsiteX4" fmla="*/ 428625 w 1795187"/>
              <a:gd name="connsiteY4" fmla="*/ 6200775 h 6200775"/>
              <a:gd name="connsiteX5" fmla="*/ 0 w 1795187"/>
              <a:gd name="connsiteY5" fmla="*/ 6200775 h 6200775"/>
              <a:gd name="connsiteX6" fmla="*/ 9525 w 1795187"/>
              <a:gd name="connsiteY6" fmla="*/ 0 h 6200775"/>
              <a:gd name="connsiteX0" fmla="*/ 9525 w 1806798"/>
              <a:gd name="connsiteY0" fmla="*/ 0 h 6200775"/>
              <a:gd name="connsiteX1" fmla="*/ 985784 w 1806798"/>
              <a:gd name="connsiteY1" fmla="*/ 1421774 h 6200775"/>
              <a:gd name="connsiteX2" fmla="*/ 537649 w 1806798"/>
              <a:gd name="connsiteY2" fmla="*/ 2857216 h 6200775"/>
              <a:gd name="connsiteX3" fmla="*/ 1282394 w 1806798"/>
              <a:gd name="connsiteY3" fmla="*/ 4636703 h 6200775"/>
              <a:gd name="connsiteX4" fmla="*/ 428625 w 1806798"/>
              <a:gd name="connsiteY4" fmla="*/ 6200775 h 6200775"/>
              <a:gd name="connsiteX5" fmla="*/ 0 w 1806798"/>
              <a:gd name="connsiteY5" fmla="*/ 6200775 h 6200775"/>
              <a:gd name="connsiteX6" fmla="*/ 9525 w 1806798"/>
              <a:gd name="connsiteY6" fmla="*/ 0 h 6200775"/>
              <a:gd name="connsiteX0" fmla="*/ 9525 w 1821675"/>
              <a:gd name="connsiteY0" fmla="*/ 0 h 6200775"/>
              <a:gd name="connsiteX1" fmla="*/ 985784 w 1821675"/>
              <a:gd name="connsiteY1" fmla="*/ 1421774 h 6200775"/>
              <a:gd name="connsiteX2" fmla="*/ 537649 w 1821675"/>
              <a:gd name="connsiteY2" fmla="*/ 2857216 h 6200775"/>
              <a:gd name="connsiteX3" fmla="*/ 1282394 w 1821675"/>
              <a:gd name="connsiteY3" fmla="*/ 4636703 h 6200775"/>
              <a:gd name="connsiteX4" fmla="*/ 428625 w 1821675"/>
              <a:gd name="connsiteY4" fmla="*/ 6200775 h 6200775"/>
              <a:gd name="connsiteX5" fmla="*/ 0 w 1821675"/>
              <a:gd name="connsiteY5" fmla="*/ 6200775 h 6200775"/>
              <a:gd name="connsiteX6" fmla="*/ 9525 w 1821675"/>
              <a:gd name="connsiteY6" fmla="*/ 0 h 6200775"/>
              <a:gd name="connsiteX0" fmla="*/ 9525 w 1821675"/>
              <a:gd name="connsiteY0" fmla="*/ 0 h 6200775"/>
              <a:gd name="connsiteX1" fmla="*/ 985784 w 1821675"/>
              <a:gd name="connsiteY1" fmla="*/ 1421774 h 6200775"/>
              <a:gd name="connsiteX2" fmla="*/ 537649 w 1821675"/>
              <a:gd name="connsiteY2" fmla="*/ 2857216 h 6200775"/>
              <a:gd name="connsiteX3" fmla="*/ 1282394 w 1821675"/>
              <a:gd name="connsiteY3" fmla="*/ 4636703 h 6200775"/>
              <a:gd name="connsiteX4" fmla="*/ 428625 w 1821675"/>
              <a:gd name="connsiteY4" fmla="*/ 6200775 h 6200775"/>
              <a:gd name="connsiteX5" fmla="*/ 0 w 1821675"/>
              <a:gd name="connsiteY5" fmla="*/ 6200775 h 6200775"/>
              <a:gd name="connsiteX6" fmla="*/ 9525 w 1821675"/>
              <a:gd name="connsiteY6" fmla="*/ 0 h 6200775"/>
              <a:gd name="connsiteX0" fmla="*/ 9525 w 1850746"/>
              <a:gd name="connsiteY0" fmla="*/ 0 h 6200775"/>
              <a:gd name="connsiteX1" fmla="*/ 985784 w 1850746"/>
              <a:gd name="connsiteY1" fmla="*/ 1421774 h 6200775"/>
              <a:gd name="connsiteX2" fmla="*/ 537649 w 1850746"/>
              <a:gd name="connsiteY2" fmla="*/ 2857216 h 6200775"/>
              <a:gd name="connsiteX3" fmla="*/ 1282394 w 1850746"/>
              <a:gd name="connsiteY3" fmla="*/ 4636703 h 6200775"/>
              <a:gd name="connsiteX4" fmla="*/ 428625 w 1850746"/>
              <a:gd name="connsiteY4" fmla="*/ 6200775 h 6200775"/>
              <a:gd name="connsiteX5" fmla="*/ 0 w 1850746"/>
              <a:gd name="connsiteY5" fmla="*/ 6200775 h 6200775"/>
              <a:gd name="connsiteX6" fmla="*/ 9525 w 185074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37649 w 1400916"/>
              <a:gd name="connsiteY2" fmla="*/ 2857216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792705"/>
              <a:gd name="connsiteY0" fmla="*/ 0 h 6200775"/>
              <a:gd name="connsiteX1" fmla="*/ 985784 w 1792705"/>
              <a:gd name="connsiteY1" fmla="*/ 1421774 h 6200775"/>
              <a:gd name="connsiteX2" fmla="*/ 540732 w 1792705"/>
              <a:gd name="connsiteY2" fmla="*/ 2856335 h 6200775"/>
              <a:gd name="connsiteX3" fmla="*/ 1282394 w 1792705"/>
              <a:gd name="connsiteY3" fmla="*/ 4636703 h 6200775"/>
              <a:gd name="connsiteX4" fmla="*/ 428625 w 1792705"/>
              <a:gd name="connsiteY4" fmla="*/ 6200775 h 6200775"/>
              <a:gd name="connsiteX5" fmla="*/ 0 w 1792705"/>
              <a:gd name="connsiteY5" fmla="*/ 6200775 h 6200775"/>
              <a:gd name="connsiteX6" fmla="*/ 9525 w 1792705"/>
              <a:gd name="connsiteY6" fmla="*/ 0 h 6200775"/>
              <a:gd name="connsiteX0" fmla="*/ 9525 w 1792705"/>
              <a:gd name="connsiteY0" fmla="*/ 0 h 6200775"/>
              <a:gd name="connsiteX1" fmla="*/ 985784 w 1792705"/>
              <a:gd name="connsiteY1" fmla="*/ 1421774 h 6200775"/>
              <a:gd name="connsiteX2" fmla="*/ 540732 w 1792705"/>
              <a:gd name="connsiteY2" fmla="*/ 2856335 h 6200775"/>
              <a:gd name="connsiteX3" fmla="*/ 1282394 w 1792705"/>
              <a:gd name="connsiteY3" fmla="*/ 4636703 h 6200775"/>
              <a:gd name="connsiteX4" fmla="*/ 428625 w 1792705"/>
              <a:gd name="connsiteY4" fmla="*/ 6200775 h 6200775"/>
              <a:gd name="connsiteX5" fmla="*/ 0 w 1792705"/>
              <a:gd name="connsiteY5" fmla="*/ 6200775 h 6200775"/>
              <a:gd name="connsiteX6" fmla="*/ 9525 w 1792705"/>
              <a:gd name="connsiteY6" fmla="*/ 0 h 6200775"/>
              <a:gd name="connsiteX0" fmla="*/ 9525 w 1821335"/>
              <a:gd name="connsiteY0" fmla="*/ 0 h 6200775"/>
              <a:gd name="connsiteX1" fmla="*/ 985784 w 1821335"/>
              <a:gd name="connsiteY1" fmla="*/ 1421774 h 6200775"/>
              <a:gd name="connsiteX2" fmla="*/ 540732 w 1821335"/>
              <a:gd name="connsiteY2" fmla="*/ 2856335 h 6200775"/>
              <a:gd name="connsiteX3" fmla="*/ 1282394 w 1821335"/>
              <a:gd name="connsiteY3" fmla="*/ 4636703 h 6200775"/>
              <a:gd name="connsiteX4" fmla="*/ 428625 w 1821335"/>
              <a:gd name="connsiteY4" fmla="*/ 6200775 h 6200775"/>
              <a:gd name="connsiteX5" fmla="*/ 0 w 1821335"/>
              <a:gd name="connsiteY5" fmla="*/ 6200775 h 6200775"/>
              <a:gd name="connsiteX6" fmla="*/ 9525 w 1821335"/>
              <a:gd name="connsiteY6" fmla="*/ 0 h 6200775"/>
              <a:gd name="connsiteX0" fmla="*/ 9525 w 1821335"/>
              <a:gd name="connsiteY0" fmla="*/ 0 h 6200775"/>
              <a:gd name="connsiteX1" fmla="*/ 985784 w 1821335"/>
              <a:gd name="connsiteY1" fmla="*/ 1421774 h 6200775"/>
              <a:gd name="connsiteX2" fmla="*/ 540732 w 1821335"/>
              <a:gd name="connsiteY2" fmla="*/ 2856335 h 6200775"/>
              <a:gd name="connsiteX3" fmla="*/ 1282394 w 1821335"/>
              <a:gd name="connsiteY3" fmla="*/ 4636703 h 6200775"/>
              <a:gd name="connsiteX4" fmla="*/ 428625 w 1821335"/>
              <a:gd name="connsiteY4" fmla="*/ 6200775 h 6200775"/>
              <a:gd name="connsiteX5" fmla="*/ 0 w 1821335"/>
              <a:gd name="connsiteY5" fmla="*/ 6200775 h 6200775"/>
              <a:gd name="connsiteX6" fmla="*/ 9525 w 1821335"/>
              <a:gd name="connsiteY6" fmla="*/ 0 h 6200775"/>
              <a:gd name="connsiteX0" fmla="*/ 9525 w 1839834"/>
              <a:gd name="connsiteY0" fmla="*/ 0 h 6200775"/>
              <a:gd name="connsiteX1" fmla="*/ 985784 w 1839834"/>
              <a:gd name="connsiteY1" fmla="*/ 1421774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5784 w 1839834"/>
              <a:gd name="connsiteY1" fmla="*/ 1421774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5784 w 1839834"/>
              <a:gd name="connsiteY1" fmla="*/ 1421774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9834" h="6200775">
                <a:moveTo>
                  <a:pt x="9525" y="0"/>
                </a:moveTo>
                <a:cubicBezTo>
                  <a:pt x="416295" y="284690"/>
                  <a:pt x="1425142" y="897762"/>
                  <a:pt x="980939" y="1433666"/>
                </a:cubicBezTo>
                <a:cubicBezTo>
                  <a:pt x="844467" y="1707707"/>
                  <a:pt x="539821" y="2296069"/>
                  <a:pt x="540732" y="2856335"/>
                </a:cubicBezTo>
                <a:cubicBezTo>
                  <a:pt x="541643" y="3416601"/>
                  <a:pt x="743453" y="3982394"/>
                  <a:pt x="1282394" y="4636703"/>
                </a:cubicBezTo>
                <a:cubicBezTo>
                  <a:pt x="1839834" y="5180015"/>
                  <a:pt x="543317" y="6072427"/>
                  <a:pt x="428625" y="6200775"/>
                </a:cubicBezTo>
                <a:lnTo>
                  <a:pt x="0" y="6200775"/>
                </a:lnTo>
                <a:lnTo>
                  <a:pt x="9525" y="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60000"/>
                  <a:lumOff val="40000"/>
                  <a:alpha val="63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balanced" dir="t">
              <a:rot lat="0" lon="0" rev="10800000"/>
            </a:lightRig>
          </a:scene3d>
          <a:sp3d prstMaterial="plastic">
            <a:bevelT w="1016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reeform 11"/>
          <p:cNvSpPr/>
          <p:nvPr/>
        </p:nvSpPr>
        <p:spPr bwMode="ltGray">
          <a:xfrm>
            <a:off x="6954" y="2705"/>
            <a:ext cx="7708296" cy="1619808"/>
          </a:xfrm>
          <a:custGeom>
            <a:avLst/>
            <a:gdLst>
              <a:gd name="connsiteX0" fmla="*/ 0 w 7724775"/>
              <a:gd name="connsiteY0" fmla="*/ 0 h 1304925"/>
              <a:gd name="connsiteX1" fmla="*/ 7724775 w 7724775"/>
              <a:gd name="connsiteY1" fmla="*/ 0 h 1304925"/>
              <a:gd name="connsiteX2" fmla="*/ 7219950 w 7724775"/>
              <a:gd name="connsiteY2" fmla="*/ 685800 h 1304925"/>
              <a:gd name="connsiteX3" fmla="*/ 6600825 w 7724775"/>
              <a:gd name="connsiteY3" fmla="*/ 876300 h 1304925"/>
              <a:gd name="connsiteX4" fmla="*/ 4314825 w 7724775"/>
              <a:gd name="connsiteY4" fmla="*/ 504825 h 1304925"/>
              <a:gd name="connsiteX5" fmla="*/ 1781175 w 7724775"/>
              <a:gd name="connsiteY5" fmla="*/ 1304925 h 1304925"/>
              <a:gd name="connsiteX6" fmla="*/ 9525 w 7724775"/>
              <a:gd name="connsiteY6" fmla="*/ 400050 h 1304925"/>
              <a:gd name="connsiteX7" fmla="*/ 0 w 7724775"/>
              <a:gd name="connsiteY7" fmla="*/ 0 h 1304925"/>
              <a:gd name="connsiteX0" fmla="*/ 0 w 7724775"/>
              <a:gd name="connsiteY0" fmla="*/ 0 h 1322387"/>
              <a:gd name="connsiteX1" fmla="*/ 7724775 w 7724775"/>
              <a:gd name="connsiteY1" fmla="*/ 0 h 1322387"/>
              <a:gd name="connsiteX2" fmla="*/ 7219950 w 7724775"/>
              <a:gd name="connsiteY2" fmla="*/ 685800 h 1322387"/>
              <a:gd name="connsiteX3" fmla="*/ 6600825 w 7724775"/>
              <a:gd name="connsiteY3" fmla="*/ 876300 h 1322387"/>
              <a:gd name="connsiteX4" fmla="*/ 4314825 w 7724775"/>
              <a:gd name="connsiteY4" fmla="*/ 504825 h 1322387"/>
              <a:gd name="connsiteX5" fmla="*/ 1781175 w 7724775"/>
              <a:gd name="connsiteY5" fmla="*/ 1304925 h 1322387"/>
              <a:gd name="connsiteX6" fmla="*/ 9525 w 7724775"/>
              <a:gd name="connsiteY6" fmla="*/ 400050 h 1322387"/>
              <a:gd name="connsiteX7" fmla="*/ 0 w 7724775"/>
              <a:gd name="connsiteY7" fmla="*/ 0 h 1322387"/>
              <a:gd name="connsiteX0" fmla="*/ 0 w 7724775"/>
              <a:gd name="connsiteY0" fmla="*/ 0 h 1322387"/>
              <a:gd name="connsiteX1" fmla="*/ 7724775 w 7724775"/>
              <a:gd name="connsiteY1" fmla="*/ 0 h 1322387"/>
              <a:gd name="connsiteX2" fmla="*/ 7219950 w 7724775"/>
              <a:gd name="connsiteY2" fmla="*/ 685800 h 1322387"/>
              <a:gd name="connsiteX3" fmla="*/ 6600825 w 7724775"/>
              <a:gd name="connsiteY3" fmla="*/ 876300 h 1322387"/>
              <a:gd name="connsiteX4" fmla="*/ 4314825 w 7724775"/>
              <a:gd name="connsiteY4" fmla="*/ 504825 h 1322387"/>
              <a:gd name="connsiteX5" fmla="*/ 1781175 w 7724775"/>
              <a:gd name="connsiteY5" fmla="*/ 1304925 h 1322387"/>
              <a:gd name="connsiteX6" fmla="*/ 9525 w 7724775"/>
              <a:gd name="connsiteY6" fmla="*/ 400050 h 1322387"/>
              <a:gd name="connsiteX7" fmla="*/ 0 w 7724775"/>
              <a:gd name="connsiteY7" fmla="*/ 0 h 1322387"/>
              <a:gd name="connsiteX0" fmla="*/ 0 w 7724775"/>
              <a:gd name="connsiteY0" fmla="*/ 0 h 1322387"/>
              <a:gd name="connsiteX1" fmla="*/ 7724775 w 7724775"/>
              <a:gd name="connsiteY1" fmla="*/ 0 h 1322387"/>
              <a:gd name="connsiteX2" fmla="*/ 7219950 w 7724775"/>
              <a:gd name="connsiteY2" fmla="*/ 685800 h 1322387"/>
              <a:gd name="connsiteX3" fmla="*/ 6600825 w 7724775"/>
              <a:gd name="connsiteY3" fmla="*/ 876300 h 1322387"/>
              <a:gd name="connsiteX4" fmla="*/ 4314825 w 7724775"/>
              <a:gd name="connsiteY4" fmla="*/ 504825 h 1322387"/>
              <a:gd name="connsiteX5" fmla="*/ 1781175 w 7724775"/>
              <a:gd name="connsiteY5" fmla="*/ 1304925 h 1322387"/>
              <a:gd name="connsiteX6" fmla="*/ 9525 w 7724775"/>
              <a:gd name="connsiteY6" fmla="*/ 400050 h 1322387"/>
              <a:gd name="connsiteX7" fmla="*/ 0 w 7724775"/>
              <a:gd name="connsiteY7" fmla="*/ 0 h 1322387"/>
              <a:gd name="connsiteX0" fmla="*/ 0 w 7724775"/>
              <a:gd name="connsiteY0" fmla="*/ 0 h 1541463"/>
              <a:gd name="connsiteX1" fmla="*/ 7724775 w 7724775"/>
              <a:gd name="connsiteY1" fmla="*/ 0 h 1541463"/>
              <a:gd name="connsiteX2" fmla="*/ 7219950 w 7724775"/>
              <a:gd name="connsiteY2" fmla="*/ 685800 h 1541463"/>
              <a:gd name="connsiteX3" fmla="*/ 6600825 w 7724775"/>
              <a:gd name="connsiteY3" fmla="*/ 876300 h 1541463"/>
              <a:gd name="connsiteX4" fmla="*/ 4314825 w 7724775"/>
              <a:gd name="connsiteY4" fmla="*/ 504825 h 1541463"/>
              <a:gd name="connsiteX5" fmla="*/ 1781175 w 7724775"/>
              <a:gd name="connsiteY5" fmla="*/ 1304925 h 1541463"/>
              <a:gd name="connsiteX6" fmla="*/ 9525 w 7724775"/>
              <a:gd name="connsiteY6" fmla="*/ 400050 h 1541463"/>
              <a:gd name="connsiteX7" fmla="*/ 0 w 7724775"/>
              <a:gd name="connsiteY7" fmla="*/ 0 h 1541463"/>
              <a:gd name="connsiteX0" fmla="*/ 0 w 7724775"/>
              <a:gd name="connsiteY0" fmla="*/ 0 h 1600206"/>
              <a:gd name="connsiteX1" fmla="*/ 7724775 w 7724775"/>
              <a:gd name="connsiteY1" fmla="*/ 0 h 1600206"/>
              <a:gd name="connsiteX2" fmla="*/ 7219950 w 7724775"/>
              <a:gd name="connsiteY2" fmla="*/ 685800 h 1600206"/>
              <a:gd name="connsiteX3" fmla="*/ 6600825 w 7724775"/>
              <a:gd name="connsiteY3" fmla="*/ 876300 h 1600206"/>
              <a:gd name="connsiteX4" fmla="*/ 4314825 w 7724775"/>
              <a:gd name="connsiteY4" fmla="*/ 504825 h 1600206"/>
              <a:gd name="connsiteX5" fmla="*/ 1781175 w 7724775"/>
              <a:gd name="connsiteY5" fmla="*/ 1304925 h 1600206"/>
              <a:gd name="connsiteX6" fmla="*/ 9525 w 7724775"/>
              <a:gd name="connsiteY6" fmla="*/ 400050 h 1600206"/>
              <a:gd name="connsiteX7" fmla="*/ 0 w 7724775"/>
              <a:gd name="connsiteY7" fmla="*/ 0 h 1600206"/>
              <a:gd name="connsiteX0" fmla="*/ 0 w 7724775"/>
              <a:gd name="connsiteY0" fmla="*/ 0 h 1600206"/>
              <a:gd name="connsiteX1" fmla="*/ 7724775 w 7724775"/>
              <a:gd name="connsiteY1" fmla="*/ 0 h 1600206"/>
              <a:gd name="connsiteX2" fmla="*/ 7219950 w 7724775"/>
              <a:gd name="connsiteY2" fmla="*/ 685800 h 1600206"/>
              <a:gd name="connsiteX3" fmla="*/ 6600825 w 7724775"/>
              <a:gd name="connsiteY3" fmla="*/ 876300 h 1600206"/>
              <a:gd name="connsiteX4" fmla="*/ 4314825 w 7724775"/>
              <a:gd name="connsiteY4" fmla="*/ 504825 h 1600206"/>
              <a:gd name="connsiteX5" fmla="*/ 1781175 w 7724775"/>
              <a:gd name="connsiteY5" fmla="*/ 1304925 h 1600206"/>
              <a:gd name="connsiteX6" fmla="*/ 9525 w 7724775"/>
              <a:gd name="connsiteY6" fmla="*/ 400050 h 1600206"/>
              <a:gd name="connsiteX7" fmla="*/ 0 w 7724775"/>
              <a:gd name="connsiteY7" fmla="*/ 0 h 1600206"/>
              <a:gd name="connsiteX0" fmla="*/ 0 w 7724775"/>
              <a:gd name="connsiteY0" fmla="*/ 0 h 1600206"/>
              <a:gd name="connsiteX1" fmla="*/ 7724775 w 7724775"/>
              <a:gd name="connsiteY1" fmla="*/ 0 h 1600206"/>
              <a:gd name="connsiteX2" fmla="*/ 7219950 w 7724775"/>
              <a:gd name="connsiteY2" fmla="*/ 685800 h 1600206"/>
              <a:gd name="connsiteX3" fmla="*/ 6600825 w 7724775"/>
              <a:gd name="connsiteY3" fmla="*/ 876300 h 1600206"/>
              <a:gd name="connsiteX4" fmla="*/ 4314825 w 7724775"/>
              <a:gd name="connsiteY4" fmla="*/ 504825 h 1600206"/>
              <a:gd name="connsiteX5" fmla="*/ 1781175 w 7724775"/>
              <a:gd name="connsiteY5" fmla="*/ 1304925 h 1600206"/>
              <a:gd name="connsiteX6" fmla="*/ 9525 w 7724775"/>
              <a:gd name="connsiteY6" fmla="*/ 400050 h 1600206"/>
              <a:gd name="connsiteX7" fmla="*/ 0 w 7724775"/>
              <a:gd name="connsiteY7" fmla="*/ 0 h 1600206"/>
              <a:gd name="connsiteX0" fmla="*/ 0 w 7724775"/>
              <a:gd name="connsiteY0" fmla="*/ 0 h 1600206"/>
              <a:gd name="connsiteX1" fmla="*/ 7724775 w 7724775"/>
              <a:gd name="connsiteY1" fmla="*/ 0 h 1600206"/>
              <a:gd name="connsiteX2" fmla="*/ 7219950 w 7724775"/>
              <a:gd name="connsiteY2" fmla="*/ 685800 h 1600206"/>
              <a:gd name="connsiteX3" fmla="*/ 6600825 w 7724775"/>
              <a:gd name="connsiteY3" fmla="*/ 876300 h 1600206"/>
              <a:gd name="connsiteX4" fmla="*/ 4314825 w 7724775"/>
              <a:gd name="connsiteY4" fmla="*/ 504825 h 1600206"/>
              <a:gd name="connsiteX5" fmla="*/ 1781175 w 7724775"/>
              <a:gd name="connsiteY5" fmla="*/ 1304925 h 1600206"/>
              <a:gd name="connsiteX6" fmla="*/ 2875 w 7724775"/>
              <a:gd name="connsiteY6" fmla="*/ 379961 h 1600206"/>
              <a:gd name="connsiteX7" fmla="*/ 0 w 7724775"/>
              <a:gd name="connsiteY7" fmla="*/ 0 h 1600206"/>
              <a:gd name="connsiteX0" fmla="*/ 0 w 7724775"/>
              <a:gd name="connsiteY0" fmla="*/ 0 h 1602700"/>
              <a:gd name="connsiteX1" fmla="*/ 7724775 w 7724775"/>
              <a:gd name="connsiteY1" fmla="*/ 0 h 1602700"/>
              <a:gd name="connsiteX2" fmla="*/ 7219950 w 7724775"/>
              <a:gd name="connsiteY2" fmla="*/ 685800 h 1602700"/>
              <a:gd name="connsiteX3" fmla="*/ 6600825 w 7724775"/>
              <a:gd name="connsiteY3" fmla="*/ 876300 h 1602700"/>
              <a:gd name="connsiteX4" fmla="*/ 4314825 w 7724775"/>
              <a:gd name="connsiteY4" fmla="*/ 504825 h 1602700"/>
              <a:gd name="connsiteX5" fmla="*/ 1781175 w 7724775"/>
              <a:gd name="connsiteY5" fmla="*/ 1304925 h 1602700"/>
              <a:gd name="connsiteX6" fmla="*/ 2875 w 7724775"/>
              <a:gd name="connsiteY6" fmla="*/ 379961 h 1602700"/>
              <a:gd name="connsiteX7" fmla="*/ 0 w 7724775"/>
              <a:gd name="connsiteY7" fmla="*/ 0 h 1602700"/>
              <a:gd name="connsiteX0" fmla="*/ 0 w 7724775"/>
              <a:gd name="connsiteY0" fmla="*/ 0 h 1545342"/>
              <a:gd name="connsiteX1" fmla="*/ 7724775 w 7724775"/>
              <a:gd name="connsiteY1" fmla="*/ 0 h 1545342"/>
              <a:gd name="connsiteX2" fmla="*/ 7219950 w 7724775"/>
              <a:gd name="connsiteY2" fmla="*/ 685800 h 1545342"/>
              <a:gd name="connsiteX3" fmla="*/ 6600825 w 7724775"/>
              <a:gd name="connsiteY3" fmla="*/ 876300 h 1545342"/>
              <a:gd name="connsiteX4" fmla="*/ 4314825 w 7724775"/>
              <a:gd name="connsiteY4" fmla="*/ 504825 h 1545342"/>
              <a:gd name="connsiteX5" fmla="*/ 1781175 w 7724775"/>
              <a:gd name="connsiteY5" fmla="*/ 1304925 h 1545342"/>
              <a:gd name="connsiteX6" fmla="*/ 2875 w 7724775"/>
              <a:gd name="connsiteY6" fmla="*/ 379961 h 1545342"/>
              <a:gd name="connsiteX7" fmla="*/ 0 w 7724775"/>
              <a:gd name="connsiteY7" fmla="*/ 0 h 154534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00825 w 7724775"/>
              <a:gd name="connsiteY3" fmla="*/ 876300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00825 w 7724775"/>
              <a:gd name="connsiteY3" fmla="*/ 876300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00825 w 7724775"/>
              <a:gd name="connsiteY3" fmla="*/ 876300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24775" h="1622512">
                <a:moveTo>
                  <a:pt x="0" y="0"/>
                </a:moveTo>
                <a:lnTo>
                  <a:pt x="7724775" y="0"/>
                </a:lnTo>
                <a:cubicBezTo>
                  <a:pt x="7556500" y="228600"/>
                  <a:pt x="7398477" y="462188"/>
                  <a:pt x="7219950" y="685800"/>
                </a:cubicBezTo>
                <a:cubicBezTo>
                  <a:pt x="7117969" y="811622"/>
                  <a:pt x="7010059" y="974488"/>
                  <a:pt x="6613156" y="881149"/>
                </a:cubicBezTo>
                <a:cubicBezTo>
                  <a:pt x="6073551" y="698725"/>
                  <a:pt x="5118770" y="460658"/>
                  <a:pt x="4314825" y="504825"/>
                </a:cubicBezTo>
                <a:cubicBezTo>
                  <a:pt x="3510880" y="548992"/>
                  <a:pt x="2429591" y="850086"/>
                  <a:pt x="1781175" y="1304925"/>
                </a:cubicBezTo>
                <a:cubicBezTo>
                  <a:pt x="1239128" y="1622512"/>
                  <a:pt x="218826" y="516953"/>
                  <a:pt x="2875" y="379961"/>
                </a:cubicBezTo>
                <a:cubicBezTo>
                  <a:pt x="1917" y="253307"/>
                  <a:pt x="958" y="126654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balanced" dir="t"/>
          </a:scene3d>
          <a:sp3d extrusionH="76200">
            <a:bevelT w="101600" h="127000"/>
            <a:bevelB w="0" h="0" prst="angle"/>
            <a:extrusionClr>
              <a:schemeClr val="bg2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31536" cy="411480"/>
          </a:xfrm>
        </p:spPr>
        <p:txBody>
          <a:bodyPr anchor="b"/>
          <a:lstStyle>
            <a:lvl1pPr algn="ctr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1216152" y="685800"/>
            <a:ext cx="6638544" cy="395935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69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balanced" dir="t"/>
          </a:scene3d>
          <a:sp3d>
            <a:bevelT w="101600" h="1270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914400" rtl="0" eaLnBrk="1" latinLnBrk="0" hangingPunct="1">
              <a:buNone/>
              <a:defRPr 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83080" y="5285232"/>
            <a:ext cx="5431536" cy="630936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5D194-37A9-46BA-A036-8EAED4C8A638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12/19/2014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BB328-7C4B-46E6-8D5A-F788F0F494B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3180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A24B0-D2DB-42FC-A824-50886A69C5D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12/19/2014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4F665-0501-4D3D-8B36-9580C5779E51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2171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1152" y="274637"/>
            <a:ext cx="1755648" cy="587044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9768" y="274638"/>
            <a:ext cx="635508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9718E-178C-4583-AF90-55D10BBF0A25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12/19/2014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B7DAA-66DA-4950-8BF7-52C1CF5DA384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8702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ltGray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3"/>
          <p:cNvSpPr/>
          <p:nvPr/>
        </p:nvSpPr>
        <p:spPr bwMode="ltGray">
          <a:xfrm>
            <a:off x="7223760" y="5410"/>
            <a:ext cx="1926890" cy="5929045"/>
          </a:xfrm>
          <a:custGeom>
            <a:avLst/>
            <a:gdLst>
              <a:gd name="connsiteX0" fmla="*/ 609600 w 1676400"/>
              <a:gd name="connsiteY0" fmla="*/ 0 h 5915025"/>
              <a:gd name="connsiteX1" fmla="*/ 0 w 1676400"/>
              <a:gd name="connsiteY1" fmla="*/ 714375 h 5915025"/>
              <a:gd name="connsiteX2" fmla="*/ 19050 w 1676400"/>
              <a:gd name="connsiteY2" fmla="*/ 1438275 h 5915025"/>
              <a:gd name="connsiteX3" fmla="*/ 971550 w 1676400"/>
              <a:gd name="connsiteY3" fmla="*/ 3086100 h 5915025"/>
              <a:gd name="connsiteX4" fmla="*/ 733425 w 1676400"/>
              <a:gd name="connsiteY4" fmla="*/ 4514850 h 5915025"/>
              <a:gd name="connsiteX5" fmla="*/ 1666875 w 1676400"/>
              <a:gd name="connsiteY5" fmla="*/ 5915025 h 5915025"/>
              <a:gd name="connsiteX6" fmla="*/ 1676400 w 1676400"/>
              <a:gd name="connsiteY6" fmla="*/ 0 h 5915025"/>
              <a:gd name="connsiteX7" fmla="*/ 609600 w 1676400"/>
              <a:gd name="connsiteY7" fmla="*/ 0 h 5915025"/>
              <a:gd name="connsiteX0" fmla="*/ 752475 w 1819275"/>
              <a:gd name="connsiteY0" fmla="*/ 0 h 5915025"/>
              <a:gd name="connsiteX1" fmla="*/ 142875 w 1819275"/>
              <a:gd name="connsiteY1" fmla="*/ 714375 h 5915025"/>
              <a:gd name="connsiteX2" fmla="*/ 161925 w 1819275"/>
              <a:gd name="connsiteY2" fmla="*/ 1438275 h 5915025"/>
              <a:gd name="connsiteX3" fmla="*/ 1114425 w 1819275"/>
              <a:gd name="connsiteY3" fmla="*/ 3086100 h 5915025"/>
              <a:gd name="connsiteX4" fmla="*/ 876300 w 1819275"/>
              <a:gd name="connsiteY4" fmla="*/ 4514850 h 5915025"/>
              <a:gd name="connsiteX5" fmla="*/ 1809750 w 1819275"/>
              <a:gd name="connsiteY5" fmla="*/ 5915025 h 5915025"/>
              <a:gd name="connsiteX6" fmla="*/ 1819275 w 1819275"/>
              <a:gd name="connsiteY6" fmla="*/ 0 h 5915025"/>
              <a:gd name="connsiteX7" fmla="*/ 752475 w 1819275"/>
              <a:gd name="connsiteY7" fmla="*/ 0 h 5915025"/>
              <a:gd name="connsiteX0" fmla="*/ 752475 w 1819275"/>
              <a:gd name="connsiteY0" fmla="*/ 0 h 5915025"/>
              <a:gd name="connsiteX1" fmla="*/ 142875 w 1819275"/>
              <a:gd name="connsiteY1" fmla="*/ 714375 h 5915025"/>
              <a:gd name="connsiteX2" fmla="*/ 161925 w 1819275"/>
              <a:gd name="connsiteY2" fmla="*/ 1438275 h 5915025"/>
              <a:gd name="connsiteX3" fmla="*/ 1114425 w 1819275"/>
              <a:gd name="connsiteY3" fmla="*/ 3086100 h 5915025"/>
              <a:gd name="connsiteX4" fmla="*/ 876300 w 1819275"/>
              <a:gd name="connsiteY4" fmla="*/ 4514850 h 5915025"/>
              <a:gd name="connsiteX5" fmla="*/ 1809750 w 1819275"/>
              <a:gd name="connsiteY5" fmla="*/ 5915025 h 5915025"/>
              <a:gd name="connsiteX6" fmla="*/ 1819275 w 1819275"/>
              <a:gd name="connsiteY6" fmla="*/ 0 h 5915025"/>
              <a:gd name="connsiteX7" fmla="*/ 752475 w 1819275"/>
              <a:gd name="connsiteY7" fmla="*/ 0 h 5915025"/>
              <a:gd name="connsiteX0" fmla="*/ 752475 w 1819275"/>
              <a:gd name="connsiteY0" fmla="*/ 0 h 6667500"/>
              <a:gd name="connsiteX1" fmla="*/ 142875 w 1819275"/>
              <a:gd name="connsiteY1" fmla="*/ 714375 h 6667500"/>
              <a:gd name="connsiteX2" fmla="*/ 161925 w 1819275"/>
              <a:gd name="connsiteY2" fmla="*/ 1438275 h 6667500"/>
              <a:gd name="connsiteX3" fmla="*/ 1114425 w 1819275"/>
              <a:gd name="connsiteY3" fmla="*/ 3086100 h 6667500"/>
              <a:gd name="connsiteX4" fmla="*/ 876300 w 1819275"/>
              <a:gd name="connsiteY4" fmla="*/ 4514850 h 6667500"/>
              <a:gd name="connsiteX5" fmla="*/ 1809750 w 1819275"/>
              <a:gd name="connsiteY5" fmla="*/ 5915025 h 6667500"/>
              <a:gd name="connsiteX6" fmla="*/ 1819275 w 1819275"/>
              <a:gd name="connsiteY6" fmla="*/ 0 h 6667500"/>
              <a:gd name="connsiteX7" fmla="*/ 752475 w 1819275"/>
              <a:gd name="connsiteY7" fmla="*/ 0 h 6667500"/>
              <a:gd name="connsiteX0" fmla="*/ 752475 w 1819275"/>
              <a:gd name="connsiteY0" fmla="*/ 0 h 6648220"/>
              <a:gd name="connsiteX1" fmla="*/ 142875 w 1819275"/>
              <a:gd name="connsiteY1" fmla="*/ 714375 h 6648220"/>
              <a:gd name="connsiteX2" fmla="*/ 161925 w 1819275"/>
              <a:gd name="connsiteY2" fmla="*/ 1438275 h 6648220"/>
              <a:gd name="connsiteX3" fmla="*/ 1114425 w 1819275"/>
              <a:gd name="connsiteY3" fmla="*/ 3086100 h 6648220"/>
              <a:gd name="connsiteX4" fmla="*/ 876300 w 1819275"/>
              <a:gd name="connsiteY4" fmla="*/ 4514850 h 6648220"/>
              <a:gd name="connsiteX5" fmla="*/ 1815258 w 1819275"/>
              <a:gd name="connsiteY5" fmla="*/ 5895745 h 6648220"/>
              <a:gd name="connsiteX6" fmla="*/ 1819275 w 1819275"/>
              <a:gd name="connsiteY6" fmla="*/ 0 h 6648220"/>
              <a:gd name="connsiteX7" fmla="*/ 752475 w 1819275"/>
              <a:gd name="connsiteY7" fmla="*/ 0 h 6648220"/>
              <a:gd name="connsiteX0" fmla="*/ 752475 w 1819275"/>
              <a:gd name="connsiteY0" fmla="*/ 0 h 6705140"/>
              <a:gd name="connsiteX1" fmla="*/ 142875 w 1819275"/>
              <a:gd name="connsiteY1" fmla="*/ 714375 h 6705140"/>
              <a:gd name="connsiteX2" fmla="*/ 161925 w 1819275"/>
              <a:gd name="connsiteY2" fmla="*/ 1438275 h 6705140"/>
              <a:gd name="connsiteX3" fmla="*/ 1114425 w 1819275"/>
              <a:gd name="connsiteY3" fmla="*/ 3086100 h 6705140"/>
              <a:gd name="connsiteX4" fmla="*/ 876300 w 1819275"/>
              <a:gd name="connsiteY4" fmla="*/ 4514850 h 6705140"/>
              <a:gd name="connsiteX5" fmla="*/ 1809750 w 1819275"/>
              <a:gd name="connsiteY5" fmla="*/ 5952665 h 6705140"/>
              <a:gd name="connsiteX6" fmla="*/ 1819275 w 1819275"/>
              <a:gd name="connsiteY6" fmla="*/ 0 h 6705140"/>
              <a:gd name="connsiteX7" fmla="*/ 752475 w 1819275"/>
              <a:gd name="connsiteY7" fmla="*/ 0 h 6705140"/>
              <a:gd name="connsiteX0" fmla="*/ 752475 w 1819275"/>
              <a:gd name="connsiteY0" fmla="*/ 0 h 5952665"/>
              <a:gd name="connsiteX1" fmla="*/ 142875 w 1819275"/>
              <a:gd name="connsiteY1" fmla="*/ 714375 h 5952665"/>
              <a:gd name="connsiteX2" fmla="*/ 161925 w 1819275"/>
              <a:gd name="connsiteY2" fmla="*/ 1438275 h 5952665"/>
              <a:gd name="connsiteX3" fmla="*/ 1114425 w 1819275"/>
              <a:gd name="connsiteY3" fmla="*/ 3086100 h 5952665"/>
              <a:gd name="connsiteX4" fmla="*/ 876300 w 1819275"/>
              <a:gd name="connsiteY4" fmla="*/ 4514850 h 5952665"/>
              <a:gd name="connsiteX5" fmla="*/ 1809750 w 1819275"/>
              <a:gd name="connsiteY5" fmla="*/ 5952665 h 5952665"/>
              <a:gd name="connsiteX6" fmla="*/ 1819275 w 1819275"/>
              <a:gd name="connsiteY6" fmla="*/ 0 h 5952665"/>
              <a:gd name="connsiteX7" fmla="*/ 752475 w 1819275"/>
              <a:gd name="connsiteY7" fmla="*/ 0 h 5952665"/>
              <a:gd name="connsiteX0" fmla="*/ 752475 w 1819275"/>
              <a:gd name="connsiteY0" fmla="*/ 0 h 5922369"/>
              <a:gd name="connsiteX1" fmla="*/ 142875 w 1819275"/>
              <a:gd name="connsiteY1" fmla="*/ 714375 h 5922369"/>
              <a:gd name="connsiteX2" fmla="*/ 161925 w 1819275"/>
              <a:gd name="connsiteY2" fmla="*/ 1438275 h 5922369"/>
              <a:gd name="connsiteX3" fmla="*/ 1114425 w 1819275"/>
              <a:gd name="connsiteY3" fmla="*/ 3086100 h 5922369"/>
              <a:gd name="connsiteX4" fmla="*/ 876300 w 1819275"/>
              <a:gd name="connsiteY4" fmla="*/ 4514850 h 5922369"/>
              <a:gd name="connsiteX5" fmla="*/ 1804242 w 1819275"/>
              <a:gd name="connsiteY5" fmla="*/ 5922369 h 5922369"/>
              <a:gd name="connsiteX6" fmla="*/ 1819275 w 1819275"/>
              <a:gd name="connsiteY6" fmla="*/ 0 h 5922369"/>
              <a:gd name="connsiteX7" fmla="*/ 752475 w 1819275"/>
              <a:gd name="connsiteY7" fmla="*/ 0 h 5922369"/>
              <a:gd name="connsiteX0" fmla="*/ 752934 w 1819734"/>
              <a:gd name="connsiteY0" fmla="*/ 0 h 5922369"/>
              <a:gd name="connsiteX1" fmla="*/ 143334 w 1819734"/>
              <a:gd name="connsiteY1" fmla="*/ 714375 h 5922369"/>
              <a:gd name="connsiteX2" fmla="*/ 162384 w 1819734"/>
              <a:gd name="connsiteY2" fmla="*/ 1438275 h 5922369"/>
              <a:gd name="connsiteX3" fmla="*/ 1117638 w 1819734"/>
              <a:gd name="connsiteY3" fmla="*/ 3392736 h 5922369"/>
              <a:gd name="connsiteX4" fmla="*/ 876759 w 1819734"/>
              <a:gd name="connsiteY4" fmla="*/ 4514850 h 5922369"/>
              <a:gd name="connsiteX5" fmla="*/ 1804701 w 1819734"/>
              <a:gd name="connsiteY5" fmla="*/ 5922369 h 5922369"/>
              <a:gd name="connsiteX6" fmla="*/ 1819734 w 1819734"/>
              <a:gd name="connsiteY6" fmla="*/ 0 h 5922369"/>
              <a:gd name="connsiteX7" fmla="*/ 752934 w 1819734"/>
              <a:gd name="connsiteY7" fmla="*/ 0 h 5922369"/>
              <a:gd name="connsiteX0" fmla="*/ 755688 w 1822488"/>
              <a:gd name="connsiteY0" fmla="*/ 0 h 5922369"/>
              <a:gd name="connsiteX1" fmla="*/ 146088 w 1822488"/>
              <a:gd name="connsiteY1" fmla="*/ 714375 h 5922369"/>
              <a:gd name="connsiteX2" fmla="*/ 165138 w 1822488"/>
              <a:gd name="connsiteY2" fmla="*/ 1438275 h 5922369"/>
              <a:gd name="connsiteX3" fmla="*/ 1136917 w 1822488"/>
              <a:gd name="connsiteY3" fmla="*/ 3389982 h 5922369"/>
              <a:gd name="connsiteX4" fmla="*/ 879513 w 1822488"/>
              <a:gd name="connsiteY4" fmla="*/ 4514850 h 5922369"/>
              <a:gd name="connsiteX5" fmla="*/ 1807455 w 1822488"/>
              <a:gd name="connsiteY5" fmla="*/ 5922369 h 5922369"/>
              <a:gd name="connsiteX6" fmla="*/ 1822488 w 1822488"/>
              <a:gd name="connsiteY6" fmla="*/ 0 h 5922369"/>
              <a:gd name="connsiteX7" fmla="*/ 755688 w 1822488"/>
              <a:gd name="connsiteY7" fmla="*/ 0 h 5922369"/>
              <a:gd name="connsiteX0" fmla="*/ 755688 w 1822488"/>
              <a:gd name="connsiteY0" fmla="*/ 0 h 5922369"/>
              <a:gd name="connsiteX1" fmla="*/ 146088 w 1822488"/>
              <a:gd name="connsiteY1" fmla="*/ 714375 h 5922369"/>
              <a:gd name="connsiteX2" fmla="*/ 165138 w 1822488"/>
              <a:gd name="connsiteY2" fmla="*/ 1438275 h 5922369"/>
              <a:gd name="connsiteX3" fmla="*/ 1136917 w 1822488"/>
              <a:gd name="connsiteY3" fmla="*/ 3389982 h 5922369"/>
              <a:gd name="connsiteX4" fmla="*/ 879513 w 1822488"/>
              <a:gd name="connsiteY4" fmla="*/ 4514850 h 5922369"/>
              <a:gd name="connsiteX5" fmla="*/ 1807455 w 1822488"/>
              <a:gd name="connsiteY5" fmla="*/ 5922369 h 5922369"/>
              <a:gd name="connsiteX6" fmla="*/ 1822488 w 1822488"/>
              <a:gd name="connsiteY6" fmla="*/ 0 h 5922369"/>
              <a:gd name="connsiteX7" fmla="*/ 755688 w 1822488"/>
              <a:gd name="connsiteY7" fmla="*/ 0 h 5922369"/>
              <a:gd name="connsiteX0" fmla="*/ 755688 w 1822488"/>
              <a:gd name="connsiteY0" fmla="*/ 0 h 5922369"/>
              <a:gd name="connsiteX1" fmla="*/ 146088 w 1822488"/>
              <a:gd name="connsiteY1" fmla="*/ 714375 h 5922369"/>
              <a:gd name="connsiteX2" fmla="*/ 165138 w 1822488"/>
              <a:gd name="connsiteY2" fmla="*/ 1438275 h 5922369"/>
              <a:gd name="connsiteX3" fmla="*/ 1136917 w 1822488"/>
              <a:gd name="connsiteY3" fmla="*/ 3389982 h 5922369"/>
              <a:gd name="connsiteX4" fmla="*/ 879513 w 1822488"/>
              <a:gd name="connsiteY4" fmla="*/ 4514850 h 5922369"/>
              <a:gd name="connsiteX5" fmla="*/ 1807455 w 1822488"/>
              <a:gd name="connsiteY5" fmla="*/ 5922369 h 5922369"/>
              <a:gd name="connsiteX6" fmla="*/ 1822488 w 1822488"/>
              <a:gd name="connsiteY6" fmla="*/ 0 h 5922369"/>
              <a:gd name="connsiteX7" fmla="*/ 755688 w 1822488"/>
              <a:gd name="connsiteY7" fmla="*/ 0 h 5922369"/>
              <a:gd name="connsiteX0" fmla="*/ 755688 w 1822488"/>
              <a:gd name="connsiteY0" fmla="*/ 0 h 5922369"/>
              <a:gd name="connsiteX1" fmla="*/ 146088 w 1822488"/>
              <a:gd name="connsiteY1" fmla="*/ 714375 h 5922369"/>
              <a:gd name="connsiteX2" fmla="*/ 165138 w 1822488"/>
              <a:gd name="connsiteY2" fmla="*/ 1438275 h 5922369"/>
              <a:gd name="connsiteX3" fmla="*/ 1136917 w 1822488"/>
              <a:gd name="connsiteY3" fmla="*/ 3389982 h 5922369"/>
              <a:gd name="connsiteX4" fmla="*/ 879513 w 1822488"/>
              <a:gd name="connsiteY4" fmla="*/ 4514850 h 5922369"/>
              <a:gd name="connsiteX5" fmla="*/ 1807455 w 1822488"/>
              <a:gd name="connsiteY5" fmla="*/ 5922369 h 5922369"/>
              <a:gd name="connsiteX6" fmla="*/ 1822488 w 1822488"/>
              <a:gd name="connsiteY6" fmla="*/ 0 h 5922369"/>
              <a:gd name="connsiteX7" fmla="*/ 755688 w 1822488"/>
              <a:gd name="connsiteY7" fmla="*/ 0 h 5922369"/>
              <a:gd name="connsiteX0" fmla="*/ 896153 w 1962953"/>
              <a:gd name="connsiteY0" fmla="*/ 0 h 5922369"/>
              <a:gd name="connsiteX1" fmla="*/ 286553 w 1962953"/>
              <a:gd name="connsiteY1" fmla="*/ 714375 h 5922369"/>
              <a:gd name="connsiteX2" fmla="*/ 305603 w 1962953"/>
              <a:gd name="connsiteY2" fmla="*/ 1438275 h 5922369"/>
              <a:gd name="connsiteX3" fmla="*/ 1277382 w 1962953"/>
              <a:gd name="connsiteY3" fmla="*/ 3389982 h 5922369"/>
              <a:gd name="connsiteX4" fmla="*/ 1019978 w 1962953"/>
              <a:gd name="connsiteY4" fmla="*/ 4514850 h 5922369"/>
              <a:gd name="connsiteX5" fmla="*/ 1947920 w 1962953"/>
              <a:gd name="connsiteY5" fmla="*/ 5922369 h 5922369"/>
              <a:gd name="connsiteX6" fmla="*/ 1962953 w 1962953"/>
              <a:gd name="connsiteY6" fmla="*/ 0 h 5922369"/>
              <a:gd name="connsiteX7" fmla="*/ 896153 w 1962953"/>
              <a:gd name="connsiteY7" fmla="*/ 0 h 5922369"/>
              <a:gd name="connsiteX0" fmla="*/ 896153 w 1962953"/>
              <a:gd name="connsiteY0" fmla="*/ 0 h 5922369"/>
              <a:gd name="connsiteX1" fmla="*/ 286553 w 1962953"/>
              <a:gd name="connsiteY1" fmla="*/ 714375 h 5922369"/>
              <a:gd name="connsiteX2" fmla="*/ 305603 w 1962953"/>
              <a:gd name="connsiteY2" fmla="*/ 1438275 h 5922369"/>
              <a:gd name="connsiteX3" fmla="*/ 1277382 w 1962953"/>
              <a:gd name="connsiteY3" fmla="*/ 3389982 h 5922369"/>
              <a:gd name="connsiteX4" fmla="*/ 1019978 w 1962953"/>
              <a:gd name="connsiteY4" fmla="*/ 4514850 h 5922369"/>
              <a:gd name="connsiteX5" fmla="*/ 1947920 w 1962953"/>
              <a:gd name="connsiteY5" fmla="*/ 5922369 h 5922369"/>
              <a:gd name="connsiteX6" fmla="*/ 1962953 w 1962953"/>
              <a:gd name="connsiteY6" fmla="*/ 0 h 5922369"/>
              <a:gd name="connsiteX7" fmla="*/ 896153 w 1962953"/>
              <a:gd name="connsiteY7" fmla="*/ 0 h 5922369"/>
              <a:gd name="connsiteX0" fmla="*/ 896153 w 1962953"/>
              <a:gd name="connsiteY0" fmla="*/ 0 h 5922369"/>
              <a:gd name="connsiteX1" fmla="*/ 286553 w 1962953"/>
              <a:gd name="connsiteY1" fmla="*/ 714375 h 5922369"/>
              <a:gd name="connsiteX2" fmla="*/ 305603 w 1962953"/>
              <a:gd name="connsiteY2" fmla="*/ 1438275 h 5922369"/>
              <a:gd name="connsiteX3" fmla="*/ 1277382 w 1962953"/>
              <a:gd name="connsiteY3" fmla="*/ 3389982 h 5922369"/>
              <a:gd name="connsiteX4" fmla="*/ 1019978 w 1962953"/>
              <a:gd name="connsiteY4" fmla="*/ 4514850 h 5922369"/>
              <a:gd name="connsiteX5" fmla="*/ 1947920 w 1962953"/>
              <a:gd name="connsiteY5" fmla="*/ 5922369 h 5922369"/>
              <a:gd name="connsiteX6" fmla="*/ 1962953 w 1962953"/>
              <a:gd name="connsiteY6" fmla="*/ 0 h 5922369"/>
              <a:gd name="connsiteX7" fmla="*/ 896153 w 1962953"/>
              <a:gd name="connsiteY7" fmla="*/ 0 h 5922369"/>
              <a:gd name="connsiteX0" fmla="*/ 896153 w 1962953"/>
              <a:gd name="connsiteY0" fmla="*/ 0 h 5922369"/>
              <a:gd name="connsiteX1" fmla="*/ 286553 w 1962953"/>
              <a:gd name="connsiteY1" fmla="*/ 714375 h 5922369"/>
              <a:gd name="connsiteX2" fmla="*/ 305603 w 1962953"/>
              <a:gd name="connsiteY2" fmla="*/ 1438275 h 5922369"/>
              <a:gd name="connsiteX3" fmla="*/ 1277382 w 1962953"/>
              <a:gd name="connsiteY3" fmla="*/ 3389982 h 5922369"/>
              <a:gd name="connsiteX4" fmla="*/ 1019978 w 1962953"/>
              <a:gd name="connsiteY4" fmla="*/ 4514850 h 5922369"/>
              <a:gd name="connsiteX5" fmla="*/ 1947920 w 1962953"/>
              <a:gd name="connsiteY5" fmla="*/ 5922369 h 5922369"/>
              <a:gd name="connsiteX6" fmla="*/ 1962953 w 1962953"/>
              <a:gd name="connsiteY6" fmla="*/ 0 h 5922369"/>
              <a:gd name="connsiteX7" fmla="*/ 896153 w 1962953"/>
              <a:gd name="connsiteY7" fmla="*/ 0 h 5922369"/>
              <a:gd name="connsiteX0" fmla="*/ 772290 w 1839090"/>
              <a:gd name="connsiteY0" fmla="*/ 0 h 5922369"/>
              <a:gd name="connsiteX1" fmla="*/ 128721 w 1839090"/>
              <a:gd name="connsiteY1" fmla="*/ 747426 h 5922369"/>
              <a:gd name="connsiteX2" fmla="*/ 181740 w 1839090"/>
              <a:gd name="connsiteY2" fmla="*/ 1438275 h 5922369"/>
              <a:gd name="connsiteX3" fmla="*/ 1153519 w 1839090"/>
              <a:gd name="connsiteY3" fmla="*/ 3389982 h 5922369"/>
              <a:gd name="connsiteX4" fmla="*/ 896115 w 1839090"/>
              <a:gd name="connsiteY4" fmla="*/ 4514850 h 5922369"/>
              <a:gd name="connsiteX5" fmla="*/ 1824057 w 1839090"/>
              <a:gd name="connsiteY5" fmla="*/ 5922369 h 5922369"/>
              <a:gd name="connsiteX6" fmla="*/ 1839090 w 1839090"/>
              <a:gd name="connsiteY6" fmla="*/ 0 h 5922369"/>
              <a:gd name="connsiteX7" fmla="*/ 772290 w 1839090"/>
              <a:gd name="connsiteY7" fmla="*/ 0 h 5922369"/>
              <a:gd name="connsiteX0" fmla="*/ 775044 w 1841844"/>
              <a:gd name="connsiteY0" fmla="*/ 0 h 5922369"/>
              <a:gd name="connsiteX1" fmla="*/ 131475 w 1841844"/>
              <a:gd name="connsiteY1" fmla="*/ 747426 h 5922369"/>
              <a:gd name="connsiteX2" fmla="*/ 184494 w 1841844"/>
              <a:gd name="connsiteY2" fmla="*/ 1438275 h 5922369"/>
              <a:gd name="connsiteX3" fmla="*/ 1156273 w 1841844"/>
              <a:gd name="connsiteY3" fmla="*/ 3389982 h 5922369"/>
              <a:gd name="connsiteX4" fmla="*/ 898869 w 1841844"/>
              <a:gd name="connsiteY4" fmla="*/ 4514850 h 5922369"/>
              <a:gd name="connsiteX5" fmla="*/ 1826811 w 1841844"/>
              <a:gd name="connsiteY5" fmla="*/ 5922369 h 5922369"/>
              <a:gd name="connsiteX6" fmla="*/ 1841844 w 1841844"/>
              <a:gd name="connsiteY6" fmla="*/ 0 h 5922369"/>
              <a:gd name="connsiteX7" fmla="*/ 775044 w 1841844"/>
              <a:gd name="connsiteY7" fmla="*/ 0 h 5922369"/>
              <a:gd name="connsiteX0" fmla="*/ 830205 w 1897005"/>
              <a:gd name="connsiteY0" fmla="*/ 0 h 5922369"/>
              <a:gd name="connsiteX1" fmla="*/ 186636 w 1897005"/>
              <a:gd name="connsiteY1" fmla="*/ 747426 h 5922369"/>
              <a:gd name="connsiteX2" fmla="*/ 239655 w 1897005"/>
              <a:gd name="connsiteY2" fmla="*/ 1438275 h 5922369"/>
              <a:gd name="connsiteX3" fmla="*/ 1211434 w 1897005"/>
              <a:gd name="connsiteY3" fmla="*/ 3389982 h 5922369"/>
              <a:gd name="connsiteX4" fmla="*/ 954030 w 1897005"/>
              <a:gd name="connsiteY4" fmla="*/ 4514850 h 5922369"/>
              <a:gd name="connsiteX5" fmla="*/ 1881972 w 1897005"/>
              <a:gd name="connsiteY5" fmla="*/ 5922369 h 5922369"/>
              <a:gd name="connsiteX6" fmla="*/ 1897005 w 1897005"/>
              <a:gd name="connsiteY6" fmla="*/ 0 h 5922369"/>
              <a:gd name="connsiteX7" fmla="*/ 830205 w 1897005"/>
              <a:gd name="connsiteY7" fmla="*/ 0 h 5922369"/>
              <a:gd name="connsiteX0" fmla="*/ 719654 w 1786454"/>
              <a:gd name="connsiteY0" fmla="*/ 0 h 5922369"/>
              <a:gd name="connsiteX1" fmla="*/ 76085 w 1786454"/>
              <a:gd name="connsiteY1" fmla="*/ 747426 h 5922369"/>
              <a:gd name="connsiteX2" fmla="*/ 263143 w 1786454"/>
              <a:gd name="connsiteY2" fmla="*/ 1560379 h 5922369"/>
              <a:gd name="connsiteX3" fmla="*/ 1100883 w 1786454"/>
              <a:gd name="connsiteY3" fmla="*/ 3389982 h 5922369"/>
              <a:gd name="connsiteX4" fmla="*/ 843479 w 1786454"/>
              <a:gd name="connsiteY4" fmla="*/ 4514850 h 5922369"/>
              <a:gd name="connsiteX5" fmla="*/ 1771421 w 1786454"/>
              <a:gd name="connsiteY5" fmla="*/ 5922369 h 5922369"/>
              <a:gd name="connsiteX6" fmla="*/ 1786454 w 1786454"/>
              <a:gd name="connsiteY6" fmla="*/ 0 h 5922369"/>
              <a:gd name="connsiteX7" fmla="*/ 719654 w 1786454"/>
              <a:gd name="connsiteY7" fmla="*/ 0 h 5922369"/>
              <a:gd name="connsiteX0" fmla="*/ 857747 w 1924547"/>
              <a:gd name="connsiteY0" fmla="*/ 0 h 5922369"/>
              <a:gd name="connsiteX1" fmla="*/ 214178 w 1924547"/>
              <a:gd name="connsiteY1" fmla="*/ 747426 h 5922369"/>
              <a:gd name="connsiteX2" fmla="*/ 401236 w 1924547"/>
              <a:gd name="connsiteY2" fmla="*/ 1560379 h 5922369"/>
              <a:gd name="connsiteX3" fmla="*/ 1238976 w 1924547"/>
              <a:gd name="connsiteY3" fmla="*/ 3389982 h 5922369"/>
              <a:gd name="connsiteX4" fmla="*/ 981572 w 1924547"/>
              <a:gd name="connsiteY4" fmla="*/ 4514850 h 5922369"/>
              <a:gd name="connsiteX5" fmla="*/ 1909514 w 1924547"/>
              <a:gd name="connsiteY5" fmla="*/ 5922369 h 5922369"/>
              <a:gd name="connsiteX6" fmla="*/ 1924547 w 1924547"/>
              <a:gd name="connsiteY6" fmla="*/ 0 h 5922369"/>
              <a:gd name="connsiteX7" fmla="*/ 857747 w 1924547"/>
              <a:gd name="connsiteY7" fmla="*/ 0 h 5922369"/>
              <a:gd name="connsiteX0" fmla="*/ 857747 w 1924547"/>
              <a:gd name="connsiteY0" fmla="*/ 0 h 5922369"/>
              <a:gd name="connsiteX1" fmla="*/ 214178 w 1924547"/>
              <a:gd name="connsiteY1" fmla="*/ 747426 h 5922369"/>
              <a:gd name="connsiteX2" fmla="*/ 401236 w 1924547"/>
              <a:gd name="connsiteY2" fmla="*/ 1560379 h 5922369"/>
              <a:gd name="connsiteX3" fmla="*/ 1238976 w 1924547"/>
              <a:gd name="connsiteY3" fmla="*/ 3389982 h 5922369"/>
              <a:gd name="connsiteX4" fmla="*/ 981572 w 1924547"/>
              <a:gd name="connsiteY4" fmla="*/ 4514850 h 5922369"/>
              <a:gd name="connsiteX5" fmla="*/ 1909514 w 1924547"/>
              <a:gd name="connsiteY5" fmla="*/ 5922369 h 5922369"/>
              <a:gd name="connsiteX6" fmla="*/ 1924547 w 1924547"/>
              <a:gd name="connsiteY6" fmla="*/ 0 h 5922369"/>
              <a:gd name="connsiteX7" fmla="*/ 857747 w 1924547"/>
              <a:gd name="connsiteY7" fmla="*/ 0 h 5922369"/>
              <a:gd name="connsiteX0" fmla="*/ 857747 w 1924547"/>
              <a:gd name="connsiteY0" fmla="*/ 0 h 5922369"/>
              <a:gd name="connsiteX1" fmla="*/ 214178 w 1924547"/>
              <a:gd name="connsiteY1" fmla="*/ 747426 h 5922369"/>
              <a:gd name="connsiteX2" fmla="*/ 401236 w 1924547"/>
              <a:gd name="connsiteY2" fmla="*/ 1560379 h 5922369"/>
              <a:gd name="connsiteX3" fmla="*/ 1238976 w 1924547"/>
              <a:gd name="connsiteY3" fmla="*/ 3389982 h 5922369"/>
              <a:gd name="connsiteX4" fmla="*/ 981572 w 1924547"/>
              <a:gd name="connsiteY4" fmla="*/ 4514850 h 5922369"/>
              <a:gd name="connsiteX5" fmla="*/ 1909514 w 1924547"/>
              <a:gd name="connsiteY5" fmla="*/ 5922369 h 5922369"/>
              <a:gd name="connsiteX6" fmla="*/ 1924547 w 1924547"/>
              <a:gd name="connsiteY6" fmla="*/ 0 h 5922369"/>
              <a:gd name="connsiteX7" fmla="*/ 857747 w 1924547"/>
              <a:gd name="connsiteY7" fmla="*/ 0 h 5922369"/>
              <a:gd name="connsiteX0" fmla="*/ 802663 w 1869463"/>
              <a:gd name="connsiteY0" fmla="*/ 0 h 5922369"/>
              <a:gd name="connsiteX1" fmla="*/ 159094 w 1869463"/>
              <a:gd name="connsiteY1" fmla="*/ 747426 h 5922369"/>
              <a:gd name="connsiteX2" fmla="*/ 346152 w 1869463"/>
              <a:gd name="connsiteY2" fmla="*/ 1560379 h 5922369"/>
              <a:gd name="connsiteX3" fmla="*/ 1183892 w 1869463"/>
              <a:gd name="connsiteY3" fmla="*/ 3389982 h 5922369"/>
              <a:gd name="connsiteX4" fmla="*/ 926488 w 1869463"/>
              <a:gd name="connsiteY4" fmla="*/ 4514850 h 5922369"/>
              <a:gd name="connsiteX5" fmla="*/ 1854430 w 1869463"/>
              <a:gd name="connsiteY5" fmla="*/ 5922369 h 5922369"/>
              <a:gd name="connsiteX6" fmla="*/ 1869463 w 1869463"/>
              <a:gd name="connsiteY6" fmla="*/ 0 h 5922369"/>
              <a:gd name="connsiteX7" fmla="*/ 802663 w 1869463"/>
              <a:gd name="connsiteY7" fmla="*/ 0 h 5922369"/>
              <a:gd name="connsiteX0" fmla="*/ 836000 w 1902800"/>
              <a:gd name="connsiteY0" fmla="*/ 0 h 5922369"/>
              <a:gd name="connsiteX1" fmla="*/ 192431 w 1902800"/>
              <a:gd name="connsiteY1" fmla="*/ 747426 h 5922369"/>
              <a:gd name="connsiteX2" fmla="*/ 346152 w 1902800"/>
              <a:gd name="connsiteY2" fmla="*/ 1543710 h 5922369"/>
              <a:gd name="connsiteX3" fmla="*/ 1217229 w 1902800"/>
              <a:gd name="connsiteY3" fmla="*/ 3389982 h 5922369"/>
              <a:gd name="connsiteX4" fmla="*/ 959825 w 1902800"/>
              <a:gd name="connsiteY4" fmla="*/ 4514850 h 5922369"/>
              <a:gd name="connsiteX5" fmla="*/ 1887767 w 1902800"/>
              <a:gd name="connsiteY5" fmla="*/ 5922369 h 5922369"/>
              <a:gd name="connsiteX6" fmla="*/ 1902800 w 1902800"/>
              <a:gd name="connsiteY6" fmla="*/ 0 h 5922369"/>
              <a:gd name="connsiteX7" fmla="*/ 836000 w 1902800"/>
              <a:gd name="connsiteY7" fmla="*/ 0 h 5922369"/>
              <a:gd name="connsiteX0" fmla="*/ 836000 w 1902800"/>
              <a:gd name="connsiteY0" fmla="*/ 0 h 5922369"/>
              <a:gd name="connsiteX1" fmla="*/ 192431 w 1902800"/>
              <a:gd name="connsiteY1" fmla="*/ 747426 h 5922369"/>
              <a:gd name="connsiteX2" fmla="*/ 346152 w 1902800"/>
              <a:gd name="connsiteY2" fmla="*/ 1543710 h 5922369"/>
              <a:gd name="connsiteX3" fmla="*/ 1217229 w 1902800"/>
              <a:gd name="connsiteY3" fmla="*/ 3389982 h 5922369"/>
              <a:gd name="connsiteX4" fmla="*/ 959825 w 1902800"/>
              <a:gd name="connsiteY4" fmla="*/ 4514850 h 5922369"/>
              <a:gd name="connsiteX5" fmla="*/ 1887767 w 1902800"/>
              <a:gd name="connsiteY5" fmla="*/ 5922369 h 5922369"/>
              <a:gd name="connsiteX6" fmla="*/ 1902800 w 1902800"/>
              <a:gd name="connsiteY6" fmla="*/ 0 h 5922369"/>
              <a:gd name="connsiteX7" fmla="*/ 836000 w 1902800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4750"/>
              <a:gd name="connsiteX1" fmla="*/ 221006 w 1931375"/>
              <a:gd name="connsiteY1" fmla="*/ 747426 h 5924750"/>
              <a:gd name="connsiteX2" fmla="*/ 346152 w 1931375"/>
              <a:gd name="connsiteY2" fmla="*/ 1505610 h 5924750"/>
              <a:gd name="connsiteX3" fmla="*/ 1245804 w 1931375"/>
              <a:gd name="connsiteY3" fmla="*/ 3389982 h 5924750"/>
              <a:gd name="connsiteX4" fmla="*/ 988400 w 1931375"/>
              <a:gd name="connsiteY4" fmla="*/ 4514850 h 5924750"/>
              <a:gd name="connsiteX5" fmla="*/ 1930630 w 1931375"/>
              <a:gd name="connsiteY5" fmla="*/ 5924750 h 5924750"/>
              <a:gd name="connsiteX6" fmla="*/ 1931375 w 1931375"/>
              <a:gd name="connsiteY6" fmla="*/ 0 h 5924750"/>
              <a:gd name="connsiteX7" fmla="*/ 864575 w 1931375"/>
              <a:gd name="connsiteY7" fmla="*/ 0 h 592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31375" h="5924750">
                <a:moveTo>
                  <a:pt x="864575" y="0"/>
                </a:moveTo>
                <a:cubicBezTo>
                  <a:pt x="711869" y="153950"/>
                  <a:pt x="355035" y="586979"/>
                  <a:pt x="221006" y="747426"/>
                </a:cubicBezTo>
                <a:cubicBezTo>
                  <a:pt x="86977" y="907873"/>
                  <a:pt x="0" y="1201976"/>
                  <a:pt x="346152" y="1505610"/>
                </a:cubicBezTo>
                <a:cubicBezTo>
                  <a:pt x="759156" y="1853434"/>
                  <a:pt x="1259322" y="2702395"/>
                  <a:pt x="1245804" y="3389982"/>
                </a:cubicBezTo>
                <a:cubicBezTo>
                  <a:pt x="1200843" y="4035078"/>
                  <a:pt x="1155254" y="4073497"/>
                  <a:pt x="988400" y="4514850"/>
                </a:cubicBezTo>
                <a:cubicBezTo>
                  <a:pt x="618440" y="5176871"/>
                  <a:pt x="1341974" y="5568194"/>
                  <a:pt x="1930630" y="5924750"/>
                </a:cubicBezTo>
                <a:cubicBezTo>
                  <a:pt x="1930878" y="3949833"/>
                  <a:pt x="1931127" y="1974917"/>
                  <a:pt x="1931375" y="0"/>
                </a:cubicBezTo>
                <a:lnTo>
                  <a:pt x="864575" y="0"/>
                </a:ln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81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21000000"/>
            </a:lightRig>
          </a:scene3d>
          <a:sp3d extrusionH="76200"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reeform 12"/>
          <p:cNvSpPr/>
          <p:nvPr/>
        </p:nvSpPr>
        <p:spPr bwMode="ltGray">
          <a:xfrm>
            <a:off x="742950" y="5362237"/>
            <a:ext cx="8401050" cy="1505288"/>
          </a:xfrm>
          <a:custGeom>
            <a:avLst/>
            <a:gdLst>
              <a:gd name="connsiteX0" fmla="*/ 0 w 8420100"/>
              <a:gd name="connsiteY0" fmla="*/ 1343025 h 1352550"/>
              <a:gd name="connsiteX1" fmla="*/ 1533525 w 8420100"/>
              <a:gd name="connsiteY1" fmla="*/ 428625 h 1352550"/>
              <a:gd name="connsiteX2" fmla="*/ 3810000 w 8420100"/>
              <a:gd name="connsiteY2" fmla="*/ 914400 h 1352550"/>
              <a:gd name="connsiteX3" fmla="*/ 6657975 w 8420100"/>
              <a:gd name="connsiteY3" fmla="*/ 85725 h 1352550"/>
              <a:gd name="connsiteX4" fmla="*/ 7286625 w 8420100"/>
              <a:gd name="connsiteY4" fmla="*/ 0 h 1352550"/>
              <a:gd name="connsiteX5" fmla="*/ 8420100 w 8420100"/>
              <a:gd name="connsiteY5" fmla="*/ 885825 h 1352550"/>
              <a:gd name="connsiteX6" fmla="*/ 8410575 w 8420100"/>
              <a:gd name="connsiteY6" fmla="*/ 1352550 h 1352550"/>
              <a:gd name="connsiteX7" fmla="*/ 0 w 8420100"/>
              <a:gd name="connsiteY7" fmla="*/ 1343025 h 1352550"/>
              <a:gd name="connsiteX0" fmla="*/ 0 w 8420100"/>
              <a:gd name="connsiteY0" fmla="*/ 1343025 h 1352550"/>
              <a:gd name="connsiteX1" fmla="*/ 1533525 w 8420100"/>
              <a:gd name="connsiteY1" fmla="*/ 428625 h 1352550"/>
              <a:gd name="connsiteX2" fmla="*/ 3810000 w 8420100"/>
              <a:gd name="connsiteY2" fmla="*/ 914400 h 1352550"/>
              <a:gd name="connsiteX3" fmla="*/ 6257925 w 8420100"/>
              <a:gd name="connsiteY3" fmla="*/ 333375 h 1352550"/>
              <a:gd name="connsiteX4" fmla="*/ 7286625 w 8420100"/>
              <a:gd name="connsiteY4" fmla="*/ 0 h 1352550"/>
              <a:gd name="connsiteX5" fmla="*/ 8420100 w 8420100"/>
              <a:gd name="connsiteY5" fmla="*/ 885825 h 1352550"/>
              <a:gd name="connsiteX6" fmla="*/ 8410575 w 8420100"/>
              <a:gd name="connsiteY6" fmla="*/ 1352550 h 1352550"/>
              <a:gd name="connsiteX7" fmla="*/ 0 w 8420100"/>
              <a:gd name="connsiteY7" fmla="*/ 1343025 h 1352550"/>
              <a:gd name="connsiteX0" fmla="*/ 1146175 w 9566275"/>
              <a:gd name="connsiteY0" fmla="*/ 1343025 h 1352550"/>
              <a:gd name="connsiteX1" fmla="*/ 2679700 w 9566275"/>
              <a:gd name="connsiteY1" fmla="*/ 428625 h 1352550"/>
              <a:gd name="connsiteX2" fmla="*/ 4956175 w 9566275"/>
              <a:gd name="connsiteY2" fmla="*/ 914400 h 1352550"/>
              <a:gd name="connsiteX3" fmla="*/ 7404100 w 9566275"/>
              <a:gd name="connsiteY3" fmla="*/ 333375 h 1352550"/>
              <a:gd name="connsiteX4" fmla="*/ 8432800 w 9566275"/>
              <a:gd name="connsiteY4" fmla="*/ 0 h 1352550"/>
              <a:gd name="connsiteX5" fmla="*/ 9566275 w 9566275"/>
              <a:gd name="connsiteY5" fmla="*/ 885825 h 1352550"/>
              <a:gd name="connsiteX6" fmla="*/ 9556750 w 9566275"/>
              <a:gd name="connsiteY6" fmla="*/ 1352550 h 1352550"/>
              <a:gd name="connsiteX7" fmla="*/ 1146175 w 9566275"/>
              <a:gd name="connsiteY7" fmla="*/ 1343025 h 1352550"/>
              <a:gd name="connsiteX0" fmla="*/ 1146175 w 9566275"/>
              <a:gd name="connsiteY0" fmla="*/ 1343025 h 1352550"/>
              <a:gd name="connsiteX1" fmla="*/ 2679700 w 9566275"/>
              <a:gd name="connsiteY1" fmla="*/ 428625 h 1352550"/>
              <a:gd name="connsiteX2" fmla="*/ 4956175 w 9566275"/>
              <a:gd name="connsiteY2" fmla="*/ 914400 h 1352550"/>
              <a:gd name="connsiteX3" fmla="*/ 7404100 w 9566275"/>
              <a:gd name="connsiteY3" fmla="*/ 333375 h 1352550"/>
              <a:gd name="connsiteX4" fmla="*/ 8432800 w 9566275"/>
              <a:gd name="connsiteY4" fmla="*/ 0 h 1352550"/>
              <a:gd name="connsiteX5" fmla="*/ 9566275 w 9566275"/>
              <a:gd name="connsiteY5" fmla="*/ 885825 h 1352550"/>
              <a:gd name="connsiteX6" fmla="*/ 9556750 w 9566275"/>
              <a:gd name="connsiteY6" fmla="*/ 1352550 h 1352550"/>
              <a:gd name="connsiteX7" fmla="*/ 1146175 w 9566275"/>
              <a:gd name="connsiteY7" fmla="*/ 1343025 h 1352550"/>
              <a:gd name="connsiteX0" fmla="*/ 1146175 w 9566275"/>
              <a:gd name="connsiteY0" fmla="*/ 1435100 h 1444625"/>
              <a:gd name="connsiteX1" fmla="*/ 2679700 w 9566275"/>
              <a:gd name="connsiteY1" fmla="*/ 520700 h 1444625"/>
              <a:gd name="connsiteX2" fmla="*/ 4956175 w 9566275"/>
              <a:gd name="connsiteY2" fmla="*/ 1006475 h 1444625"/>
              <a:gd name="connsiteX3" fmla="*/ 7404100 w 9566275"/>
              <a:gd name="connsiteY3" fmla="*/ 425450 h 1444625"/>
              <a:gd name="connsiteX4" fmla="*/ 8432800 w 9566275"/>
              <a:gd name="connsiteY4" fmla="*/ 92075 h 1444625"/>
              <a:gd name="connsiteX5" fmla="*/ 9566275 w 9566275"/>
              <a:gd name="connsiteY5" fmla="*/ 977900 h 1444625"/>
              <a:gd name="connsiteX6" fmla="*/ 9556750 w 9566275"/>
              <a:gd name="connsiteY6" fmla="*/ 1444625 h 1444625"/>
              <a:gd name="connsiteX7" fmla="*/ 1146175 w 9566275"/>
              <a:gd name="connsiteY7" fmla="*/ 1435100 h 1444625"/>
              <a:gd name="connsiteX0" fmla="*/ 1146175 w 9566275"/>
              <a:gd name="connsiteY0" fmla="*/ 1435100 h 1444625"/>
              <a:gd name="connsiteX1" fmla="*/ 2679700 w 9566275"/>
              <a:gd name="connsiteY1" fmla="*/ 520700 h 1444625"/>
              <a:gd name="connsiteX2" fmla="*/ 4956175 w 9566275"/>
              <a:gd name="connsiteY2" fmla="*/ 1006475 h 1444625"/>
              <a:gd name="connsiteX3" fmla="*/ 7404100 w 9566275"/>
              <a:gd name="connsiteY3" fmla="*/ 425450 h 1444625"/>
              <a:gd name="connsiteX4" fmla="*/ 8432800 w 9566275"/>
              <a:gd name="connsiteY4" fmla="*/ 92075 h 1444625"/>
              <a:gd name="connsiteX5" fmla="*/ 9566275 w 9566275"/>
              <a:gd name="connsiteY5" fmla="*/ 977900 h 1444625"/>
              <a:gd name="connsiteX6" fmla="*/ 9556750 w 9566275"/>
              <a:gd name="connsiteY6" fmla="*/ 1444625 h 1444625"/>
              <a:gd name="connsiteX7" fmla="*/ 1146175 w 9566275"/>
              <a:gd name="connsiteY7" fmla="*/ 1435100 h 1444625"/>
              <a:gd name="connsiteX0" fmla="*/ 1146175 w 9566275"/>
              <a:gd name="connsiteY0" fmla="*/ 1441758 h 1451283"/>
              <a:gd name="connsiteX1" fmla="*/ 2679700 w 9566275"/>
              <a:gd name="connsiteY1" fmla="*/ 527358 h 1451283"/>
              <a:gd name="connsiteX2" fmla="*/ 4956175 w 9566275"/>
              <a:gd name="connsiteY2" fmla="*/ 1013133 h 1451283"/>
              <a:gd name="connsiteX3" fmla="*/ 7404100 w 9566275"/>
              <a:gd name="connsiteY3" fmla="*/ 432108 h 1451283"/>
              <a:gd name="connsiteX4" fmla="*/ 8432800 w 9566275"/>
              <a:gd name="connsiteY4" fmla="*/ 98733 h 1451283"/>
              <a:gd name="connsiteX5" fmla="*/ 9566275 w 9566275"/>
              <a:gd name="connsiteY5" fmla="*/ 984558 h 1451283"/>
              <a:gd name="connsiteX6" fmla="*/ 9556750 w 9566275"/>
              <a:gd name="connsiteY6" fmla="*/ 1451283 h 1451283"/>
              <a:gd name="connsiteX7" fmla="*/ 1146175 w 9566275"/>
              <a:gd name="connsiteY7" fmla="*/ 1441758 h 1451283"/>
              <a:gd name="connsiteX0" fmla="*/ 1146175 w 9566275"/>
              <a:gd name="connsiteY0" fmla="*/ 1441758 h 1451283"/>
              <a:gd name="connsiteX1" fmla="*/ 2679700 w 9566275"/>
              <a:gd name="connsiteY1" fmla="*/ 527358 h 1451283"/>
              <a:gd name="connsiteX2" fmla="*/ 4932501 w 9566275"/>
              <a:gd name="connsiteY2" fmla="*/ 1001296 h 1451283"/>
              <a:gd name="connsiteX3" fmla="*/ 7404100 w 9566275"/>
              <a:gd name="connsiteY3" fmla="*/ 432108 h 1451283"/>
              <a:gd name="connsiteX4" fmla="*/ 8432800 w 9566275"/>
              <a:gd name="connsiteY4" fmla="*/ 98733 h 1451283"/>
              <a:gd name="connsiteX5" fmla="*/ 9566275 w 9566275"/>
              <a:gd name="connsiteY5" fmla="*/ 984558 h 1451283"/>
              <a:gd name="connsiteX6" fmla="*/ 9556750 w 9566275"/>
              <a:gd name="connsiteY6" fmla="*/ 1451283 h 1451283"/>
              <a:gd name="connsiteX7" fmla="*/ 1146175 w 9566275"/>
              <a:gd name="connsiteY7" fmla="*/ 1441758 h 1451283"/>
              <a:gd name="connsiteX0" fmla="*/ 1146175 w 9566275"/>
              <a:gd name="connsiteY0" fmla="*/ 1441758 h 1451283"/>
              <a:gd name="connsiteX1" fmla="*/ 2679700 w 9566275"/>
              <a:gd name="connsiteY1" fmla="*/ 527358 h 1451283"/>
              <a:gd name="connsiteX2" fmla="*/ 4932501 w 9566275"/>
              <a:gd name="connsiteY2" fmla="*/ 1001296 h 1451283"/>
              <a:gd name="connsiteX3" fmla="*/ 7404100 w 9566275"/>
              <a:gd name="connsiteY3" fmla="*/ 432108 h 1451283"/>
              <a:gd name="connsiteX4" fmla="*/ 8432800 w 9566275"/>
              <a:gd name="connsiteY4" fmla="*/ 98733 h 1451283"/>
              <a:gd name="connsiteX5" fmla="*/ 9566275 w 9566275"/>
              <a:gd name="connsiteY5" fmla="*/ 984558 h 1451283"/>
              <a:gd name="connsiteX6" fmla="*/ 9556750 w 9566275"/>
              <a:gd name="connsiteY6" fmla="*/ 1451283 h 1451283"/>
              <a:gd name="connsiteX7" fmla="*/ 1146175 w 9566275"/>
              <a:gd name="connsiteY7" fmla="*/ 1441758 h 1451283"/>
              <a:gd name="connsiteX0" fmla="*/ 1146175 w 9566275"/>
              <a:gd name="connsiteY0" fmla="*/ 1441758 h 1451283"/>
              <a:gd name="connsiteX1" fmla="*/ 2679700 w 9566275"/>
              <a:gd name="connsiteY1" fmla="*/ 527358 h 1451283"/>
              <a:gd name="connsiteX2" fmla="*/ 4932501 w 9566275"/>
              <a:gd name="connsiteY2" fmla="*/ 1001296 h 1451283"/>
              <a:gd name="connsiteX3" fmla="*/ 7404100 w 9566275"/>
              <a:gd name="connsiteY3" fmla="*/ 432108 h 1451283"/>
              <a:gd name="connsiteX4" fmla="*/ 8432800 w 9566275"/>
              <a:gd name="connsiteY4" fmla="*/ 98733 h 1451283"/>
              <a:gd name="connsiteX5" fmla="*/ 9566275 w 9566275"/>
              <a:gd name="connsiteY5" fmla="*/ 984558 h 1451283"/>
              <a:gd name="connsiteX6" fmla="*/ 9556750 w 9566275"/>
              <a:gd name="connsiteY6" fmla="*/ 1451283 h 1451283"/>
              <a:gd name="connsiteX7" fmla="*/ 1146175 w 9566275"/>
              <a:gd name="connsiteY7" fmla="*/ 1441758 h 1451283"/>
              <a:gd name="connsiteX0" fmla="*/ 1146175 w 9566275"/>
              <a:gd name="connsiteY0" fmla="*/ 1428441 h 1437966"/>
              <a:gd name="connsiteX1" fmla="*/ 2679700 w 9566275"/>
              <a:gd name="connsiteY1" fmla="*/ 514041 h 1437966"/>
              <a:gd name="connsiteX2" fmla="*/ 4932501 w 9566275"/>
              <a:gd name="connsiteY2" fmla="*/ 987979 h 1437966"/>
              <a:gd name="connsiteX3" fmla="*/ 7404100 w 9566275"/>
              <a:gd name="connsiteY3" fmla="*/ 418791 h 1437966"/>
              <a:gd name="connsiteX4" fmla="*/ 8432800 w 9566275"/>
              <a:gd name="connsiteY4" fmla="*/ 85416 h 1437966"/>
              <a:gd name="connsiteX5" fmla="*/ 9566275 w 9566275"/>
              <a:gd name="connsiteY5" fmla="*/ 971241 h 1437966"/>
              <a:gd name="connsiteX6" fmla="*/ 9556750 w 9566275"/>
              <a:gd name="connsiteY6" fmla="*/ 1437966 h 1437966"/>
              <a:gd name="connsiteX7" fmla="*/ 1146175 w 9566275"/>
              <a:gd name="connsiteY7" fmla="*/ 1428441 h 1437966"/>
              <a:gd name="connsiteX0" fmla="*/ 1146175 w 9566275"/>
              <a:gd name="connsiteY0" fmla="*/ 1428441 h 1437966"/>
              <a:gd name="connsiteX1" fmla="*/ 2679700 w 9566275"/>
              <a:gd name="connsiteY1" fmla="*/ 514041 h 1437966"/>
              <a:gd name="connsiteX2" fmla="*/ 4932501 w 9566275"/>
              <a:gd name="connsiteY2" fmla="*/ 987979 h 1437966"/>
              <a:gd name="connsiteX3" fmla="*/ 7404100 w 9566275"/>
              <a:gd name="connsiteY3" fmla="*/ 418791 h 1437966"/>
              <a:gd name="connsiteX4" fmla="*/ 8432800 w 9566275"/>
              <a:gd name="connsiteY4" fmla="*/ 85416 h 1437966"/>
              <a:gd name="connsiteX5" fmla="*/ 9566275 w 9566275"/>
              <a:gd name="connsiteY5" fmla="*/ 971241 h 1437966"/>
              <a:gd name="connsiteX6" fmla="*/ 9556750 w 9566275"/>
              <a:gd name="connsiteY6" fmla="*/ 1437966 h 1437966"/>
              <a:gd name="connsiteX7" fmla="*/ 1146175 w 9566275"/>
              <a:gd name="connsiteY7" fmla="*/ 1428441 h 1437966"/>
              <a:gd name="connsiteX0" fmla="*/ 1146175 w 9566275"/>
              <a:gd name="connsiteY0" fmla="*/ 1497243 h 1506768"/>
              <a:gd name="connsiteX1" fmla="*/ 2679700 w 9566275"/>
              <a:gd name="connsiteY1" fmla="*/ 582843 h 1506768"/>
              <a:gd name="connsiteX2" fmla="*/ 4932501 w 9566275"/>
              <a:gd name="connsiteY2" fmla="*/ 1056781 h 1506768"/>
              <a:gd name="connsiteX3" fmla="*/ 7404100 w 9566275"/>
              <a:gd name="connsiteY3" fmla="*/ 487593 h 1506768"/>
              <a:gd name="connsiteX4" fmla="*/ 8432800 w 9566275"/>
              <a:gd name="connsiteY4" fmla="*/ 154218 h 1506768"/>
              <a:gd name="connsiteX5" fmla="*/ 9566275 w 9566275"/>
              <a:gd name="connsiteY5" fmla="*/ 1040043 h 1506768"/>
              <a:gd name="connsiteX6" fmla="*/ 9556750 w 9566275"/>
              <a:gd name="connsiteY6" fmla="*/ 1506768 h 1506768"/>
              <a:gd name="connsiteX7" fmla="*/ 1146175 w 9566275"/>
              <a:gd name="connsiteY7" fmla="*/ 1497243 h 1506768"/>
              <a:gd name="connsiteX0" fmla="*/ 1146175 w 9566275"/>
              <a:gd name="connsiteY0" fmla="*/ 1497243 h 1506768"/>
              <a:gd name="connsiteX1" fmla="*/ 2679700 w 9566275"/>
              <a:gd name="connsiteY1" fmla="*/ 582843 h 1506768"/>
              <a:gd name="connsiteX2" fmla="*/ 4932501 w 9566275"/>
              <a:gd name="connsiteY2" fmla="*/ 1056781 h 1506768"/>
              <a:gd name="connsiteX3" fmla="*/ 7377467 w 9566275"/>
              <a:gd name="connsiteY3" fmla="*/ 455781 h 1506768"/>
              <a:gd name="connsiteX4" fmla="*/ 8432800 w 9566275"/>
              <a:gd name="connsiteY4" fmla="*/ 154218 h 1506768"/>
              <a:gd name="connsiteX5" fmla="*/ 9566275 w 9566275"/>
              <a:gd name="connsiteY5" fmla="*/ 1040043 h 1506768"/>
              <a:gd name="connsiteX6" fmla="*/ 9556750 w 9566275"/>
              <a:gd name="connsiteY6" fmla="*/ 1506768 h 1506768"/>
              <a:gd name="connsiteX7" fmla="*/ 1146175 w 9566275"/>
              <a:gd name="connsiteY7" fmla="*/ 1497243 h 1506768"/>
              <a:gd name="connsiteX0" fmla="*/ 1146175 w 9566275"/>
              <a:gd name="connsiteY0" fmla="*/ 1497243 h 1506768"/>
              <a:gd name="connsiteX1" fmla="*/ 2679700 w 9566275"/>
              <a:gd name="connsiteY1" fmla="*/ 582843 h 1506768"/>
              <a:gd name="connsiteX2" fmla="*/ 4932501 w 9566275"/>
              <a:gd name="connsiteY2" fmla="*/ 1056781 h 1506768"/>
              <a:gd name="connsiteX3" fmla="*/ 7377467 w 9566275"/>
              <a:gd name="connsiteY3" fmla="*/ 455781 h 1506768"/>
              <a:gd name="connsiteX4" fmla="*/ 8432800 w 9566275"/>
              <a:gd name="connsiteY4" fmla="*/ 154218 h 1506768"/>
              <a:gd name="connsiteX5" fmla="*/ 9566275 w 9566275"/>
              <a:gd name="connsiteY5" fmla="*/ 1040043 h 1506768"/>
              <a:gd name="connsiteX6" fmla="*/ 9556750 w 9566275"/>
              <a:gd name="connsiteY6" fmla="*/ 1506768 h 1506768"/>
              <a:gd name="connsiteX7" fmla="*/ 1146175 w 9566275"/>
              <a:gd name="connsiteY7" fmla="*/ 1497243 h 150676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77467 w 9566275"/>
              <a:gd name="connsiteY3" fmla="*/ 454301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90057 w 9566275"/>
              <a:gd name="connsiteY1" fmla="*/ 58284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90057 w 9566275"/>
              <a:gd name="connsiteY1" fmla="*/ 58284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0 w 8420100"/>
              <a:gd name="connsiteY0" fmla="*/ 1495763 h 1505288"/>
              <a:gd name="connsiteX1" fmla="*/ 1543882 w 8420100"/>
              <a:gd name="connsiteY1" fmla="*/ 582843 h 1505288"/>
              <a:gd name="connsiteX2" fmla="*/ 3786326 w 8420100"/>
              <a:gd name="connsiteY2" fmla="*/ 1055301 h 1505288"/>
              <a:gd name="connsiteX3" fmla="*/ 6189863 w 8420100"/>
              <a:gd name="connsiteY3" fmla="*/ 480934 h 1505288"/>
              <a:gd name="connsiteX4" fmla="*/ 7286625 w 8420100"/>
              <a:gd name="connsiteY4" fmla="*/ 152738 h 1505288"/>
              <a:gd name="connsiteX5" fmla="*/ 8420100 w 8420100"/>
              <a:gd name="connsiteY5" fmla="*/ 1038563 h 1505288"/>
              <a:gd name="connsiteX6" fmla="*/ 8410575 w 8420100"/>
              <a:gd name="connsiteY6" fmla="*/ 1505288 h 1505288"/>
              <a:gd name="connsiteX7" fmla="*/ 0 w 8420100"/>
              <a:gd name="connsiteY7" fmla="*/ 1495763 h 150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20100" h="1505288">
                <a:moveTo>
                  <a:pt x="0" y="1495763"/>
                </a:moveTo>
                <a:cubicBezTo>
                  <a:pt x="697865" y="716936"/>
                  <a:pt x="976451" y="306325"/>
                  <a:pt x="1543882" y="582843"/>
                </a:cubicBezTo>
                <a:cubicBezTo>
                  <a:pt x="2111313" y="859361"/>
                  <a:pt x="3010270" y="1072039"/>
                  <a:pt x="3786326" y="1055301"/>
                </a:cubicBezTo>
                <a:cubicBezTo>
                  <a:pt x="5170502" y="1056318"/>
                  <a:pt x="5860233" y="655035"/>
                  <a:pt x="6189863" y="480934"/>
                </a:cubicBezTo>
                <a:cubicBezTo>
                  <a:pt x="6499519" y="354920"/>
                  <a:pt x="6830089" y="0"/>
                  <a:pt x="7286625" y="152738"/>
                </a:cubicBezTo>
                <a:cubicBezTo>
                  <a:pt x="7626412" y="253910"/>
                  <a:pt x="8232035" y="841250"/>
                  <a:pt x="8420100" y="1038563"/>
                </a:cubicBezTo>
                <a:lnTo>
                  <a:pt x="8410575" y="1505288"/>
                </a:lnTo>
                <a:lnTo>
                  <a:pt x="0" y="1495763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7800000"/>
            </a:lightRig>
          </a:scene3d>
          <a:sp3d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reeform 11"/>
          <p:cNvSpPr/>
          <p:nvPr/>
        </p:nvSpPr>
        <p:spPr bwMode="ltGray">
          <a:xfrm>
            <a:off x="0" y="649224"/>
            <a:ext cx="1839834" cy="6200775"/>
          </a:xfrm>
          <a:custGeom>
            <a:avLst/>
            <a:gdLst>
              <a:gd name="connsiteX0" fmla="*/ 9525 w 1304925"/>
              <a:gd name="connsiteY0" fmla="*/ 0 h 6200775"/>
              <a:gd name="connsiteX1" fmla="*/ 990600 w 1304925"/>
              <a:gd name="connsiteY1" fmla="*/ 1381125 h 6200775"/>
              <a:gd name="connsiteX2" fmla="*/ 533400 w 1304925"/>
              <a:gd name="connsiteY2" fmla="*/ 2781300 h 6200775"/>
              <a:gd name="connsiteX3" fmla="*/ 1304925 w 1304925"/>
              <a:gd name="connsiteY3" fmla="*/ 4705350 h 6200775"/>
              <a:gd name="connsiteX4" fmla="*/ 428625 w 1304925"/>
              <a:gd name="connsiteY4" fmla="*/ 6200775 h 6200775"/>
              <a:gd name="connsiteX5" fmla="*/ 0 w 1304925"/>
              <a:gd name="connsiteY5" fmla="*/ 6200775 h 6200775"/>
              <a:gd name="connsiteX6" fmla="*/ 9525 w 1304925"/>
              <a:gd name="connsiteY6" fmla="*/ 0 h 6200775"/>
              <a:gd name="connsiteX0" fmla="*/ 9525 w 1304925"/>
              <a:gd name="connsiteY0" fmla="*/ 0 h 6200775"/>
              <a:gd name="connsiteX1" fmla="*/ 990600 w 1304925"/>
              <a:gd name="connsiteY1" fmla="*/ 1381125 h 6200775"/>
              <a:gd name="connsiteX2" fmla="*/ 533400 w 1304925"/>
              <a:gd name="connsiteY2" fmla="*/ 2781300 h 6200775"/>
              <a:gd name="connsiteX3" fmla="*/ 1304925 w 1304925"/>
              <a:gd name="connsiteY3" fmla="*/ 4705350 h 6200775"/>
              <a:gd name="connsiteX4" fmla="*/ 428625 w 1304925"/>
              <a:gd name="connsiteY4" fmla="*/ 6200775 h 6200775"/>
              <a:gd name="connsiteX5" fmla="*/ 0 w 1304925"/>
              <a:gd name="connsiteY5" fmla="*/ 6200775 h 6200775"/>
              <a:gd name="connsiteX6" fmla="*/ 9525 w 1304925"/>
              <a:gd name="connsiteY6" fmla="*/ 0 h 6200775"/>
              <a:gd name="connsiteX0" fmla="*/ 9525 w 1304925"/>
              <a:gd name="connsiteY0" fmla="*/ 803275 h 7004050"/>
              <a:gd name="connsiteX1" fmla="*/ 990600 w 1304925"/>
              <a:gd name="connsiteY1" fmla="*/ 2184400 h 7004050"/>
              <a:gd name="connsiteX2" fmla="*/ 533400 w 1304925"/>
              <a:gd name="connsiteY2" fmla="*/ 3584575 h 7004050"/>
              <a:gd name="connsiteX3" fmla="*/ 1304925 w 1304925"/>
              <a:gd name="connsiteY3" fmla="*/ 5508625 h 7004050"/>
              <a:gd name="connsiteX4" fmla="*/ 428625 w 1304925"/>
              <a:gd name="connsiteY4" fmla="*/ 7004050 h 7004050"/>
              <a:gd name="connsiteX5" fmla="*/ 0 w 1304925"/>
              <a:gd name="connsiteY5" fmla="*/ 7004050 h 7004050"/>
              <a:gd name="connsiteX6" fmla="*/ 9525 w 1304925"/>
              <a:gd name="connsiteY6" fmla="*/ 803275 h 7004050"/>
              <a:gd name="connsiteX0" fmla="*/ 9525 w 1322387"/>
              <a:gd name="connsiteY0" fmla="*/ 803275 h 7004050"/>
              <a:gd name="connsiteX1" fmla="*/ 990600 w 1322387"/>
              <a:gd name="connsiteY1" fmla="*/ 2184400 h 7004050"/>
              <a:gd name="connsiteX2" fmla="*/ 533400 w 1322387"/>
              <a:gd name="connsiteY2" fmla="*/ 3584575 h 7004050"/>
              <a:gd name="connsiteX3" fmla="*/ 1304925 w 1322387"/>
              <a:gd name="connsiteY3" fmla="*/ 5508625 h 7004050"/>
              <a:gd name="connsiteX4" fmla="*/ 428625 w 1322387"/>
              <a:gd name="connsiteY4" fmla="*/ 7004050 h 7004050"/>
              <a:gd name="connsiteX5" fmla="*/ 0 w 1322387"/>
              <a:gd name="connsiteY5" fmla="*/ 7004050 h 7004050"/>
              <a:gd name="connsiteX6" fmla="*/ 9525 w 1322387"/>
              <a:gd name="connsiteY6" fmla="*/ 803275 h 7004050"/>
              <a:gd name="connsiteX0" fmla="*/ 9525 w 1322387"/>
              <a:gd name="connsiteY0" fmla="*/ 803275 h 7004050"/>
              <a:gd name="connsiteX1" fmla="*/ 990600 w 1322387"/>
              <a:gd name="connsiteY1" fmla="*/ 2184400 h 7004050"/>
              <a:gd name="connsiteX2" fmla="*/ 533400 w 1322387"/>
              <a:gd name="connsiteY2" fmla="*/ 3584575 h 7004050"/>
              <a:gd name="connsiteX3" fmla="*/ 1304925 w 1322387"/>
              <a:gd name="connsiteY3" fmla="*/ 5508625 h 7004050"/>
              <a:gd name="connsiteX4" fmla="*/ 428625 w 1322387"/>
              <a:gd name="connsiteY4" fmla="*/ 7004050 h 7004050"/>
              <a:gd name="connsiteX5" fmla="*/ 0 w 1322387"/>
              <a:gd name="connsiteY5" fmla="*/ 7004050 h 7004050"/>
              <a:gd name="connsiteX6" fmla="*/ 9525 w 1322387"/>
              <a:gd name="connsiteY6" fmla="*/ 803275 h 7004050"/>
              <a:gd name="connsiteX0" fmla="*/ 9525 w 1322387"/>
              <a:gd name="connsiteY0" fmla="*/ 803275 h 7004050"/>
              <a:gd name="connsiteX1" fmla="*/ 990600 w 1322387"/>
              <a:gd name="connsiteY1" fmla="*/ 2184400 h 7004050"/>
              <a:gd name="connsiteX2" fmla="*/ 533400 w 1322387"/>
              <a:gd name="connsiteY2" fmla="*/ 3584575 h 7004050"/>
              <a:gd name="connsiteX3" fmla="*/ 1304925 w 1322387"/>
              <a:gd name="connsiteY3" fmla="*/ 5432425 h 7004050"/>
              <a:gd name="connsiteX4" fmla="*/ 428625 w 1322387"/>
              <a:gd name="connsiteY4" fmla="*/ 7004050 h 7004050"/>
              <a:gd name="connsiteX5" fmla="*/ 0 w 1322387"/>
              <a:gd name="connsiteY5" fmla="*/ 7004050 h 7004050"/>
              <a:gd name="connsiteX6" fmla="*/ 9525 w 1322387"/>
              <a:gd name="connsiteY6" fmla="*/ 803275 h 7004050"/>
              <a:gd name="connsiteX0" fmla="*/ 9525 w 1773273"/>
              <a:gd name="connsiteY0" fmla="*/ 803275 h 7004050"/>
              <a:gd name="connsiteX1" fmla="*/ 990600 w 1773273"/>
              <a:gd name="connsiteY1" fmla="*/ 2184400 h 7004050"/>
              <a:gd name="connsiteX2" fmla="*/ 533400 w 1773273"/>
              <a:gd name="connsiteY2" fmla="*/ 3584575 h 7004050"/>
              <a:gd name="connsiteX3" fmla="*/ 1304925 w 1773273"/>
              <a:gd name="connsiteY3" fmla="*/ 5432425 h 7004050"/>
              <a:gd name="connsiteX4" fmla="*/ 428625 w 1773273"/>
              <a:gd name="connsiteY4" fmla="*/ 7004050 h 7004050"/>
              <a:gd name="connsiteX5" fmla="*/ 0 w 1773273"/>
              <a:gd name="connsiteY5" fmla="*/ 7004050 h 7004050"/>
              <a:gd name="connsiteX6" fmla="*/ 9525 w 1773273"/>
              <a:gd name="connsiteY6" fmla="*/ 803275 h 7004050"/>
              <a:gd name="connsiteX0" fmla="*/ 9525 w 1742396"/>
              <a:gd name="connsiteY0" fmla="*/ 803275 h 7004050"/>
              <a:gd name="connsiteX1" fmla="*/ 990600 w 1742396"/>
              <a:gd name="connsiteY1" fmla="*/ 2184400 h 7004050"/>
              <a:gd name="connsiteX2" fmla="*/ 533400 w 1742396"/>
              <a:gd name="connsiteY2" fmla="*/ 3584575 h 7004050"/>
              <a:gd name="connsiteX3" fmla="*/ 1274048 w 1742396"/>
              <a:gd name="connsiteY3" fmla="*/ 5446872 h 7004050"/>
              <a:gd name="connsiteX4" fmla="*/ 428625 w 1742396"/>
              <a:gd name="connsiteY4" fmla="*/ 7004050 h 7004050"/>
              <a:gd name="connsiteX5" fmla="*/ 0 w 1742396"/>
              <a:gd name="connsiteY5" fmla="*/ 7004050 h 7004050"/>
              <a:gd name="connsiteX6" fmla="*/ 9525 w 1742396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3683 w 1825395"/>
              <a:gd name="connsiteY2" fmla="*/ 3626216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44164 w 1825395"/>
              <a:gd name="connsiteY2" fmla="*/ 3622958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7649 w 1825395"/>
              <a:gd name="connsiteY2" fmla="*/ 3660491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7649 w 1825395"/>
              <a:gd name="connsiteY2" fmla="*/ 3660491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15870"/>
              <a:gd name="connsiteY0" fmla="*/ 0 h 6200775"/>
              <a:gd name="connsiteX1" fmla="*/ 985784 w 1815870"/>
              <a:gd name="connsiteY1" fmla="*/ 1421774 h 6200775"/>
              <a:gd name="connsiteX2" fmla="*/ 537649 w 1815870"/>
              <a:gd name="connsiteY2" fmla="*/ 2857216 h 6200775"/>
              <a:gd name="connsiteX3" fmla="*/ 1274048 w 1815870"/>
              <a:gd name="connsiteY3" fmla="*/ 4643597 h 6200775"/>
              <a:gd name="connsiteX4" fmla="*/ 428625 w 1815870"/>
              <a:gd name="connsiteY4" fmla="*/ 6200775 h 6200775"/>
              <a:gd name="connsiteX5" fmla="*/ 0 w 1815870"/>
              <a:gd name="connsiteY5" fmla="*/ 6200775 h 6200775"/>
              <a:gd name="connsiteX6" fmla="*/ 9525 w 1815870"/>
              <a:gd name="connsiteY6" fmla="*/ 0 h 6200775"/>
              <a:gd name="connsiteX0" fmla="*/ 9525 w 1815870"/>
              <a:gd name="connsiteY0" fmla="*/ 0 h 6200775"/>
              <a:gd name="connsiteX1" fmla="*/ 985784 w 1815870"/>
              <a:gd name="connsiteY1" fmla="*/ 1421774 h 6200775"/>
              <a:gd name="connsiteX2" fmla="*/ 537649 w 1815870"/>
              <a:gd name="connsiteY2" fmla="*/ 2857216 h 6200775"/>
              <a:gd name="connsiteX3" fmla="*/ 1274048 w 1815870"/>
              <a:gd name="connsiteY3" fmla="*/ 4643597 h 6200775"/>
              <a:gd name="connsiteX4" fmla="*/ 428625 w 1815870"/>
              <a:gd name="connsiteY4" fmla="*/ 6200775 h 6200775"/>
              <a:gd name="connsiteX5" fmla="*/ 0 w 1815870"/>
              <a:gd name="connsiteY5" fmla="*/ 6200775 h 6200775"/>
              <a:gd name="connsiteX6" fmla="*/ 9525 w 1815870"/>
              <a:gd name="connsiteY6" fmla="*/ 0 h 6200775"/>
              <a:gd name="connsiteX0" fmla="*/ 9525 w 1824216"/>
              <a:gd name="connsiteY0" fmla="*/ 0 h 6200775"/>
              <a:gd name="connsiteX1" fmla="*/ 985784 w 1824216"/>
              <a:gd name="connsiteY1" fmla="*/ 1421774 h 6200775"/>
              <a:gd name="connsiteX2" fmla="*/ 537649 w 1824216"/>
              <a:gd name="connsiteY2" fmla="*/ 2857216 h 6200775"/>
              <a:gd name="connsiteX3" fmla="*/ 1282394 w 1824216"/>
              <a:gd name="connsiteY3" fmla="*/ 4636703 h 6200775"/>
              <a:gd name="connsiteX4" fmla="*/ 428625 w 1824216"/>
              <a:gd name="connsiteY4" fmla="*/ 6200775 h 6200775"/>
              <a:gd name="connsiteX5" fmla="*/ 0 w 1824216"/>
              <a:gd name="connsiteY5" fmla="*/ 6200775 h 6200775"/>
              <a:gd name="connsiteX6" fmla="*/ 9525 w 1824216"/>
              <a:gd name="connsiteY6" fmla="*/ 0 h 6200775"/>
              <a:gd name="connsiteX0" fmla="*/ 9525 w 1795187"/>
              <a:gd name="connsiteY0" fmla="*/ 0 h 6200775"/>
              <a:gd name="connsiteX1" fmla="*/ 985784 w 1795187"/>
              <a:gd name="connsiteY1" fmla="*/ 1421774 h 6200775"/>
              <a:gd name="connsiteX2" fmla="*/ 537649 w 1795187"/>
              <a:gd name="connsiteY2" fmla="*/ 2857216 h 6200775"/>
              <a:gd name="connsiteX3" fmla="*/ 1282394 w 1795187"/>
              <a:gd name="connsiteY3" fmla="*/ 4636703 h 6200775"/>
              <a:gd name="connsiteX4" fmla="*/ 428625 w 1795187"/>
              <a:gd name="connsiteY4" fmla="*/ 6200775 h 6200775"/>
              <a:gd name="connsiteX5" fmla="*/ 0 w 1795187"/>
              <a:gd name="connsiteY5" fmla="*/ 6200775 h 6200775"/>
              <a:gd name="connsiteX6" fmla="*/ 9525 w 1795187"/>
              <a:gd name="connsiteY6" fmla="*/ 0 h 6200775"/>
              <a:gd name="connsiteX0" fmla="*/ 9525 w 1806798"/>
              <a:gd name="connsiteY0" fmla="*/ 0 h 6200775"/>
              <a:gd name="connsiteX1" fmla="*/ 985784 w 1806798"/>
              <a:gd name="connsiteY1" fmla="*/ 1421774 h 6200775"/>
              <a:gd name="connsiteX2" fmla="*/ 537649 w 1806798"/>
              <a:gd name="connsiteY2" fmla="*/ 2857216 h 6200775"/>
              <a:gd name="connsiteX3" fmla="*/ 1282394 w 1806798"/>
              <a:gd name="connsiteY3" fmla="*/ 4636703 h 6200775"/>
              <a:gd name="connsiteX4" fmla="*/ 428625 w 1806798"/>
              <a:gd name="connsiteY4" fmla="*/ 6200775 h 6200775"/>
              <a:gd name="connsiteX5" fmla="*/ 0 w 1806798"/>
              <a:gd name="connsiteY5" fmla="*/ 6200775 h 6200775"/>
              <a:gd name="connsiteX6" fmla="*/ 9525 w 1806798"/>
              <a:gd name="connsiteY6" fmla="*/ 0 h 6200775"/>
              <a:gd name="connsiteX0" fmla="*/ 9525 w 1821675"/>
              <a:gd name="connsiteY0" fmla="*/ 0 h 6200775"/>
              <a:gd name="connsiteX1" fmla="*/ 985784 w 1821675"/>
              <a:gd name="connsiteY1" fmla="*/ 1421774 h 6200775"/>
              <a:gd name="connsiteX2" fmla="*/ 537649 w 1821675"/>
              <a:gd name="connsiteY2" fmla="*/ 2857216 h 6200775"/>
              <a:gd name="connsiteX3" fmla="*/ 1282394 w 1821675"/>
              <a:gd name="connsiteY3" fmla="*/ 4636703 h 6200775"/>
              <a:gd name="connsiteX4" fmla="*/ 428625 w 1821675"/>
              <a:gd name="connsiteY4" fmla="*/ 6200775 h 6200775"/>
              <a:gd name="connsiteX5" fmla="*/ 0 w 1821675"/>
              <a:gd name="connsiteY5" fmla="*/ 6200775 h 6200775"/>
              <a:gd name="connsiteX6" fmla="*/ 9525 w 1821675"/>
              <a:gd name="connsiteY6" fmla="*/ 0 h 6200775"/>
              <a:gd name="connsiteX0" fmla="*/ 9525 w 1821675"/>
              <a:gd name="connsiteY0" fmla="*/ 0 h 6200775"/>
              <a:gd name="connsiteX1" fmla="*/ 985784 w 1821675"/>
              <a:gd name="connsiteY1" fmla="*/ 1421774 h 6200775"/>
              <a:gd name="connsiteX2" fmla="*/ 537649 w 1821675"/>
              <a:gd name="connsiteY2" fmla="*/ 2857216 h 6200775"/>
              <a:gd name="connsiteX3" fmla="*/ 1282394 w 1821675"/>
              <a:gd name="connsiteY3" fmla="*/ 4636703 h 6200775"/>
              <a:gd name="connsiteX4" fmla="*/ 428625 w 1821675"/>
              <a:gd name="connsiteY4" fmla="*/ 6200775 h 6200775"/>
              <a:gd name="connsiteX5" fmla="*/ 0 w 1821675"/>
              <a:gd name="connsiteY5" fmla="*/ 6200775 h 6200775"/>
              <a:gd name="connsiteX6" fmla="*/ 9525 w 1821675"/>
              <a:gd name="connsiteY6" fmla="*/ 0 h 6200775"/>
              <a:gd name="connsiteX0" fmla="*/ 9525 w 1850746"/>
              <a:gd name="connsiteY0" fmla="*/ 0 h 6200775"/>
              <a:gd name="connsiteX1" fmla="*/ 985784 w 1850746"/>
              <a:gd name="connsiteY1" fmla="*/ 1421774 h 6200775"/>
              <a:gd name="connsiteX2" fmla="*/ 537649 w 1850746"/>
              <a:gd name="connsiteY2" fmla="*/ 2857216 h 6200775"/>
              <a:gd name="connsiteX3" fmla="*/ 1282394 w 1850746"/>
              <a:gd name="connsiteY3" fmla="*/ 4636703 h 6200775"/>
              <a:gd name="connsiteX4" fmla="*/ 428625 w 1850746"/>
              <a:gd name="connsiteY4" fmla="*/ 6200775 h 6200775"/>
              <a:gd name="connsiteX5" fmla="*/ 0 w 1850746"/>
              <a:gd name="connsiteY5" fmla="*/ 6200775 h 6200775"/>
              <a:gd name="connsiteX6" fmla="*/ 9525 w 185074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37649 w 1400916"/>
              <a:gd name="connsiteY2" fmla="*/ 2857216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792705"/>
              <a:gd name="connsiteY0" fmla="*/ 0 h 6200775"/>
              <a:gd name="connsiteX1" fmla="*/ 985784 w 1792705"/>
              <a:gd name="connsiteY1" fmla="*/ 1421774 h 6200775"/>
              <a:gd name="connsiteX2" fmla="*/ 540732 w 1792705"/>
              <a:gd name="connsiteY2" fmla="*/ 2856335 h 6200775"/>
              <a:gd name="connsiteX3" fmla="*/ 1282394 w 1792705"/>
              <a:gd name="connsiteY3" fmla="*/ 4636703 h 6200775"/>
              <a:gd name="connsiteX4" fmla="*/ 428625 w 1792705"/>
              <a:gd name="connsiteY4" fmla="*/ 6200775 h 6200775"/>
              <a:gd name="connsiteX5" fmla="*/ 0 w 1792705"/>
              <a:gd name="connsiteY5" fmla="*/ 6200775 h 6200775"/>
              <a:gd name="connsiteX6" fmla="*/ 9525 w 1792705"/>
              <a:gd name="connsiteY6" fmla="*/ 0 h 6200775"/>
              <a:gd name="connsiteX0" fmla="*/ 9525 w 1792705"/>
              <a:gd name="connsiteY0" fmla="*/ 0 h 6200775"/>
              <a:gd name="connsiteX1" fmla="*/ 985784 w 1792705"/>
              <a:gd name="connsiteY1" fmla="*/ 1421774 h 6200775"/>
              <a:gd name="connsiteX2" fmla="*/ 540732 w 1792705"/>
              <a:gd name="connsiteY2" fmla="*/ 2856335 h 6200775"/>
              <a:gd name="connsiteX3" fmla="*/ 1282394 w 1792705"/>
              <a:gd name="connsiteY3" fmla="*/ 4636703 h 6200775"/>
              <a:gd name="connsiteX4" fmla="*/ 428625 w 1792705"/>
              <a:gd name="connsiteY4" fmla="*/ 6200775 h 6200775"/>
              <a:gd name="connsiteX5" fmla="*/ 0 w 1792705"/>
              <a:gd name="connsiteY5" fmla="*/ 6200775 h 6200775"/>
              <a:gd name="connsiteX6" fmla="*/ 9525 w 1792705"/>
              <a:gd name="connsiteY6" fmla="*/ 0 h 6200775"/>
              <a:gd name="connsiteX0" fmla="*/ 9525 w 1821335"/>
              <a:gd name="connsiteY0" fmla="*/ 0 h 6200775"/>
              <a:gd name="connsiteX1" fmla="*/ 985784 w 1821335"/>
              <a:gd name="connsiteY1" fmla="*/ 1421774 h 6200775"/>
              <a:gd name="connsiteX2" fmla="*/ 540732 w 1821335"/>
              <a:gd name="connsiteY2" fmla="*/ 2856335 h 6200775"/>
              <a:gd name="connsiteX3" fmla="*/ 1282394 w 1821335"/>
              <a:gd name="connsiteY3" fmla="*/ 4636703 h 6200775"/>
              <a:gd name="connsiteX4" fmla="*/ 428625 w 1821335"/>
              <a:gd name="connsiteY4" fmla="*/ 6200775 h 6200775"/>
              <a:gd name="connsiteX5" fmla="*/ 0 w 1821335"/>
              <a:gd name="connsiteY5" fmla="*/ 6200775 h 6200775"/>
              <a:gd name="connsiteX6" fmla="*/ 9525 w 1821335"/>
              <a:gd name="connsiteY6" fmla="*/ 0 h 6200775"/>
              <a:gd name="connsiteX0" fmla="*/ 9525 w 1821335"/>
              <a:gd name="connsiteY0" fmla="*/ 0 h 6200775"/>
              <a:gd name="connsiteX1" fmla="*/ 985784 w 1821335"/>
              <a:gd name="connsiteY1" fmla="*/ 1421774 h 6200775"/>
              <a:gd name="connsiteX2" fmla="*/ 540732 w 1821335"/>
              <a:gd name="connsiteY2" fmla="*/ 2856335 h 6200775"/>
              <a:gd name="connsiteX3" fmla="*/ 1282394 w 1821335"/>
              <a:gd name="connsiteY3" fmla="*/ 4636703 h 6200775"/>
              <a:gd name="connsiteX4" fmla="*/ 428625 w 1821335"/>
              <a:gd name="connsiteY4" fmla="*/ 6200775 h 6200775"/>
              <a:gd name="connsiteX5" fmla="*/ 0 w 1821335"/>
              <a:gd name="connsiteY5" fmla="*/ 6200775 h 6200775"/>
              <a:gd name="connsiteX6" fmla="*/ 9525 w 1821335"/>
              <a:gd name="connsiteY6" fmla="*/ 0 h 6200775"/>
              <a:gd name="connsiteX0" fmla="*/ 9525 w 1839834"/>
              <a:gd name="connsiteY0" fmla="*/ 0 h 6200775"/>
              <a:gd name="connsiteX1" fmla="*/ 985784 w 1839834"/>
              <a:gd name="connsiteY1" fmla="*/ 1421774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5784 w 1839834"/>
              <a:gd name="connsiteY1" fmla="*/ 1421774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5784 w 1839834"/>
              <a:gd name="connsiteY1" fmla="*/ 1421774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9834" h="6200775">
                <a:moveTo>
                  <a:pt x="9525" y="0"/>
                </a:moveTo>
                <a:cubicBezTo>
                  <a:pt x="416295" y="284690"/>
                  <a:pt x="1425142" y="897762"/>
                  <a:pt x="980939" y="1433666"/>
                </a:cubicBezTo>
                <a:cubicBezTo>
                  <a:pt x="844467" y="1707707"/>
                  <a:pt x="539821" y="2296069"/>
                  <a:pt x="540732" y="2856335"/>
                </a:cubicBezTo>
                <a:cubicBezTo>
                  <a:pt x="541643" y="3416601"/>
                  <a:pt x="743453" y="3982394"/>
                  <a:pt x="1282394" y="4636703"/>
                </a:cubicBezTo>
                <a:cubicBezTo>
                  <a:pt x="1839834" y="5180015"/>
                  <a:pt x="543317" y="6072427"/>
                  <a:pt x="428625" y="6200775"/>
                </a:cubicBezTo>
                <a:lnTo>
                  <a:pt x="0" y="6200775"/>
                </a:lnTo>
                <a:lnTo>
                  <a:pt x="9525" y="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60000"/>
                  <a:lumOff val="40000"/>
                  <a:alpha val="63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balanced" dir="t">
              <a:rot lat="0" lon="0" rev="10800000"/>
            </a:lightRig>
          </a:scene3d>
          <a:sp3d prstMaterial="plastic">
            <a:bevelT w="1016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Oval 7"/>
          <p:cNvSpPr/>
          <p:nvPr/>
        </p:nvSpPr>
        <p:spPr bwMode="ltGray">
          <a:xfrm>
            <a:off x="621792" y="594360"/>
            <a:ext cx="7790688" cy="5788152"/>
          </a:xfrm>
          <a:prstGeom prst="ellipse">
            <a:avLst/>
          </a:prstGeom>
          <a:gradFill>
            <a:gsLst>
              <a:gs pos="0">
                <a:schemeClr val="bg2">
                  <a:lumMod val="60000"/>
                  <a:lumOff val="40000"/>
                </a:schemeClr>
              </a:gs>
              <a:gs pos="69000">
                <a:schemeClr val="bg2">
                  <a:shade val="67500"/>
                  <a:satMod val="115000"/>
                </a:schemeClr>
              </a:gs>
              <a:gs pos="100000">
                <a:schemeClr val="bg2">
                  <a:lumMod val="75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  <a:scene3d>
            <a:camera prst="orthographicFront"/>
            <a:lightRig rig="soft" dir="t">
              <a:rot lat="0" lon="0" rev="16200000"/>
            </a:lightRig>
          </a:scene3d>
          <a:sp3d prstMaterial="plastic">
            <a:bevelT w="101600" h="12700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reeform 8"/>
          <p:cNvSpPr/>
          <p:nvPr/>
        </p:nvSpPr>
        <p:spPr bwMode="ltGray">
          <a:xfrm>
            <a:off x="6954" y="2705"/>
            <a:ext cx="7708296" cy="1619808"/>
          </a:xfrm>
          <a:custGeom>
            <a:avLst/>
            <a:gdLst>
              <a:gd name="connsiteX0" fmla="*/ 0 w 7724775"/>
              <a:gd name="connsiteY0" fmla="*/ 0 h 1304925"/>
              <a:gd name="connsiteX1" fmla="*/ 7724775 w 7724775"/>
              <a:gd name="connsiteY1" fmla="*/ 0 h 1304925"/>
              <a:gd name="connsiteX2" fmla="*/ 7219950 w 7724775"/>
              <a:gd name="connsiteY2" fmla="*/ 685800 h 1304925"/>
              <a:gd name="connsiteX3" fmla="*/ 6600825 w 7724775"/>
              <a:gd name="connsiteY3" fmla="*/ 876300 h 1304925"/>
              <a:gd name="connsiteX4" fmla="*/ 4314825 w 7724775"/>
              <a:gd name="connsiteY4" fmla="*/ 504825 h 1304925"/>
              <a:gd name="connsiteX5" fmla="*/ 1781175 w 7724775"/>
              <a:gd name="connsiteY5" fmla="*/ 1304925 h 1304925"/>
              <a:gd name="connsiteX6" fmla="*/ 9525 w 7724775"/>
              <a:gd name="connsiteY6" fmla="*/ 400050 h 1304925"/>
              <a:gd name="connsiteX7" fmla="*/ 0 w 7724775"/>
              <a:gd name="connsiteY7" fmla="*/ 0 h 1304925"/>
              <a:gd name="connsiteX0" fmla="*/ 0 w 7724775"/>
              <a:gd name="connsiteY0" fmla="*/ 0 h 1322387"/>
              <a:gd name="connsiteX1" fmla="*/ 7724775 w 7724775"/>
              <a:gd name="connsiteY1" fmla="*/ 0 h 1322387"/>
              <a:gd name="connsiteX2" fmla="*/ 7219950 w 7724775"/>
              <a:gd name="connsiteY2" fmla="*/ 685800 h 1322387"/>
              <a:gd name="connsiteX3" fmla="*/ 6600825 w 7724775"/>
              <a:gd name="connsiteY3" fmla="*/ 876300 h 1322387"/>
              <a:gd name="connsiteX4" fmla="*/ 4314825 w 7724775"/>
              <a:gd name="connsiteY4" fmla="*/ 504825 h 1322387"/>
              <a:gd name="connsiteX5" fmla="*/ 1781175 w 7724775"/>
              <a:gd name="connsiteY5" fmla="*/ 1304925 h 1322387"/>
              <a:gd name="connsiteX6" fmla="*/ 9525 w 7724775"/>
              <a:gd name="connsiteY6" fmla="*/ 400050 h 1322387"/>
              <a:gd name="connsiteX7" fmla="*/ 0 w 7724775"/>
              <a:gd name="connsiteY7" fmla="*/ 0 h 1322387"/>
              <a:gd name="connsiteX0" fmla="*/ 0 w 7724775"/>
              <a:gd name="connsiteY0" fmla="*/ 0 h 1322387"/>
              <a:gd name="connsiteX1" fmla="*/ 7724775 w 7724775"/>
              <a:gd name="connsiteY1" fmla="*/ 0 h 1322387"/>
              <a:gd name="connsiteX2" fmla="*/ 7219950 w 7724775"/>
              <a:gd name="connsiteY2" fmla="*/ 685800 h 1322387"/>
              <a:gd name="connsiteX3" fmla="*/ 6600825 w 7724775"/>
              <a:gd name="connsiteY3" fmla="*/ 876300 h 1322387"/>
              <a:gd name="connsiteX4" fmla="*/ 4314825 w 7724775"/>
              <a:gd name="connsiteY4" fmla="*/ 504825 h 1322387"/>
              <a:gd name="connsiteX5" fmla="*/ 1781175 w 7724775"/>
              <a:gd name="connsiteY5" fmla="*/ 1304925 h 1322387"/>
              <a:gd name="connsiteX6" fmla="*/ 9525 w 7724775"/>
              <a:gd name="connsiteY6" fmla="*/ 400050 h 1322387"/>
              <a:gd name="connsiteX7" fmla="*/ 0 w 7724775"/>
              <a:gd name="connsiteY7" fmla="*/ 0 h 1322387"/>
              <a:gd name="connsiteX0" fmla="*/ 0 w 7724775"/>
              <a:gd name="connsiteY0" fmla="*/ 0 h 1322387"/>
              <a:gd name="connsiteX1" fmla="*/ 7724775 w 7724775"/>
              <a:gd name="connsiteY1" fmla="*/ 0 h 1322387"/>
              <a:gd name="connsiteX2" fmla="*/ 7219950 w 7724775"/>
              <a:gd name="connsiteY2" fmla="*/ 685800 h 1322387"/>
              <a:gd name="connsiteX3" fmla="*/ 6600825 w 7724775"/>
              <a:gd name="connsiteY3" fmla="*/ 876300 h 1322387"/>
              <a:gd name="connsiteX4" fmla="*/ 4314825 w 7724775"/>
              <a:gd name="connsiteY4" fmla="*/ 504825 h 1322387"/>
              <a:gd name="connsiteX5" fmla="*/ 1781175 w 7724775"/>
              <a:gd name="connsiteY5" fmla="*/ 1304925 h 1322387"/>
              <a:gd name="connsiteX6" fmla="*/ 9525 w 7724775"/>
              <a:gd name="connsiteY6" fmla="*/ 400050 h 1322387"/>
              <a:gd name="connsiteX7" fmla="*/ 0 w 7724775"/>
              <a:gd name="connsiteY7" fmla="*/ 0 h 1322387"/>
              <a:gd name="connsiteX0" fmla="*/ 0 w 7724775"/>
              <a:gd name="connsiteY0" fmla="*/ 0 h 1541463"/>
              <a:gd name="connsiteX1" fmla="*/ 7724775 w 7724775"/>
              <a:gd name="connsiteY1" fmla="*/ 0 h 1541463"/>
              <a:gd name="connsiteX2" fmla="*/ 7219950 w 7724775"/>
              <a:gd name="connsiteY2" fmla="*/ 685800 h 1541463"/>
              <a:gd name="connsiteX3" fmla="*/ 6600825 w 7724775"/>
              <a:gd name="connsiteY3" fmla="*/ 876300 h 1541463"/>
              <a:gd name="connsiteX4" fmla="*/ 4314825 w 7724775"/>
              <a:gd name="connsiteY4" fmla="*/ 504825 h 1541463"/>
              <a:gd name="connsiteX5" fmla="*/ 1781175 w 7724775"/>
              <a:gd name="connsiteY5" fmla="*/ 1304925 h 1541463"/>
              <a:gd name="connsiteX6" fmla="*/ 9525 w 7724775"/>
              <a:gd name="connsiteY6" fmla="*/ 400050 h 1541463"/>
              <a:gd name="connsiteX7" fmla="*/ 0 w 7724775"/>
              <a:gd name="connsiteY7" fmla="*/ 0 h 1541463"/>
              <a:gd name="connsiteX0" fmla="*/ 0 w 7724775"/>
              <a:gd name="connsiteY0" fmla="*/ 0 h 1600206"/>
              <a:gd name="connsiteX1" fmla="*/ 7724775 w 7724775"/>
              <a:gd name="connsiteY1" fmla="*/ 0 h 1600206"/>
              <a:gd name="connsiteX2" fmla="*/ 7219950 w 7724775"/>
              <a:gd name="connsiteY2" fmla="*/ 685800 h 1600206"/>
              <a:gd name="connsiteX3" fmla="*/ 6600825 w 7724775"/>
              <a:gd name="connsiteY3" fmla="*/ 876300 h 1600206"/>
              <a:gd name="connsiteX4" fmla="*/ 4314825 w 7724775"/>
              <a:gd name="connsiteY4" fmla="*/ 504825 h 1600206"/>
              <a:gd name="connsiteX5" fmla="*/ 1781175 w 7724775"/>
              <a:gd name="connsiteY5" fmla="*/ 1304925 h 1600206"/>
              <a:gd name="connsiteX6" fmla="*/ 9525 w 7724775"/>
              <a:gd name="connsiteY6" fmla="*/ 400050 h 1600206"/>
              <a:gd name="connsiteX7" fmla="*/ 0 w 7724775"/>
              <a:gd name="connsiteY7" fmla="*/ 0 h 1600206"/>
              <a:gd name="connsiteX0" fmla="*/ 0 w 7724775"/>
              <a:gd name="connsiteY0" fmla="*/ 0 h 1600206"/>
              <a:gd name="connsiteX1" fmla="*/ 7724775 w 7724775"/>
              <a:gd name="connsiteY1" fmla="*/ 0 h 1600206"/>
              <a:gd name="connsiteX2" fmla="*/ 7219950 w 7724775"/>
              <a:gd name="connsiteY2" fmla="*/ 685800 h 1600206"/>
              <a:gd name="connsiteX3" fmla="*/ 6600825 w 7724775"/>
              <a:gd name="connsiteY3" fmla="*/ 876300 h 1600206"/>
              <a:gd name="connsiteX4" fmla="*/ 4314825 w 7724775"/>
              <a:gd name="connsiteY4" fmla="*/ 504825 h 1600206"/>
              <a:gd name="connsiteX5" fmla="*/ 1781175 w 7724775"/>
              <a:gd name="connsiteY5" fmla="*/ 1304925 h 1600206"/>
              <a:gd name="connsiteX6" fmla="*/ 9525 w 7724775"/>
              <a:gd name="connsiteY6" fmla="*/ 400050 h 1600206"/>
              <a:gd name="connsiteX7" fmla="*/ 0 w 7724775"/>
              <a:gd name="connsiteY7" fmla="*/ 0 h 1600206"/>
              <a:gd name="connsiteX0" fmla="*/ 0 w 7724775"/>
              <a:gd name="connsiteY0" fmla="*/ 0 h 1600206"/>
              <a:gd name="connsiteX1" fmla="*/ 7724775 w 7724775"/>
              <a:gd name="connsiteY1" fmla="*/ 0 h 1600206"/>
              <a:gd name="connsiteX2" fmla="*/ 7219950 w 7724775"/>
              <a:gd name="connsiteY2" fmla="*/ 685800 h 1600206"/>
              <a:gd name="connsiteX3" fmla="*/ 6600825 w 7724775"/>
              <a:gd name="connsiteY3" fmla="*/ 876300 h 1600206"/>
              <a:gd name="connsiteX4" fmla="*/ 4314825 w 7724775"/>
              <a:gd name="connsiteY4" fmla="*/ 504825 h 1600206"/>
              <a:gd name="connsiteX5" fmla="*/ 1781175 w 7724775"/>
              <a:gd name="connsiteY5" fmla="*/ 1304925 h 1600206"/>
              <a:gd name="connsiteX6" fmla="*/ 9525 w 7724775"/>
              <a:gd name="connsiteY6" fmla="*/ 400050 h 1600206"/>
              <a:gd name="connsiteX7" fmla="*/ 0 w 7724775"/>
              <a:gd name="connsiteY7" fmla="*/ 0 h 1600206"/>
              <a:gd name="connsiteX0" fmla="*/ 0 w 7724775"/>
              <a:gd name="connsiteY0" fmla="*/ 0 h 1600206"/>
              <a:gd name="connsiteX1" fmla="*/ 7724775 w 7724775"/>
              <a:gd name="connsiteY1" fmla="*/ 0 h 1600206"/>
              <a:gd name="connsiteX2" fmla="*/ 7219950 w 7724775"/>
              <a:gd name="connsiteY2" fmla="*/ 685800 h 1600206"/>
              <a:gd name="connsiteX3" fmla="*/ 6600825 w 7724775"/>
              <a:gd name="connsiteY3" fmla="*/ 876300 h 1600206"/>
              <a:gd name="connsiteX4" fmla="*/ 4314825 w 7724775"/>
              <a:gd name="connsiteY4" fmla="*/ 504825 h 1600206"/>
              <a:gd name="connsiteX5" fmla="*/ 1781175 w 7724775"/>
              <a:gd name="connsiteY5" fmla="*/ 1304925 h 1600206"/>
              <a:gd name="connsiteX6" fmla="*/ 2875 w 7724775"/>
              <a:gd name="connsiteY6" fmla="*/ 379961 h 1600206"/>
              <a:gd name="connsiteX7" fmla="*/ 0 w 7724775"/>
              <a:gd name="connsiteY7" fmla="*/ 0 h 1600206"/>
              <a:gd name="connsiteX0" fmla="*/ 0 w 7724775"/>
              <a:gd name="connsiteY0" fmla="*/ 0 h 1602700"/>
              <a:gd name="connsiteX1" fmla="*/ 7724775 w 7724775"/>
              <a:gd name="connsiteY1" fmla="*/ 0 h 1602700"/>
              <a:gd name="connsiteX2" fmla="*/ 7219950 w 7724775"/>
              <a:gd name="connsiteY2" fmla="*/ 685800 h 1602700"/>
              <a:gd name="connsiteX3" fmla="*/ 6600825 w 7724775"/>
              <a:gd name="connsiteY3" fmla="*/ 876300 h 1602700"/>
              <a:gd name="connsiteX4" fmla="*/ 4314825 w 7724775"/>
              <a:gd name="connsiteY4" fmla="*/ 504825 h 1602700"/>
              <a:gd name="connsiteX5" fmla="*/ 1781175 w 7724775"/>
              <a:gd name="connsiteY5" fmla="*/ 1304925 h 1602700"/>
              <a:gd name="connsiteX6" fmla="*/ 2875 w 7724775"/>
              <a:gd name="connsiteY6" fmla="*/ 379961 h 1602700"/>
              <a:gd name="connsiteX7" fmla="*/ 0 w 7724775"/>
              <a:gd name="connsiteY7" fmla="*/ 0 h 1602700"/>
              <a:gd name="connsiteX0" fmla="*/ 0 w 7724775"/>
              <a:gd name="connsiteY0" fmla="*/ 0 h 1545342"/>
              <a:gd name="connsiteX1" fmla="*/ 7724775 w 7724775"/>
              <a:gd name="connsiteY1" fmla="*/ 0 h 1545342"/>
              <a:gd name="connsiteX2" fmla="*/ 7219950 w 7724775"/>
              <a:gd name="connsiteY2" fmla="*/ 685800 h 1545342"/>
              <a:gd name="connsiteX3" fmla="*/ 6600825 w 7724775"/>
              <a:gd name="connsiteY3" fmla="*/ 876300 h 1545342"/>
              <a:gd name="connsiteX4" fmla="*/ 4314825 w 7724775"/>
              <a:gd name="connsiteY4" fmla="*/ 504825 h 1545342"/>
              <a:gd name="connsiteX5" fmla="*/ 1781175 w 7724775"/>
              <a:gd name="connsiteY5" fmla="*/ 1304925 h 1545342"/>
              <a:gd name="connsiteX6" fmla="*/ 2875 w 7724775"/>
              <a:gd name="connsiteY6" fmla="*/ 379961 h 1545342"/>
              <a:gd name="connsiteX7" fmla="*/ 0 w 7724775"/>
              <a:gd name="connsiteY7" fmla="*/ 0 h 154534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00825 w 7724775"/>
              <a:gd name="connsiteY3" fmla="*/ 876300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00825 w 7724775"/>
              <a:gd name="connsiteY3" fmla="*/ 876300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00825 w 7724775"/>
              <a:gd name="connsiteY3" fmla="*/ 876300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24775" h="1622512">
                <a:moveTo>
                  <a:pt x="0" y="0"/>
                </a:moveTo>
                <a:lnTo>
                  <a:pt x="7724775" y="0"/>
                </a:lnTo>
                <a:cubicBezTo>
                  <a:pt x="7556500" y="228600"/>
                  <a:pt x="7398477" y="462188"/>
                  <a:pt x="7219950" y="685800"/>
                </a:cubicBezTo>
                <a:cubicBezTo>
                  <a:pt x="7117969" y="811622"/>
                  <a:pt x="7010059" y="974488"/>
                  <a:pt x="6613156" y="881149"/>
                </a:cubicBezTo>
                <a:cubicBezTo>
                  <a:pt x="6073551" y="698725"/>
                  <a:pt x="5118770" y="460658"/>
                  <a:pt x="4314825" y="504825"/>
                </a:cubicBezTo>
                <a:cubicBezTo>
                  <a:pt x="3510880" y="548992"/>
                  <a:pt x="2429591" y="850086"/>
                  <a:pt x="1781175" y="1304925"/>
                </a:cubicBezTo>
                <a:cubicBezTo>
                  <a:pt x="1239128" y="1622512"/>
                  <a:pt x="218826" y="516953"/>
                  <a:pt x="2875" y="379961"/>
                </a:cubicBezTo>
                <a:cubicBezTo>
                  <a:pt x="1917" y="253307"/>
                  <a:pt x="958" y="126654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balanced" dir="t"/>
          </a:scene3d>
          <a:sp3d extrusionH="76200">
            <a:bevelT w="101600" h="127000"/>
            <a:bevelB w="0" h="0" prst="angle"/>
            <a:extrusionClr>
              <a:schemeClr val="bg2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685800" y="2130425"/>
            <a:ext cx="7772400" cy="1470025"/>
          </a:xfrm>
        </p:spPr>
        <p:txBody>
          <a:bodyPr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800" b="1" kern="1200" smtClean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1371600" y="3886200"/>
            <a:ext cx="6400800" cy="121615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>
            <a:lvl1pPr>
              <a:defRPr/>
            </a:lvl1pPr>
          </a:lstStyle>
          <a:p>
            <a:pPr>
              <a:defRPr/>
            </a:pPr>
            <a:fld id="{CE95F079-4F33-42FD-A641-C12297F0B1FB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12/19/2014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>
            <a:lvl1pPr>
              <a:defRPr/>
            </a:lvl1pPr>
          </a:lstStyle>
          <a:p>
            <a:pPr>
              <a:defRPr/>
            </a:pPr>
            <a:fld id="{B425D38F-AC8B-4C7A-BEC6-3CA35572C08F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530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novyj-god-134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538" y="4567238"/>
            <a:ext cx="273685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7" descr="7108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6032500"/>
            <a:ext cx="6875463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CF837-6B27-443C-8AB5-F29AAEBAF3B7}" type="datetimeFigureOut">
              <a:rPr lang="ru-RU">
                <a:solidFill>
                  <a:srgbClr val="00007F">
                    <a:tint val="75000"/>
                  </a:srgbClr>
                </a:solidFill>
              </a:rPr>
              <a:pPr>
                <a:defRPr/>
              </a:pPr>
              <a:t>19.12.2014</a:t>
            </a:fld>
            <a:endParaRPr lang="ru-RU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B58A9-2E1D-43CC-AC14-C2F43E73FC3B}" type="slidenum">
              <a:rPr lang="ru-RU">
                <a:solidFill>
                  <a:srgbClr val="00007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553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/>
          <p:nvPr/>
        </p:nvSpPr>
        <p:spPr bwMode="ltGray">
          <a:xfrm>
            <a:off x="74998" y="1"/>
            <a:ext cx="2930695" cy="753517"/>
          </a:xfrm>
          <a:custGeom>
            <a:avLst/>
            <a:gdLst>
              <a:gd name="connsiteX0" fmla="*/ 0 w 2930695"/>
              <a:gd name="connsiteY0" fmla="*/ 0 h 559601"/>
              <a:gd name="connsiteX1" fmla="*/ 2930695 w 2930695"/>
              <a:gd name="connsiteY1" fmla="*/ 0 h 559601"/>
              <a:gd name="connsiteX2" fmla="*/ 1511500 w 2930695"/>
              <a:gd name="connsiteY2" fmla="*/ 559601 h 559601"/>
              <a:gd name="connsiteX3" fmla="*/ 556717 w 2930695"/>
              <a:gd name="connsiteY3" fmla="*/ 522102 h 559601"/>
              <a:gd name="connsiteX4" fmla="*/ 0 w 2930695"/>
              <a:gd name="connsiteY4" fmla="*/ 0 h 559601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395663 w 3578275"/>
              <a:gd name="connsiteY0" fmla="*/ 0 h 646618"/>
              <a:gd name="connsiteX1" fmla="*/ 3326358 w 3578275"/>
              <a:gd name="connsiteY1" fmla="*/ 0 h 646618"/>
              <a:gd name="connsiteX2" fmla="*/ 1907163 w 3578275"/>
              <a:gd name="connsiteY2" fmla="*/ 559601 h 646618"/>
              <a:gd name="connsiteX3" fmla="*/ 952380 w 3578275"/>
              <a:gd name="connsiteY3" fmla="*/ 522102 h 646618"/>
              <a:gd name="connsiteX4" fmla="*/ 395663 w 3578275"/>
              <a:gd name="connsiteY4" fmla="*/ 0 h 646618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0 w 3182612"/>
              <a:gd name="connsiteY0" fmla="*/ 0 h 735921"/>
              <a:gd name="connsiteX1" fmla="*/ 2930695 w 3182612"/>
              <a:gd name="connsiteY1" fmla="*/ 0 h 735921"/>
              <a:gd name="connsiteX2" fmla="*/ 1511500 w 3182612"/>
              <a:gd name="connsiteY2" fmla="*/ 559601 h 735921"/>
              <a:gd name="connsiteX3" fmla="*/ 556717 w 3182612"/>
              <a:gd name="connsiteY3" fmla="*/ 522102 h 735921"/>
              <a:gd name="connsiteX4" fmla="*/ 0 w 3182612"/>
              <a:gd name="connsiteY4" fmla="*/ 0 h 735921"/>
              <a:gd name="connsiteX0" fmla="*/ 0 w 3182612"/>
              <a:gd name="connsiteY0" fmla="*/ 0 h 753517"/>
              <a:gd name="connsiteX1" fmla="*/ 2930695 w 3182612"/>
              <a:gd name="connsiteY1" fmla="*/ 0 h 753517"/>
              <a:gd name="connsiteX2" fmla="*/ 1511500 w 3182612"/>
              <a:gd name="connsiteY2" fmla="*/ 559601 h 753517"/>
              <a:gd name="connsiteX3" fmla="*/ 556717 w 3182612"/>
              <a:gd name="connsiteY3" fmla="*/ 522102 h 753517"/>
              <a:gd name="connsiteX4" fmla="*/ 0 w 3182612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0695" h="753517">
                <a:moveTo>
                  <a:pt x="0" y="0"/>
                </a:moveTo>
                <a:lnTo>
                  <a:pt x="2930695" y="0"/>
                </a:lnTo>
                <a:cubicBezTo>
                  <a:pt x="2322114" y="140439"/>
                  <a:pt x="1849014" y="365685"/>
                  <a:pt x="1511500" y="559601"/>
                </a:cubicBezTo>
                <a:cubicBezTo>
                  <a:pt x="1173986" y="753517"/>
                  <a:pt x="812721" y="735921"/>
                  <a:pt x="556717" y="522102"/>
                </a:cubicBezTo>
                <a:cubicBezTo>
                  <a:pt x="300713" y="308283"/>
                  <a:pt x="260981" y="254968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balanced" dir="t"/>
          </a:scene3d>
          <a:sp3d extrusionH="76200">
            <a:bevelT w="101600" h="127000"/>
            <a:bevelB w="0" h="0" prst="angle"/>
            <a:extrusionClr>
              <a:schemeClr val="bg2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reeform 7"/>
          <p:cNvSpPr/>
          <p:nvPr/>
        </p:nvSpPr>
        <p:spPr bwMode="ltGray">
          <a:xfrm>
            <a:off x="0" y="146304"/>
            <a:ext cx="873394" cy="1945287"/>
          </a:xfrm>
          <a:custGeom>
            <a:avLst/>
            <a:gdLst>
              <a:gd name="connsiteX0" fmla="*/ 0 w 600891"/>
              <a:gd name="connsiteY0" fmla="*/ 0 h 1867989"/>
              <a:gd name="connsiteX1" fmla="*/ 0 w 600891"/>
              <a:gd name="connsiteY1" fmla="*/ 1867989 h 1867989"/>
              <a:gd name="connsiteX2" fmla="*/ 600891 w 600891"/>
              <a:gd name="connsiteY2" fmla="*/ 1120140 h 1867989"/>
              <a:gd name="connsiteX3" fmla="*/ 0 w 600891"/>
              <a:gd name="connsiteY3" fmla="*/ 0 h 1867989"/>
              <a:gd name="connsiteX0" fmla="*/ 0 w 600891"/>
              <a:gd name="connsiteY0" fmla="*/ 124641 h 2179320"/>
              <a:gd name="connsiteX1" fmla="*/ 0 w 600891"/>
              <a:gd name="connsiteY1" fmla="*/ 1992630 h 2179320"/>
              <a:gd name="connsiteX2" fmla="*/ 600891 w 600891"/>
              <a:gd name="connsiteY2" fmla="*/ 1244781 h 2179320"/>
              <a:gd name="connsiteX3" fmla="*/ 0 w 600891"/>
              <a:gd name="connsiteY3" fmla="*/ 124641 h 2179320"/>
              <a:gd name="connsiteX0" fmla="*/ 0 w 600891"/>
              <a:gd name="connsiteY0" fmla="*/ 0 h 2054679"/>
              <a:gd name="connsiteX1" fmla="*/ 0 w 600891"/>
              <a:gd name="connsiteY1" fmla="*/ 1867989 h 2054679"/>
              <a:gd name="connsiteX2" fmla="*/ 600891 w 600891"/>
              <a:gd name="connsiteY2" fmla="*/ 1120140 h 2054679"/>
              <a:gd name="connsiteX3" fmla="*/ 0 w 600891"/>
              <a:gd name="connsiteY3" fmla="*/ 0 h 2054679"/>
              <a:gd name="connsiteX0" fmla="*/ 0 w 600891"/>
              <a:gd name="connsiteY0" fmla="*/ 0 h 1867989"/>
              <a:gd name="connsiteX1" fmla="*/ 0 w 600891"/>
              <a:gd name="connsiteY1" fmla="*/ 1867989 h 1867989"/>
              <a:gd name="connsiteX2" fmla="*/ 600891 w 600891"/>
              <a:gd name="connsiteY2" fmla="*/ 1120140 h 1867989"/>
              <a:gd name="connsiteX3" fmla="*/ 0 w 600891"/>
              <a:gd name="connsiteY3" fmla="*/ 0 h 1867989"/>
              <a:gd name="connsiteX0" fmla="*/ 0 w 874222"/>
              <a:gd name="connsiteY0" fmla="*/ 0 h 1867989"/>
              <a:gd name="connsiteX1" fmla="*/ 0 w 874222"/>
              <a:gd name="connsiteY1" fmla="*/ 1867989 h 1867989"/>
              <a:gd name="connsiteX2" fmla="*/ 600891 w 874222"/>
              <a:gd name="connsiteY2" fmla="*/ 1120140 h 1867989"/>
              <a:gd name="connsiteX3" fmla="*/ 0 w 874222"/>
              <a:gd name="connsiteY3" fmla="*/ 0 h 1867989"/>
              <a:gd name="connsiteX0" fmla="*/ 0 w 874222"/>
              <a:gd name="connsiteY0" fmla="*/ 0 h 1867989"/>
              <a:gd name="connsiteX1" fmla="*/ 0 w 874222"/>
              <a:gd name="connsiteY1" fmla="*/ 1867989 h 1867989"/>
              <a:gd name="connsiteX2" fmla="*/ 600891 w 874222"/>
              <a:gd name="connsiteY2" fmla="*/ 1120140 h 1867989"/>
              <a:gd name="connsiteX3" fmla="*/ 0 w 874222"/>
              <a:gd name="connsiteY3" fmla="*/ 0 h 1867989"/>
              <a:gd name="connsiteX0" fmla="*/ 0 w 874222"/>
              <a:gd name="connsiteY0" fmla="*/ 0 h 1867989"/>
              <a:gd name="connsiteX1" fmla="*/ 0 w 874222"/>
              <a:gd name="connsiteY1" fmla="*/ 1867989 h 1867989"/>
              <a:gd name="connsiteX2" fmla="*/ 600891 w 874222"/>
              <a:gd name="connsiteY2" fmla="*/ 1120140 h 1867989"/>
              <a:gd name="connsiteX3" fmla="*/ 0 w 874222"/>
              <a:gd name="connsiteY3" fmla="*/ 0 h 1867989"/>
              <a:gd name="connsiteX0" fmla="*/ 0 w 874222"/>
              <a:gd name="connsiteY0" fmla="*/ 0 h 1867989"/>
              <a:gd name="connsiteX1" fmla="*/ 0 w 874222"/>
              <a:gd name="connsiteY1" fmla="*/ 1867989 h 1867989"/>
              <a:gd name="connsiteX2" fmla="*/ 600891 w 874222"/>
              <a:gd name="connsiteY2" fmla="*/ 1120140 h 1867989"/>
              <a:gd name="connsiteX3" fmla="*/ 0 w 874222"/>
              <a:gd name="connsiteY3" fmla="*/ 0 h 1867989"/>
              <a:gd name="connsiteX0" fmla="*/ 2959 w 604343"/>
              <a:gd name="connsiteY0" fmla="*/ 0 h 1945287"/>
              <a:gd name="connsiteX1" fmla="*/ 0 w 604343"/>
              <a:gd name="connsiteY1" fmla="*/ 1945287 h 1945287"/>
              <a:gd name="connsiteX2" fmla="*/ 603850 w 604343"/>
              <a:gd name="connsiteY2" fmla="*/ 1120140 h 1945287"/>
              <a:gd name="connsiteX3" fmla="*/ 2959 w 604343"/>
              <a:gd name="connsiteY3" fmla="*/ 0 h 1945287"/>
              <a:gd name="connsiteX0" fmla="*/ 2959 w 873394"/>
              <a:gd name="connsiteY0" fmla="*/ 0 h 1945287"/>
              <a:gd name="connsiteX1" fmla="*/ 0 w 873394"/>
              <a:gd name="connsiteY1" fmla="*/ 1945287 h 1945287"/>
              <a:gd name="connsiteX2" fmla="*/ 603850 w 873394"/>
              <a:gd name="connsiteY2" fmla="*/ 1120140 h 1945287"/>
              <a:gd name="connsiteX3" fmla="*/ 2959 w 873394"/>
              <a:gd name="connsiteY3" fmla="*/ 0 h 1945287"/>
              <a:gd name="connsiteX0" fmla="*/ 2959 w 873394"/>
              <a:gd name="connsiteY0" fmla="*/ 0 h 1945287"/>
              <a:gd name="connsiteX1" fmla="*/ 0 w 873394"/>
              <a:gd name="connsiteY1" fmla="*/ 1945287 h 1945287"/>
              <a:gd name="connsiteX2" fmla="*/ 603850 w 873394"/>
              <a:gd name="connsiteY2" fmla="*/ 1120140 h 1945287"/>
              <a:gd name="connsiteX3" fmla="*/ 2959 w 873394"/>
              <a:gd name="connsiteY3" fmla="*/ 0 h 1945287"/>
              <a:gd name="connsiteX0" fmla="*/ 2959 w 873394"/>
              <a:gd name="connsiteY0" fmla="*/ 0 h 1945287"/>
              <a:gd name="connsiteX1" fmla="*/ 0 w 873394"/>
              <a:gd name="connsiteY1" fmla="*/ 1945287 h 1945287"/>
              <a:gd name="connsiteX2" fmla="*/ 603850 w 873394"/>
              <a:gd name="connsiteY2" fmla="*/ 1120140 h 1945287"/>
              <a:gd name="connsiteX3" fmla="*/ 2959 w 873394"/>
              <a:gd name="connsiteY3" fmla="*/ 0 h 194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3394" h="1945287">
                <a:moveTo>
                  <a:pt x="2959" y="0"/>
                </a:moveTo>
                <a:cubicBezTo>
                  <a:pt x="1973" y="648429"/>
                  <a:pt x="986" y="1296858"/>
                  <a:pt x="0" y="1945287"/>
                </a:cubicBezTo>
                <a:cubicBezTo>
                  <a:pt x="357103" y="1330754"/>
                  <a:pt x="302614" y="1474615"/>
                  <a:pt x="603850" y="1120140"/>
                </a:cubicBezTo>
                <a:cubicBezTo>
                  <a:pt x="873394" y="743495"/>
                  <a:pt x="557975" y="492846"/>
                  <a:pt x="2959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10800000"/>
            </a:lightRig>
          </a:scene3d>
          <a:sp3d extrusionH="76200"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reeform 8"/>
          <p:cNvSpPr/>
          <p:nvPr/>
        </p:nvSpPr>
        <p:spPr bwMode="ltGray">
          <a:xfrm flipH="1">
            <a:off x="6251595" y="2"/>
            <a:ext cx="2774989" cy="697912"/>
          </a:xfrm>
          <a:custGeom>
            <a:avLst/>
            <a:gdLst>
              <a:gd name="connsiteX0" fmla="*/ 0 w 2930695"/>
              <a:gd name="connsiteY0" fmla="*/ 0 h 559601"/>
              <a:gd name="connsiteX1" fmla="*/ 2930695 w 2930695"/>
              <a:gd name="connsiteY1" fmla="*/ 0 h 559601"/>
              <a:gd name="connsiteX2" fmla="*/ 1511500 w 2930695"/>
              <a:gd name="connsiteY2" fmla="*/ 559601 h 559601"/>
              <a:gd name="connsiteX3" fmla="*/ 556717 w 2930695"/>
              <a:gd name="connsiteY3" fmla="*/ 522102 h 559601"/>
              <a:gd name="connsiteX4" fmla="*/ 0 w 2930695"/>
              <a:gd name="connsiteY4" fmla="*/ 0 h 559601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395663 w 3578275"/>
              <a:gd name="connsiteY0" fmla="*/ 0 h 646618"/>
              <a:gd name="connsiteX1" fmla="*/ 3326358 w 3578275"/>
              <a:gd name="connsiteY1" fmla="*/ 0 h 646618"/>
              <a:gd name="connsiteX2" fmla="*/ 1907163 w 3578275"/>
              <a:gd name="connsiteY2" fmla="*/ 559601 h 646618"/>
              <a:gd name="connsiteX3" fmla="*/ 952380 w 3578275"/>
              <a:gd name="connsiteY3" fmla="*/ 522102 h 646618"/>
              <a:gd name="connsiteX4" fmla="*/ 395663 w 3578275"/>
              <a:gd name="connsiteY4" fmla="*/ 0 h 646618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0 w 3182612"/>
              <a:gd name="connsiteY0" fmla="*/ 0 h 735921"/>
              <a:gd name="connsiteX1" fmla="*/ 2930695 w 3182612"/>
              <a:gd name="connsiteY1" fmla="*/ 0 h 735921"/>
              <a:gd name="connsiteX2" fmla="*/ 1511500 w 3182612"/>
              <a:gd name="connsiteY2" fmla="*/ 559601 h 735921"/>
              <a:gd name="connsiteX3" fmla="*/ 556717 w 3182612"/>
              <a:gd name="connsiteY3" fmla="*/ 522102 h 735921"/>
              <a:gd name="connsiteX4" fmla="*/ 0 w 3182612"/>
              <a:gd name="connsiteY4" fmla="*/ 0 h 735921"/>
              <a:gd name="connsiteX0" fmla="*/ 0 w 3182612"/>
              <a:gd name="connsiteY0" fmla="*/ 0 h 753517"/>
              <a:gd name="connsiteX1" fmla="*/ 2930695 w 3182612"/>
              <a:gd name="connsiteY1" fmla="*/ 0 h 753517"/>
              <a:gd name="connsiteX2" fmla="*/ 1511500 w 3182612"/>
              <a:gd name="connsiteY2" fmla="*/ 559601 h 753517"/>
              <a:gd name="connsiteX3" fmla="*/ 556717 w 3182612"/>
              <a:gd name="connsiteY3" fmla="*/ 522102 h 753517"/>
              <a:gd name="connsiteX4" fmla="*/ 0 w 3182612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  <a:gd name="connsiteX0" fmla="*/ 0 w 2930695"/>
              <a:gd name="connsiteY0" fmla="*/ 0 h 759635"/>
              <a:gd name="connsiteX1" fmla="*/ 2930695 w 2930695"/>
              <a:gd name="connsiteY1" fmla="*/ 0 h 759635"/>
              <a:gd name="connsiteX2" fmla="*/ 1557041 w 2930695"/>
              <a:gd name="connsiteY2" fmla="*/ 565720 h 759635"/>
              <a:gd name="connsiteX3" fmla="*/ 556717 w 2930695"/>
              <a:gd name="connsiteY3" fmla="*/ 522102 h 759635"/>
              <a:gd name="connsiteX4" fmla="*/ 0 w 2930695"/>
              <a:gd name="connsiteY4" fmla="*/ 0 h 759635"/>
              <a:gd name="connsiteX0" fmla="*/ 0 w 2930695"/>
              <a:gd name="connsiteY0" fmla="*/ 0 h 759636"/>
              <a:gd name="connsiteX1" fmla="*/ 2930695 w 2930695"/>
              <a:gd name="connsiteY1" fmla="*/ 0 h 759636"/>
              <a:gd name="connsiteX2" fmla="*/ 1557041 w 2930695"/>
              <a:gd name="connsiteY2" fmla="*/ 565720 h 759636"/>
              <a:gd name="connsiteX3" fmla="*/ 556717 w 2930695"/>
              <a:gd name="connsiteY3" fmla="*/ 522102 h 759636"/>
              <a:gd name="connsiteX4" fmla="*/ 0 w 2930695"/>
              <a:gd name="connsiteY4" fmla="*/ 0 h 759636"/>
              <a:gd name="connsiteX0" fmla="*/ 0 w 2930695"/>
              <a:gd name="connsiteY0" fmla="*/ 0 h 659258"/>
              <a:gd name="connsiteX1" fmla="*/ 2930695 w 2930695"/>
              <a:gd name="connsiteY1" fmla="*/ 0 h 659258"/>
              <a:gd name="connsiteX2" fmla="*/ 1557041 w 2930695"/>
              <a:gd name="connsiteY2" fmla="*/ 565720 h 659258"/>
              <a:gd name="connsiteX3" fmla="*/ 704243 w 2930695"/>
              <a:gd name="connsiteY3" fmla="*/ 561230 h 659258"/>
              <a:gd name="connsiteX4" fmla="*/ 0 w 2930695"/>
              <a:gd name="connsiteY4" fmla="*/ 0 h 659258"/>
              <a:gd name="connsiteX0" fmla="*/ 0 w 2930695"/>
              <a:gd name="connsiteY0" fmla="*/ 0 h 659709"/>
              <a:gd name="connsiteX1" fmla="*/ 2930695 w 2930695"/>
              <a:gd name="connsiteY1" fmla="*/ 0 h 659709"/>
              <a:gd name="connsiteX2" fmla="*/ 1557041 w 2930695"/>
              <a:gd name="connsiteY2" fmla="*/ 565720 h 659709"/>
              <a:gd name="connsiteX3" fmla="*/ 739391 w 2930695"/>
              <a:gd name="connsiteY3" fmla="*/ 563932 h 659709"/>
              <a:gd name="connsiteX4" fmla="*/ 0 w 2930695"/>
              <a:gd name="connsiteY4" fmla="*/ 0 h 659709"/>
              <a:gd name="connsiteX0" fmla="*/ 0 w 2930695"/>
              <a:gd name="connsiteY0" fmla="*/ 0 h 736437"/>
              <a:gd name="connsiteX1" fmla="*/ 2930695 w 2930695"/>
              <a:gd name="connsiteY1" fmla="*/ 0 h 736437"/>
              <a:gd name="connsiteX2" fmla="*/ 1557041 w 2930695"/>
              <a:gd name="connsiteY2" fmla="*/ 565720 h 736437"/>
              <a:gd name="connsiteX3" fmla="*/ 739391 w 2930695"/>
              <a:gd name="connsiteY3" fmla="*/ 563932 h 736437"/>
              <a:gd name="connsiteX4" fmla="*/ 0 w 2930695"/>
              <a:gd name="connsiteY4" fmla="*/ 0 h 736437"/>
              <a:gd name="connsiteX0" fmla="*/ 0 w 2930695"/>
              <a:gd name="connsiteY0" fmla="*/ 0 h 736437"/>
              <a:gd name="connsiteX1" fmla="*/ 2930695 w 2930695"/>
              <a:gd name="connsiteY1" fmla="*/ 0 h 736437"/>
              <a:gd name="connsiteX2" fmla="*/ 1557041 w 2930695"/>
              <a:gd name="connsiteY2" fmla="*/ 565720 h 736437"/>
              <a:gd name="connsiteX3" fmla="*/ 739391 w 2930695"/>
              <a:gd name="connsiteY3" fmla="*/ 563932 h 736437"/>
              <a:gd name="connsiteX4" fmla="*/ 0 w 2930695"/>
              <a:gd name="connsiteY4" fmla="*/ 0 h 736437"/>
              <a:gd name="connsiteX0" fmla="*/ 0 w 2930695"/>
              <a:gd name="connsiteY0" fmla="*/ 0 h 761578"/>
              <a:gd name="connsiteX1" fmla="*/ 2930695 w 2930695"/>
              <a:gd name="connsiteY1" fmla="*/ 0 h 761578"/>
              <a:gd name="connsiteX2" fmla="*/ 1557041 w 2930695"/>
              <a:gd name="connsiteY2" fmla="*/ 565720 h 761578"/>
              <a:gd name="connsiteX3" fmla="*/ 739391 w 2930695"/>
              <a:gd name="connsiteY3" fmla="*/ 563932 h 761578"/>
              <a:gd name="connsiteX4" fmla="*/ 0 w 2930695"/>
              <a:gd name="connsiteY4" fmla="*/ 0 h 761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0695" h="761578">
                <a:moveTo>
                  <a:pt x="0" y="0"/>
                </a:moveTo>
                <a:lnTo>
                  <a:pt x="2930695" y="0"/>
                </a:lnTo>
                <a:cubicBezTo>
                  <a:pt x="2369316" y="163133"/>
                  <a:pt x="1889023" y="369862"/>
                  <a:pt x="1557041" y="565720"/>
                </a:cubicBezTo>
                <a:cubicBezTo>
                  <a:pt x="1225059" y="761578"/>
                  <a:pt x="970499" y="736437"/>
                  <a:pt x="739391" y="563932"/>
                </a:cubicBezTo>
                <a:cubicBezTo>
                  <a:pt x="508283" y="391427"/>
                  <a:pt x="293677" y="225613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78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reeform 9"/>
          <p:cNvSpPr/>
          <p:nvPr/>
        </p:nvSpPr>
        <p:spPr bwMode="ltGray">
          <a:xfrm>
            <a:off x="8303961" y="118997"/>
            <a:ext cx="840211" cy="1938933"/>
          </a:xfrm>
          <a:custGeom>
            <a:avLst/>
            <a:gdLst>
              <a:gd name="connsiteX0" fmla="*/ 554276 w 560540"/>
              <a:gd name="connsiteY0" fmla="*/ 0 h 1869510"/>
              <a:gd name="connsiteX1" fmla="*/ 560540 w 560540"/>
              <a:gd name="connsiteY1" fmla="*/ 1869510 h 1869510"/>
              <a:gd name="connsiteX2" fmla="*/ 0 w 560540"/>
              <a:gd name="connsiteY2" fmla="*/ 1168052 h 1869510"/>
              <a:gd name="connsiteX3" fmla="*/ 6263 w 560540"/>
              <a:gd name="connsiteY3" fmla="*/ 466595 h 1869510"/>
              <a:gd name="connsiteX4" fmla="*/ 554276 w 56054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0211" h="1938933">
                <a:moveTo>
                  <a:pt x="836906" y="0"/>
                </a:moveTo>
                <a:cubicBezTo>
                  <a:pt x="838008" y="646311"/>
                  <a:pt x="839109" y="1292622"/>
                  <a:pt x="840211" y="1938933"/>
                </a:cubicBezTo>
                <a:cubicBezTo>
                  <a:pt x="716023" y="1663542"/>
                  <a:pt x="469477" y="1401871"/>
                  <a:pt x="282630" y="1168052"/>
                </a:cubicBezTo>
                <a:cubicBezTo>
                  <a:pt x="176409" y="1037236"/>
                  <a:pt x="0" y="767777"/>
                  <a:pt x="288893" y="466595"/>
                </a:cubicBezTo>
                <a:lnTo>
                  <a:pt x="836906" y="0"/>
                </a:ln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78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reeform 10"/>
          <p:cNvSpPr/>
          <p:nvPr/>
        </p:nvSpPr>
        <p:spPr bwMode="ltGray">
          <a:xfrm flipV="1">
            <a:off x="8404381" y="4828139"/>
            <a:ext cx="739620" cy="1798505"/>
          </a:xfrm>
          <a:custGeom>
            <a:avLst/>
            <a:gdLst>
              <a:gd name="connsiteX0" fmla="*/ 554276 w 560540"/>
              <a:gd name="connsiteY0" fmla="*/ 0 h 1869510"/>
              <a:gd name="connsiteX1" fmla="*/ 560540 w 560540"/>
              <a:gd name="connsiteY1" fmla="*/ 1869510 h 1869510"/>
              <a:gd name="connsiteX2" fmla="*/ 0 w 560540"/>
              <a:gd name="connsiteY2" fmla="*/ 1168052 h 1869510"/>
              <a:gd name="connsiteX3" fmla="*/ 6263 w 560540"/>
              <a:gd name="connsiteY3" fmla="*/ 466595 h 1869510"/>
              <a:gd name="connsiteX4" fmla="*/ 554276 w 56054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799654 w 802959"/>
              <a:gd name="connsiteY0" fmla="*/ 0 h 1938933"/>
              <a:gd name="connsiteX1" fmla="*/ 802959 w 802959"/>
              <a:gd name="connsiteY1" fmla="*/ 1938933 h 1938933"/>
              <a:gd name="connsiteX2" fmla="*/ 245378 w 802959"/>
              <a:gd name="connsiteY2" fmla="*/ 1168052 h 1938933"/>
              <a:gd name="connsiteX3" fmla="*/ 288894 w 802959"/>
              <a:gd name="connsiteY3" fmla="*/ 488988 h 1938933"/>
              <a:gd name="connsiteX4" fmla="*/ 799654 w 802959"/>
              <a:gd name="connsiteY4" fmla="*/ 0 h 1938933"/>
              <a:gd name="connsiteX0" fmla="*/ 799653 w 802958"/>
              <a:gd name="connsiteY0" fmla="*/ 0 h 1938933"/>
              <a:gd name="connsiteX1" fmla="*/ 802958 w 802958"/>
              <a:gd name="connsiteY1" fmla="*/ 1938933 h 1938933"/>
              <a:gd name="connsiteX2" fmla="*/ 245377 w 802958"/>
              <a:gd name="connsiteY2" fmla="*/ 1168052 h 1938933"/>
              <a:gd name="connsiteX3" fmla="*/ 288893 w 802958"/>
              <a:gd name="connsiteY3" fmla="*/ 488988 h 1938933"/>
              <a:gd name="connsiteX4" fmla="*/ 799653 w 802958"/>
              <a:gd name="connsiteY4" fmla="*/ 0 h 193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958" h="1938933">
                <a:moveTo>
                  <a:pt x="799653" y="0"/>
                </a:moveTo>
                <a:cubicBezTo>
                  <a:pt x="800755" y="646311"/>
                  <a:pt x="801856" y="1292622"/>
                  <a:pt x="802958" y="1938933"/>
                </a:cubicBezTo>
                <a:cubicBezTo>
                  <a:pt x="678770" y="1663542"/>
                  <a:pt x="432224" y="1401871"/>
                  <a:pt x="245377" y="1168052"/>
                </a:cubicBezTo>
                <a:cubicBezTo>
                  <a:pt x="139156" y="1037236"/>
                  <a:pt x="0" y="790170"/>
                  <a:pt x="288893" y="488988"/>
                </a:cubicBezTo>
                <a:cubicBezTo>
                  <a:pt x="459146" y="325992"/>
                  <a:pt x="566272" y="205579"/>
                  <a:pt x="799653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78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Freeform 11"/>
          <p:cNvSpPr/>
          <p:nvPr/>
        </p:nvSpPr>
        <p:spPr bwMode="ltGray">
          <a:xfrm flipH="1" flipV="1">
            <a:off x="5959494" y="5930042"/>
            <a:ext cx="3030580" cy="927957"/>
          </a:xfrm>
          <a:custGeom>
            <a:avLst/>
            <a:gdLst>
              <a:gd name="connsiteX0" fmla="*/ 0 w 2930695"/>
              <a:gd name="connsiteY0" fmla="*/ 0 h 559601"/>
              <a:gd name="connsiteX1" fmla="*/ 2930695 w 2930695"/>
              <a:gd name="connsiteY1" fmla="*/ 0 h 559601"/>
              <a:gd name="connsiteX2" fmla="*/ 1511500 w 2930695"/>
              <a:gd name="connsiteY2" fmla="*/ 559601 h 559601"/>
              <a:gd name="connsiteX3" fmla="*/ 556717 w 2930695"/>
              <a:gd name="connsiteY3" fmla="*/ 522102 h 559601"/>
              <a:gd name="connsiteX4" fmla="*/ 0 w 2930695"/>
              <a:gd name="connsiteY4" fmla="*/ 0 h 559601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395663 w 3578275"/>
              <a:gd name="connsiteY0" fmla="*/ 0 h 646618"/>
              <a:gd name="connsiteX1" fmla="*/ 3326358 w 3578275"/>
              <a:gd name="connsiteY1" fmla="*/ 0 h 646618"/>
              <a:gd name="connsiteX2" fmla="*/ 1907163 w 3578275"/>
              <a:gd name="connsiteY2" fmla="*/ 559601 h 646618"/>
              <a:gd name="connsiteX3" fmla="*/ 952380 w 3578275"/>
              <a:gd name="connsiteY3" fmla="*/ 522102 h 646618"/>
              <a:gd name="connsiteX4" fmla="*/ 395663 w 3578275"/>
              <a:gd name="connsiteY4" fmla="*/ 0 h 646618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0 w 3182612"/>
              <a:gd name="connsiteY0" fmla="*/ 0 h 735921"/>
              <a:gd name="connsiteX1" fmla="*/ 2930695 w 3182612"/>
              <a:gd name="connsiteY1" fmla="*/ 0 h 735921"/>
              <a:gd name="connsiteX2" fmla="*/ 1511500 w 3182612"/>
              <a:gd name="connsiteY2" fmla="*/ 559601 h 735921"/>
              <a:gd name="connsiteX3" fmla="*/ 556717 w 3182612"/>
              <a:gd name="connsiteY3" fmla="*/ 522102 h 735921"/>
              <a:gd name="connsiteX4" fmla="*/ 0 w 3182612"/>
              <a:gd name="connsiteY4" fmla="*/ 0 h 735921"/>
              <a:gd name="connsiteX0" fmla="*/ 0 w 3182612"/>
              <a:gd name="connsiteY0" fmla="*/ 0 h 753517"/>
              <a:gd name="connsiteX1" fmla="*/ 2930695 w 3182612"/>
              <a:gd name="connsiteY1" fmla="*/ 0 h 753517"/>
              <a:gd name="connsiteX2" fmla="*/ 1511500 w 3182612"/>
              <a:gd name="connsiteY2" fmla="*/ 559601 h 753517"/>
              <a:gd name="connsiteX3" fmla="*/ 556717 w 3182612"/>
              <a:gd name="connsiteY3" fmla="*/ 522102 h 753517"/>
              <a:gd name="connsiteX4" fmla="*/ 0 w 3182612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  <a:gd name="connsiteX0" fmla="*/ 0 w 2930695"/>
              <a:gd name="connsiteY0" fmla="*/ 0 h 759635"/>
              <a:gd name="connsiteX1" fmla="*/ 2930695 w 2930695"/>
              <a:gd name="connsiteY1" fmla="*/ 0 h 759635"/>
              <a:gd name="connsiteX2" fmla="*/ 1557041 w 2930695"/>
              <a:gd name="connsiteY2" fmla="*/ 565720 h 759635"/>
              <a:gd name="connsiteX3" fmla="*/ 556717 w 2930695"/>
              <a:gd name="connsiteY3" fmla="*/ 522102 h 759635"/>
              <a:gd name="connsiteX4" fmla="*/ 0 w 2930695"/>
              <a:gd name="connsiteY4" fmla="*/ 0 h 759635"/>
              <a:gd name="connsiteX0" fmla="*/ 0 w 2930695"/>
              <a:gd name="connsiteY0" fmla="*/ 0 h 759636"/>
              <a:gd name="connsiteX1" fmla="*/ 2930695 w 2930695"/>
              <a:gd name="connsiteY1" fmla="*/ 0 h 759636"/>
              <a:gd name="connsiteX2" fmla="*/ 1557041 w 2930695"/>
              <a:gd name="connsiteY2" fmla="*/ 565720 h 759636"/>
              <a:gd name="connsiteX3" fmla="*/ 556717 w 2930695"/>
              <a:gd name="connsiteY3" fmla="*/ 522102 h 759636"/>
              <a:gd name="connsiteX4" fmla="*/ 0 w 2930695"/>
              <a:gd name="connsiteY4" fmla="*/ 0 h 759636"/>
              <a:gd name="connsiteX0" fmla="*/ 0 w 2930695"/>
              <a:gd name="connsiteY0" fmla="*/ 0 h 659258"/>
              <a:gd name="connsiteX1" fmla="*/ 2930695 w 2930695"/>
              <a:gd name="connsiteY1" fmla="*/ 0 h 659258"/>
              <a:gd name="connsiteX2" fmla="*/ 1557041 w 2930695"/>
              <a:gd name="connsiteY2" fmla="*/ 565720 h 659258"/>
              <a:gd name="connsiteX3" fmla="*/ 704243 w 2930695"/>
              <a:gd name="connsiteY3" fmla="*/ 561230 h 659258"/>
              <a:gd name="connsiteX4" fmla="*/ 0 w 2930695"/>
              <a:gd name="connsiteY4" fmla="*/ 0 h 659258"/>
              <a:gd name="connsiteX0" fmla="*/ 0 w 2930695"/>
              <a:gd name="connsiteY0" fmla="*/ 0 h 659709"/>
              <a:gd name="connsiteX1" fmla="*/ 2930695 w 2930695"/>
              <a:gd name="connsiteY1" fmla="*/ 0 h 659709"/>
              <a:gd name="connsiteX2" fmla="*/ 1557041 w 2930695"/>
              <a:gd name="connsiteY2" fmla="*/ 565720 h 659709"/>
              <a:gd name="connsiteX3" fmla="*/ 739391 w 2930695"/>
              <a:gd name="connsiteY3" fmla="*/ 563932 h 659709"/>
              <a:gd name="connsiteX4" fmla="*/ 0 w 2930695"/>
              <a:gd name="connsiteY4" fmla="*/ 0 h 659709"/>
              <a:gd name="connsiteX0" fmla="*/ 0 w 2930695"/>
              <a:gd name="connsiteY0" fmla="*/ 0 h 736437"/>
              <a:gd name="connsiteX1" fmla="*/ 2930695 w 2930695"/>
              <a:gd name="connsiteY1" fmla="*/ 0 h 736437"/>
              <a:gd name="connsiteX2" fmla="*/ 1557041 w 2930695"/>
              <a:gd name="connsiteY2" fmla="*/ 565720 h 736437"/>
              <a:gd name="connsiteX3" fmla="*/ 739391 w 2930695"/>
              <a:gd name="connsiteY3" fmla="*/ 563932 h 736437"/>
              <a:gd name="connsiteX4" fmla="*/ 0 w 2930695"/>
              <a:gd name="connsiteY4" fmla="*/ 0 h 736437"/>
              <a:gd name="connsiteX0" fmla="*/ 0 w 2930695"/>
              <a:gd name="connsiteY0" fmla="*/ 0 h 736437"/>
              <a:gd name="connsiteX1" fmla="*/ 2930695 w 2930695"/>
              <a:gd name="connsiteY1" fmla="*/ 0 h 736437"/>
              <a:gd name="connsiteX2" fmla="*/ 1557041 w 2930695"/>
              <a:gd name="connsiteY2" fmla="*/ 565720 h 736437"/>
              <a:gd name="connsiteX3" fmla="*/ 739391 w 2930695"/>
              <a:gd name="connsiteY3" fmla="*/ 563932 h 736437"/>
              <a:gd name="connsiteX4" fmla="*/ 0 w 2930695"/>
              <a:gd name="connsiteY4" fmla="*/ 0 h 736437"/>
              <a:gd name="connsiteX0" fmla="*/ 0 w 2930695"/>
              <a:gd name="connsiteY0" fmla="*/ 0 h 761578"/>
              <a:gd name="connsiteX1" fmla="*/ 2930695 w 2930695"/>
              <a:gd name="connsiteY1" fmla="*/ 0 h 761578"/>
              <a:gd name="connsiteX2" fmla="*/ 1557041 w 2930695"/>
              <a:gd name="connsiteY2" fmla="*/ 565720 h 761578"/>
              <a:gd name="connsiteX3" fmla="*/ 739391 w 2930695"/>
              <a:gd name="connsiteY3" fmla="*/ 563932 h 761578"/>
              <a:gd name="connsiteX4" fmla="*/ 0 w 2930695"/>
              <a:gd name="connsiteY4" fmla="*/ 0 h 761578"/>
              <a:gd name="connsiteX0" fmla="*/ 0 w 2930695"/>
              <a:gd name="connsiteY0" fmla="*/ 0 h 938664"/>
              <a:gd name="connsiteX1" fmla="*/ 2930695 w 2930695"/>
              <a:gd name="connsiteY1" fmla="*/ 0 h 938664"/>
              <a:gd name="connsiteX2" fmla="*/ 1557041 w 2930695"/>
              <a:gd name="connsiteY2" fmla="*/ 565720 h 938664"/>
              <a:gd name="connsiteX3" fmla="*/ 640049 w 2930695"/>
              <a:gd name="connsiteY3" fmla="*/ 766159 h 938664"/>
              <a:gd name="connsiteX4" fmla="*/ 0 w 2930695"/>
              <a:gd name="connsiteY4" fmla="*/ 0 h 938664"/>
              <a:gd name="connsiteX0" fmla="*/ 0 w 2930695"/>
              <a:gd name="connsiteY0" fmla="*/ 0 h 938664"/>
              <a:gd name="connsiteX1" fmla="*/ 2930695 w 2930695"/>
              <a:gd name="connsiteY1" fmla="*/ 0 h 938664"/>
              <a:gd name="connsiteX2" fmla="*/ 1557041 w 2930695"/>
              <a:gd name="connsiteY2" fmla="*/ 565720 h 938664"/>
              <a:gd name="connsiteX3" fmla="*/ 640049 w 2930695"/>
              <a:gd name="connsiteY3" fmla="*/ 766159 h 938664"/>
              <a:gd name="connsiteX4" fmla="*/ 0 w 2930695"/>
              <a:gd name="connsiteY4" fmla="*/ 0 h 938664"/>
              <a:gd name="connsiteX0" fmla="*/ 0 w 2930695"/>
              <a:gd name="connsiteY0" fmla="*/ 0 h 939560"/>
              <a:gd name="connsiteX1" fmla="*/ 2930695 w 2930695"/>
              <a:gd name="connsiteY1" fmla="*/ 0 h 939560"/>
              <a:gd name="connsiteX2" fmla="*/ 1557041 w 2930695"/>
              <a:gd name="connsiteY2" fmla="*/ 565720 h 939560"/>
              <a:gd name="connsiteX3" fmla="*/ 640049 w 2930695"/>
              <a:gd name="connsiteY3" fmla="*/ 766159 h 939560"/>
              <a:gd name="connsiteX4" fmla="*/ 0 w 2930695"/>
              <a:gd name="connsiteY4" fmla="*/ 0 h 939560"/>
              <a:gd name="connsiteX0" fmla="*/ 0 w 2930695"/>
              <a:gd name="connsiteY0" fmla="*/ 0 h 940456"/>
              <a:gd name="connsiteX1" fmla="*/ 2930695 w 2930695"/>
              <a:gd name="connsiteY1" fmla="*/ 0 h 940456"/>
              <a:gd name="connsiteX2" fmla="*/ 1557041 w 2930695"/>
              <a:gd name="connsiteY2" fmla="*/ 565720 h 940456"/>
              <a:gd name="connsiteX3" fmla="*/ 640049 w 2930695"/>
              <a:gd name="connsiteY3" fmla="*/ 766159 h 940456"/>
              <a:gd name="connsiteX4" fmla="*/ 0 w 2930695"/>
              <a:gd name="connsiteY4" fmla="*/ 0 h 940456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7041 w 2930695"/>
              <a:gd name="connsiteY2" fmla="*/ 565720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7041 w 2930695"/>
              <a:gd name="connsiteY2" fmla="*/ 565720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8781 w 2930695"/>
              <a:gd name="connsiteY2" fmla="*/ 546614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8781 w 2930695"/>
              <a:gd name="connsiteY2" fmla="*/ 546614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12609"/>
              <a:gd name="connsiteX1" fmla="*/ 2930695 w 2930695"/>
              <a:gd name="connsiteY1" fmla="*/ 0 h 1012609"/>
              <a:gd name="connsiteX2" fmla="*/ 1558781 w 2930695"/>
              <a:gd name="connsiteY2" fmla="*/ 546614 h 1012609"/>
              <a:gd name="connsiteX3" fmla="*/ 640049 w 2930695"/>
              <a:gd name="connsiteY3" fmla="*/ 766159 h 1012609"/>
              <a:gd name="connsiteX4" fmla="*/ 0 w 2930695"/>
              <a:gd name="connsiteY4" fmla="*/ 0 h 101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0695" h="1012609">
                <a:moveTo>
                  <a:pt x="0" y="0"/>
                </a:moveTo>
                <a:lnTo>
                  <a:pt x="2930695" y="0"/>
                </a:lnTo>
                <a:cubicBezTo>
                  <a:pt x="2369316" y="163133"/>
                  <a:pt x="1931923" y="362314"/>
                  <a:pt x="1558781" y="546614"/>
                </a:cubicBezTo>
                <a:cubicBezTo>
                  <a:pt x="1185639" y="730914"/>
                  <a:pt x="969389" y="1012609"/>
                  <a:pt x="640049" y="766159"/>
                </a:cubicBezTo>
                <a:cubicBezTo>
                  <a:pt x="434246" y="591862"/>
                  <a:pt x="273931" y="256755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7800000"/>
            </a:lightRig>
          </a:scene3d>
          <a:sp3d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Freeform 12"/>
          <p:cNvSpPr/>
          <p:nvPr/>
        </p:nvSpPr>
        <p:spPr bwMode="ltGray">
          <a:xfrm flipV="1">
            <a:off x="237264" y="6065125"/>
            <a:ext cx="2889393" cy="802209"/>
          </a:xfrm>
          <a:custGeom>
            <a:avLst/>
            <a:gdLst>
              <a:gd name="connsiteX0" fmla="*/ 0 w 2930695"/>
              <a:gd name="connsiteY0" fmla="*/ 0 h 559601"/>
              <a:gd name="connsiteX1" fmla="*/ 2930695 w 2930695"/>
              <a:gd name="connsiteY1" fmla="*/ 0 h 559601"/>
              <a:gd name="connsiteX2" fmla="*/ 1511500 w 2930695"/>
              <a:gd name="connsiteY2" fmla="*/ 559601 h 559601"/>
              <a:gd name="connsiteX3" fmla="*/ 556717 w 2930695"/>
              <a:gd name="connsiteY3" fmla="*/ 522102 h 559601"/>
              <a:gd name="connsiteX4" fmla="*/ 0 w 2930695"/>
              <a:gd name="connsiteY4" fmla="*/ 0 h 559601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395663 w 3578275"/>
              <a:gd name="connsiteY0" fmla="*/ 0 h 646618"/>
              <a:gd name="connsiteX1" fmla="*/ 3326358 w 3578275"/>
              <a:gd name="connsiteY1" fmla="*/ 0 h 646618"/>
              <a:gd name="connsiteX2" fmla="*/ 1907163 w 3578275"/>
              <a:gd name="connsiteY2" fmla="*/ 559601 h 646618"/>
              <a:gd name="connsiteX3" fmla="*/ 952380 w 3578275"/>
              <a:gd name="connsiteY3" fmla="*/ 522102 h 646618"/>
              <a:gd name="connsiteX4" fmla="*/ 395663 w 3578275"/>
              <a:gd name="connsiteY4" fmla="*/ 0 h 646618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0 w 3182612"/>
              <a:gd name="connsiteY0" fmla="*/ 0 h 735921"/>
              <a:gd name="connsiteX1" fmla="*/ 2930695 w 3182612"/>
              <a:gd name="connsiteY1" fmla="*/ 0 h 735921"/>
              <a:gd name="connsiteX2" fmla="*/ 1511500 w 3182612"/>
              <a:gd name="connsiteY2" fmla="*/ 559601 h 735921"/>
              <a:gd name="connsiteX3" fmla="*/ 556717 w 3182612"/>
              <a:gd name="connsiteY3" fmla="*/ 522102 h 735921"/>
              <a:gd name="connsiteX4" fmla="*/ 0 w 3182612"/>
              <a:gd name="connsiteY4" fmla="*/ 0 h 735921"/>
              <a:gd name="connsiteX0" fmla="*/ 0 w 3182612"/>
              <a:gd name="connsiteY0" fmla="*/ 0 h 753517"/>
              <a:gd name="connsiteX1" fmla="*/ 2930695 w 3182612"/>
              <a:gd name="connsiteY1" fmla="*/ 0 h 753517"/>
              <a:gd name="connsiteX2" fmla="*/ 1511500 w 3182612"/>
              <a:gd name="connsiteY2" fmla="*/ 559601 h 753517"/>
              <a:gd name="connsiteX3" fmla="*/ 556717 w 3182612"/>
              <a:gd name="connsiteY3" fmla="*/ 522102 h 753517"/>
              <a:gd name="connsiteX4" fmla="*/ 0 w 3182612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  <a:gd name="connsiteX0" fmla="*/ 0 w 2930695"/>
              <a:gd name="connsiteY0" fmla="*/ 0 h 759635"/>
              <a:gd name="connsiteX1" fmla="*/ 2930695 w 2930695"/>
              <a:gd name="connsiteY1" fmla="*/ 0 h 759635"/>
              <a:gd name="connsiteX2" fmla="*/ 1557041 w 2930695"/>
              <a:gd name="connsiteY2" fmla="*/ 565720 h 759635"/>
              <a:gd name="connsiteX3" fmla="*/ 556717 w 2930695"/>
              <a:gd name="connsiteY3" fmla="*/ 522102 h 759635"/>
              <a:gd name="connsiteX4" fmla="*/ 0 w 2930695"/>
              <a:gd name="connsiteY4" fmla="*/ 0 h 759635"/>
              <a:gd name="connsiteX0" fmla="*/ 0 w 2930695"/>
              <a:gd name="connsiteY0" fmla="*/ 0 h 759636"/>
              <a:gd name="connsiteX1" fmla="*/ 2930695 w 2930695"/>
              <a:gd name="connsiteY1" fmla="*/ 0 h 759636"/>
              <a:gd name="connsiteX2" fmla="*/ 1557041 w 2930695"/>
              <a:gd name="connsiteY2" fmla="*/ 565720 h 759636"/>
              <a:gd name="connsiteX3" fmla="*/ 556717 w 2930695"/>
              <a:gd name="connsiteY3" fmla="*/ 522102 h 759636"/>
              <a:gd name="connsiteX4" fmla="*/ 0 w 2930695"/>
              <a:gd name="connsiteY4" fmla="*/ 0 h 759636"/>
              <a:gd name="connsiteX0" fmla="*/ 0 w 2930695"/>
              <a:gd name="connsiteY0" fmla="*/ 0 h 659258"/>
              <a:gd name="connsiteX1" fmla="*/ 2930695 w 2930695"/>
              <a:gd name="connsiteY1" fmla="*/ 0 h 659258"/>
              <a:gd name="connsiteX2" fmla="*/ 1557041 w 2930695"/>
              <a:gd name="connsiteY2" fmla="*/ 565720 h 659258"/>
              <a:gd name="connsiteX3" fmla="*/ 704243 w 2930695"/>
              <a:gd name="connsiteY3" fmla="*/ 561230 h 659258"/>
              <a:gd name="connsiteX4" fmla="*/ 0 w 2930695"/>
              <a:gd name="connsiteY4" fmla="*/ 0 h 659258"/>
              <a:gd name="connsiteX0" fmla="*/ 0 w 2930695"/>
              <a:gd name="connsiteY0" fmla="*/ 0 h 659709"/>
              <a:gd name="connsiteX1" fmla="*/ 2930695 w 2930695"/>
              <a:gd name="connsiteY1" fmla="*/ 0 h 659709"/>
              <a:gd name="connsiteX2" fmla="*/ 1557041 w 2930695"/>
              <a:gd name="connsiteY2" fmla="*/ 565720 h 659709"/>
              <a:gd name="connsiteX3" fmla="*/ 739391 w 2930695"/>
              <a:gd name="connsiteY3" fmla="*/ 563932 h 659709"/>
              <a:gd name="connsiteX4" fmla="*/ 0 w 2930695"/>
              <a:gd name="connsiteY4" fmla="*/ 0 h 659709"/>
              <a:gd name="connsiteX0" fmla="*/ 0 w 2930695"/>
              <a:gd name="connsiteY0" fmla="*/ 0 h 736437"/>
              <a:gd name="connsiteX1" fmla="*/ 2930695 w 2930695"/>
              <a:gd name="connsiteY1" fmla="*/ 0 h 736437"/>
              <a:gd name="connsiteX2" fmla="*/ 1557041 w 2930695"/>
              <a:gd name="connsiteY2" fmla="*/ 565720 h 736437"/>
              <a:gd name="connsiteX3" fmla="*/ 739391 w 2930695"/>
              <a:gd name="connsiteY3" fmla="*/ 563932 h 736437"/>
              <a:gd name="connsiteX4" fmla="*/ 0 w 2930695"/>
              <a:gd name="connsiteY4" fmla="*/ 0 h 736437"/>
              <a:gd name="connsiteX0" fmla="*/ 0 w 2930695"/>
              <a:gd name="connsiteY0" fmla="*/ 0 h 736437"/>
              <a:gd name="connsiteX1" fmla="*/ 2930695 w 2930695"/>
              <a:gd name="connsiteY1" fmla="*/ 0 h 736437"/>
              <a:gd name="connsiteX2" fmla="*/ 1557041 w 2930695"/>
              <a:gd name="connsiteY2" fmla="*/ 565720 h 736437"/>
              <a:gd name="connsiteX3" fmla="*/ 739391 w 2930695"/>
              <a:gd name="connsiteY3" fmla="*/ 563932 h 736437"/>
              <a:gd name="connsiteX4" fmla="*/ 0 w 2930695"/>
              <a:gd name="connsiteY4" fmla="*/ 0 h 736437"/>
              <a:gd name="connsiteX0" fmla="*/ 0 w 2930695"/>
              <a:gd name="connsiteY0" fmla="*/ 0 h 761578"/>
              <a:gd name="connsiteX1" fmla="*/ 2930695 w 2930695"/>
              <a:gd name="connsiteY1" fmla="*/ 0 h 761578"/>
              <a:gd name="connsiteX2" fmla="*/ 1557041 w 2930695"/>
              <a:gd name="connsiteY2" fmla="*/ 565720 h 761578"/>
              <a:gd name="connsiteX3" fmla="*/ 739391 w 2930695"/>
              <a:gd name="connsiteY3" fmla="*/ 563932 h 761578"/>
              <a:gd name="connsiteX4" fmla="*/ 0 w 2930695"/>
              <a:gd name="connsiteY4" fmla="*/ 0 h 761578"/>
              <a:gd name="connsiteX0" fmla="*/ 0 w 2930695"/>
              <a:gd name="connsiteY0" fmla="*/ 0 h 938664"/>
              <a:gd name="connsiteX1" fmla="*/ 2930695 w 2930695"/>
              <a:gd name="connsiteY1" fmla="*/ 0 h 938664"/>
              <a:gd name="connsiteX2" fmla="*/ 1557041 w 2930695"/>
              <a:gd name="connsiteY2" fmla="*/ 565720 h 938664"/>
              <a:gd name="connsiteX3" fmla="*/ 640049 w 2930695"/>
              <a:gd name="connsiteY3" fmla="*/ 766159 h 938664"/>
              <a:gd name="connsiteX4" fmla="*/ 0 w 2930695"/>
              <a:gd name="connsiteY4" fmla="*/ 0 h 938664"/>
              <a:gd name="connsiteX0" fmla="*/ 0 w 2930695"/>
              <a:gd name="connsiteY0" fmla="*/ 0 h 938664"/>
              <a:gd name="connsiteX1" fmla="*/ 2930695 w 2930695"/>
              <a:gd name="connsiteY1" fmla="*/ 0 h 938664"/>
              <a:gd name="connsiteX2" fmla="*/ 1557041 w 2930695"/>
              <a:gd name="connsiteY2" fmla="*/ 565720 h 938664"/>
              <a:gd name="connsiteX3" fmla="*/ 640049 w 2930695"/>
              <a:gd name="connsiteY3" fmla="*/ 766159 h 938664"/>
              <a:gd name="connsiteX4" fmla="*/ 0 w 2930695"/>
              <a:gd name="connsiteY4" fmla="*/ 0 h 938664"/>
              <a:gd name="connsiteX0" fmla="*/ 0 w 2930695"/>
              <a:gd name="connsiteY0" fmla="*/ 0 h 939560"/>
              <a:gd name="connsiteX1" fmla="*/ 2930695 w 2930695"/>
              <a:gd name="connsiteY1" fmla="*/ 0 h 939560"/>
              <a:gd name="connsiteX2" fmla="*/ 1557041 w 2930695"/>
              <a:gd name="connsiteY2" fmla="*/ 565720 h 939560"/>
              <a:gd name="connsiteX3" fmla="*/ 640049 w 2930695"/>
              <a:gd name="connsiteY3" fmla="*/ 766159 h 939560"/>
              <a:gd name="connsiteX4" fmla="*/ 0 w 2930695"/>
              <a:gd name="connsiteY4" fmla="*/ 0 h 939560"/>
              <a:gd name="connsiteX0" fmla="*/ 0 w 2930695"/>
              <a:gd name="connsiteY0" fmla="*/ 0 h 940456"/>
              <a:gd name="connsiteX1" fmla="*/ 2930695 w 2930695"/>
              <a:gd name="connsiteY1" fmla="*/ 0 h 940456"/>
              <a:gd name="connsiteX2" fmla="*/ 1557041 w 2930695"/>
              <a:gd name="connsiteY2" fmla="*/ 565720 h 940456"/>
              <a:gd name="connsiteX3" fmla="*/ 640049 w 2930695"/>
              <a:gd name="connsiteY3" fmla="*/ 766159 h 940456"/>
              <a:gd name="connsiteX4" fmla="*/ 0 w 2930695"/>
              <a:gd name="connsiteY4" fmla="*/ 0 h 940456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7041 w 2930695"/>
              <a:gd name="connsiteY2" fmla="*/ 565720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7041 w 2930695"/>
              <a:gd name="connsiteY2" fmla="*/ 565720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8781 w 2930695"/>
              <a:gd name="connsiteY2" fmla="*/ 546614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8781 w 2930695"/>
              <a:gd name="connsiteY2" fmla="*/ 546614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12609"/>
              <a:gd name="connsiteX1" fmla="*/ 2930695 w 2930695"/>
              <a:gd name="connsiteY1" fmla="*/ 0 h 1012609"/>
              <a:gd name="connsiteX2" fmla="*/ 1558781 w 2930695"/>
              <a:gd name="connsiteY2" fmla="*/ 546614 h 1012609"/>
              <a:gd name="connsiteX3" fmla="*/ 640049 w 2930695"/>
              <a:gd name="connsiteY3" fmla="*/ 766159 h 1012609"/>
              <a:gd name="connsiteX4" fmla="*/ 0 w 2930695"/>
              <a:gd name="connsiteY4" fmla="*/ 0 h 1012609"/>
              <a:gd name="connsiteX0" fmla="*/ 0 w 2930695"/>
              <a:gd name="connsiteY0" fmla="*/ 0 h 1019615"/>
              <a:gd name="connsiteX1" fmla="*/ 2930695 w 2930695"/>
              <a:gd name="connsiteY1" fmla="*/ 0 h 1019615"/>
              <a:gd name="connsiteX2" fmla="*/ 1558781 w 2930695"/>
              <a:gd name="connsiteY2" fmla="*/ 546614 h 1019615"/>
              <a:gd name="connsiteX3" fmla="*/ 609196 w 2930695"/>
              <a:gd name="connsiteY3" fmla="*/ 773165 h 1019615"/>
              <a:gd name="connsiteX4" fmla="*/ 0 w 2930695"/>
              <a:gd name="connsiteY4" fmla="*/ 0 h 1019615"/>
              <a:gd name="connsiteX0" fmla="*/ 0 w 2930695"/>
              <a:gd name="connsiteY0" fmla="*/ 0 h 1019615"/>
              <a:gd name="connsiteX1" fmla="*/ 2930695 w 2930695"/>
              <a:gd name="connsiteY1" fmla="*/ 0 h 1019615"/>
              <a:gd name="connsiteX2" fmla="*/ 1558781 w 2930695"/>
              <a:gd name="connsiteY2" fmla="*/ 546614 h 1019615"/>
              <a:gd name="connsiteX3" fmla="*/ 609196 w 2930695"/>
              <a:gd name="connsiteY3" fmla="*/ 773165 h 1019615"/>
              <a:gd name="connsiteX4" fmla="*/ 0 w 2930695"/>
              <a:gd name="connsiteY4" fmla="*/ 0 h 1019615"/>
              <a:gd name="connsiteX0" fmla="*/ 0 w 2930695"/>
              <a:gd name="connsiteY0" fmla="*/ 0 h 1019615"/>
              <a:gd name="connsiteX1" fmla="*/ 2930695 w 2930695"/>
              <a:gd name="connsiteY1" fmla="*/ 0 h 1019615"/>
              <a:gd name="connsiteX2" fmla="*/ 1542035 w 2930695"/>
              <a:gd name="connsiteY2" fmla="*/ 592680 h 1019615"/>
              <a:gd name="connsiteX3" fmla="*/ 609196 w 2930695"/>
              <a:gd name="connsiteY3" fmla="*/ 773165 h 1019615"/>
              <a:gd name="connsiteX4" fmla="*/ 0 w 2930695"/>
              <a:gd name="connsiteY4" fmla="*/ 0 h 1019615"/>
              <a:gd name="connsiteX0" fmla="*/ 0 w 2930695"/>
              <a:gd name="connsiteY0" fmla="*/ 0 h 1019615"/>
              <a:gd name="connsiteX1" fmla="*/ 2930695 w 2930695"/>
              <a:gd name="connsiteY1" fmla="*/ 0 h 1019615"/>
              <a:gd name="connsiteX2" fmla="*/ 1542035 w 2930695"/>
              <a:gd name="connsiteY2" fmla="*/ 592680 h 1019615"/>
              <a:gd name="connsiteX3" fmla="*/ 609196 w 2930695"/>
              <a:gd name="connsiteY3" fmla="*/ 773165 h 1019615"/>
              <a:gd name="connsiteX4" fmla="*/ 0 w 2930695"/>
              <a:gd name="connsiteY4" fmla="*/ 0 h 1019615"/>
              <a:gd name="connsiteX0" fmla="*/ 0 w 2930695"/>
              <a:gd name="connsiteY0" fmla="*/ 0 h 1019615"/>
              <a:gd name="connsiteX1" fmla="*/ 2930695 w 2930695"/>
              <a:gd name="connsiteY1" fmla="*/ 0 h 1019615"/>
              <a:gd name="connsiteX2" fmla="*/ 1542035 w 2930695"/>
              <a:gd name="connsiteY2" fmla="*/ 592680 h 1019615"/>
              <a:gd name="connsiteX3" fmla="*/ 609196 w 2930695"/>
              <a:gd name="connsiteY3" fmla="*/ 773165 h 1019615"/>
              <a:gd name="connsiteX4" fmla="*/ 0 w 2930695"/>
              <a:gd name="connsiteY4" fmla="*/ 0 h 1019615"/>
              <a:gd name="connsiteX0" fmla="*/ 0 w 2987052"/>
              <a:gd name="connsiteY0" fmla="*/ 1861 h 1021476"/>
              <a:gd name="connsiteX1" fmla="*/ 2987052 w 2987052"/>
              <a:gd name="connsiteY1" fmla="*/ 0 h 1021476"/>
              <a:gd name="connsiteX2" fmla="*/ 1542035 w 2987052"/>
              <a:gd name="connsiteY2" fmla="*/ 594541 h 1021476"/>
              <a:gd name="connsiteX3" fmla="*/ 609196 w 2987052"/>
              <a:gd name="connsiteY3" fmla="*/ 775026 h 1021476"/>
              <a:gd name="connsiteX4" fmla="*/ 0 w 2987052"/>
              <a:gd name="connsiteY4" fmla="*/ 1861 h 1021476"/>
              <a:gd name="connsiteX0" fmla="*/ 0 w 2987052"/>
              <a:gd name="connsiteY0" fmla="*/ 1861 h 1021476"/>
              <a:gd name="connsiteX1" fmla="*/ 2987052 w 2987052"/>
              <a:gd name="connsiteY1" fmla="*/ 0 h 1021476"/>
              <a:gd name="connsiteX2" fmla="*/ 1542035 w 2987052"/>
              <a:gd name="connsiteY2" fmla="*/ 594541 h 1021476"/>
              <a:gd name="connsiteX3" fmla="*/ 609196 w 2987052"/>
              <a:gd name="connsiteY3" fmla="*/ 775026 h 1021476"/>
              <a:gd name="connsiteX4" fmla="*/ 0 w 2987052"/>
              <a:gd name="connsiteY4" fmla="*/ 1861 h 1021476"/>
              <a:gd name="connsiteX0" fmla="*/ 0 w 2987052"/>
              <a:gd name="connsiteY0" fmla="*/ 1861 h 1021476"/>
              <a:gd name="connsiteX1" fmla="*/ 2987052 w 2987052"/>
              <a:gd name="connsiteY1" fmla="*/ 0 h 1021476"/>
              <a:gd name="connsiteX2" fmla="*/ 1542035 w 2987052"/>
              <a:gd name="connsiteY2" fmla="*/ 594541 h 1021476"/>
              <a:gd name="connsiteX3" fmla="*/ 609196 w 2987052"/>
              <a:gd name="connsiteY3" fmla="*/ 775026 h 1021476"/>
              <a:gd name="connsiteX4" fmla="*/ 0 w 2987052"/>
              <a:gd name="connsiteY4" fmla="*/ 1861 h 1021476"/>
              <a:gd name="connsiteX0" fmla="*/ 0 w 2987052"/>
              <a:gd name="connsiteY0" fmla="*/ 1861 h 1021476"/>
              <a:gd name="connsiteX1" fmla="*/ 2987052 w 2987052"/>
              <a:gd name="connsiteY1" fmla="*/ 0 h 1021476"/>
              <a:gd name="connsiteX2" fmla="*/ 1542035 w 2987052"/>
              <a:gd name="connsiteY2" fmla="*/ 594541 h 1021476"/>
              <a:gd name="connsiteX3" fmla="*/ 609196 w 2987052"/>
              <a:gd name="connsiteY3" fmla="*/ 775026 h 1021476"/>
              <a:gd name="connsiteX4" fmla="*/ 0 w 2987052"/>
              <a:gd name="connsiteY4" fmla="*/ 1861 h 1021476"/>
              <a:gd name="connsiteX0" fmla="*/ 0 w 2987052"/>
              <a:gd name="connsiteY0" fmla="*/ 1861 h 989277"/>
              <a:gd name="connsiteX1" fmla="*/ 2987052 w 2987052"/>
              <a:gd name="connsiteY1" fmla="*/ 0 h 989277"/>
              <a:gd name="connsiteX2" fmla="*/ 1542035 w 2987052"/>
              <a:gd name="connsiteY2" fmla="*/ 594541 h 989277"/>
              <a:gd name="connsiteX3" fmla="*/ 609196 w 2987052"/>
              <a:gd name="connsiteY3" fmla="*/ 775026 h 989277"/>
              <a:gd name="connsiteX4" fmla="*/ 0 w 2987052"/>
              <a:gd name="connsiteY4" fmla="*/ 1861 h 989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7052" h="989277">
                <a:moveTo>
                  <a:pt x="0" y="1861"/>
                </a:moveTo>
                <a:lnTo>
                  <a:pt x="2987052" y="0"/>
                </a:lnTo>
                <a:cubicBezTo>
                  <a:pt x="2259403" y="231765"/>
                  <a:pt x="1909957" y="389861"/>
                  <a:pt x="1542035" y="594541"/>
                </a:cubicBezTo>
                <a:cubicBezTo>
                  <a:pt x="1174113" y="799221"/>
                  <a:pt x="890611" y="989277"/>
                  <a:pt x="609196" y="775026"/>
                </a:cubicBezTo>
                <a:cubicBezTo>
                  <a:pt x="403393" y="600729"/>
                  <a:pt x="230262" y="329225"/>
                  <a:pt x="0" y="1861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7800000"/>
            </a:lightRig>
          </a:scene3d>
          <a:sp3d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Freeform 13"/>
          <p:cNvSpPr/>
          <p:nvPr/>
        </p:nvSpPr>
        <p:spPr bwMode="ltGray">
          <a:xfrm flipH="1" flipV="1">
            <a:off x="0" y="4779980"/>
            <a:ext cx="705394" cy="2062054"/>
          </a:xfrm>
          <a:custGeom>
            <a:avLst/>
            <a:gdLst>
              <a:gd name="connsiteX0" fmla="*/ 554276 w 560540"/>
              <a:gd name="connsiteY0" fmla="*/ 0 h 1869510"/>
              <a:gd name="connsiteX1" fmla="*/ 560540 w 560540"/>
              <a:gd name="connsiteY1" fmla="*/ 1869510 h 1869510"/>
              <a:gd name="connsiteX2" fmla="*/ 0 w 560540"/>
              <a:gd name="connsiteY2" fmla="*/ 1168052 h 1869510"/>
              <a:gd name="connsiteX3" fmla="*/ 6263 w 560540"/>
              <a:gd name="connsiteY3" fmla="*/ 466595 h 1869510"/>
              <a:gd name="connsiteX4" fmla="*/ 554276 w 56054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799654 w 802959"/>
              <a:gd name="connsiteY0" fmla="*/ 0 h 1938933"/>
              <a:gd name="connsiteX1" fmla="*/ 802959 w 802959"/>
              <a:gd name="connsiteY1" fmla="*/ 1938933 h 1938933"/>
              <a:gd name="connsiteX2" fmla="*/ 245378 w 802959"/>
              <a:gd name="connsiteY2" fmla="*/ 1168052 h 1938933"/>
              <a:gd name="connsiteX3" fmla="*/ 288894 w 802959"/>
              <a:gd name="connsiteY3" fmla="*/ 488988 h 1938933"/>
              <a:gd name="connsiteX4" fmla="*/ 799654 w 802959"/>
              <a:gd name="connsiteY4" fmla="*/ 0 h 1938933"/>
              <a:gd name="connsiteX0" fmla="*/ 799653 w 802958"/>
              <a:gd name="connsiteY0" fmla="*/ 0 h 1938933"/>
              <a:gd name="connsiteX1" fmla="*/ 802958 w 802958"/>
              <a:gd name="connsiteY1" fmla="*/ 1938933 h 1938933"/>
              <a:gd name="connsiteX2" fmla="*/ 245377 w 802958"/>
              <a:gd name="connsiteY2" fmla="*/ 1168052 h 1938933"/>
              <a:gd name="connsiteX3" fmla="*/ 288893 w 802958"/>
              <a:gd name="connsiteY3" fmla="*/ 488988 h 1938933"/>
              <a:gd name="connsiteX4" fmla="*/ 799653 w 802958"/>
              <a:gd name="connsiteY4" fmla="*/ 0 h 1938933"/>
              <a:gd name="connsiteX0" fmla="*/ 799653 w 802958"/>
              <a:gd name="connsiteY0" fmla="*/ 0 h 1938933"/>
              <a:gd name="connsiteX1" fmla="*/ 802958 w 802958"/>
              <a:gd name="connsiteY1" fmla="*/ 1938933 h 1938933"/>
              <a:gd name="connsiteX2" fmla="*/ 219704 w 802958"/>
              <a:gd name="connsiteY2" fmla="*/ 1204545 h 1938933"/>
              <a:gd name="connsiteX3" fmla="*/ 288893 w 802958"/>
              <a:gd name="connsiteY3" fmla="*/ 488988 h 1938933"/>
              <a:gd name="connsiteX4" fmla="*/ 799653 w 802958"/>
              <a:gd name="connsiteY4" fmla="*/ 0 h 1938933"/>
              <a:gd name="connsiteX0" fmla="*/ 799653 w 802958"/>
              <a:gd name="connsiteY0" fmla="*/ 0 h 1938933"/>
              <a:gd name="connsiteX1" fmla="*/ 802958 w 802958"/>
              <a:gd name="connsiteY1" fmla="*/ 1938933 h 1938933"/>
              <a:gd name="connsiteX2" fmla="*/ 219704 w 802958"/>
              <a:gd name="connsiteY2" fmla="*/ 1204545 h 1938933"/>
              <a:gd name="connsiteX3" fmla="*/ 288893 w 802958"/>
              <a:gd name="connsiteY3" fmla="*/ 488988 h 1938933"/>
              <a:gd name="connsiteX4" fmla="*/ 799653 w 802958"/>
              <a:gd name="connsiteY4" fmla="*/ 0 h 193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958" h="1938933">
                <a:moveTo>
                  <a:pt x="799653" y="0"/>
                </a:moveTo>
                <a:cubicBezTo>
                  <a:pt x="800755" y="646311"/>
                  <a:pt x="801856" y="1292622"/>
                  <a:pt x="802958" y="1938933"/>
                </a:cubicBezTo>
                <a:cubicBezTo>
                  <a:pt x="630685" y="1667017"/>
                  <a:pt x="406551" y="1438364"/>
                  <a:pt x="219704" y="1204545"/>
                </a:cubicBezTo>
                <a:cubicBezTo>
                  <a:pt x="113483" y="1073729"/>
                  <a:pt x="0" y="790170"/>
                  <a:pt x="288893" y="488988"/>
                </a:cubicBezTo>
                <a:cubicBezTo>
                  <a:pt x="459146" y="325992"/>
                  <a:pt x="566272" y="205579"/>
                  <a:pt x="799653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81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10800000"/>
            </a:lightRig>
          </a:scene3d>
          <a:sp3d extrusionH="76200"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95A76-BC11-4974-997A-4491170813E3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12/19/2014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3959B-A944-46E1-8693-39D2C02F7F70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115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/>
          <p:nvPr/>
        </p:nvSpPr>
        <p:spPr bwMode="ltGray">
          <a:xfrm>
            <a:off x="7223760" y="5410"/>
            <a:ext cx="1926890" cy="5929045"/>
          </a:xfrm>
          <a:custGeom>
            <a:avLst/>
            <a:gdLst>
              <a:gd name="connsiteX0" fmla="*/ 609600 w 1676400"/>
              <a:gd name="connsiteY0" fmla="*/ 0 h 5915025"/>
              <a:gd name="connsiteX1" fmla="*/ 0 w 1676400"/>
              <a:gd name="connsiteY1" fmla="*/ 714375 h 5915025"/>
              <a:gd name="connsiteX2" fmla="*/ 19050 w 1676400"/>
              <a:gd name="connsiteY2" fmla="*/ 1438275 h 5915025"/>
              <a:gd name="connsiteX3" fmla="*/ 971550 w 1676400"/>
              <a:gd name="connsiteY3" fmla="*/ 3086100 h 5915025"/>
              <a:gd name="connsiteX4" fmla="*/ 733425 w 1676400"/>
              <a:gd name="connsiteY4" fmla="*/ 4514850 h 5915025"/>
              <a:gd name="connsiteX5" fmla="*/ 1666875 w 1676400"/>
              <a:gd name="connsiteY5" fmla="*/ 5915025 h 5915025"/>
              <a:gd name="connsiteX6" fmla="*/ 1676400 w 1676400"/>
              <a:gd name="connsiteY6" fmla="*/ 0 h 5915025"/>
              <a:gd name="connsiteX7" fmla="*/ 609600 w 1676400"/>
              <a:gd name="connsiteY7" fmla="*/ 0 h 5915025"/>
              <a:gd name="connsiteX0" fmla="*/ 752475 w 1819275"/>
              <a:gd name="connsiteY0" fmla="*/ 0 h 5915025"/>
              <a:gd name="connsiteX1" fmla="*/ 142875 w 1819275"/>
              <a:gd name="connsiteY1" fmla="*/ 714375 h 5915025"/>
              <a:gd name="connsiteX2" fmla="*/ 161925 w 1819275"/>
              <a:gd name="connsiteY2" fmla="*/ 1438275 h 5915025"/>
              <a:gd name="connsiteX3" fmla="*/ 1114425 w 1819275"/>
              <a:gd name="connsiteY3" fmla="*/ 3086100 h 5915025"/>
              <a:gd name="connsiteX4" fmla="*/ 876300 w 1819275"/>
              <a:gd name="connsiteY4" fmla="*/ 4514850 h 5915025"/>
              <a:gd name="connsiteX5" fmla="*/ 1809750 w 1819275"/>
              <a:gd name="connsiteY5" fmla="*/ 5915025 h 5915025"/>
              <a:gd name="connsiteX6" fmla="*/ 1819275 w 1819275"/>
              <a:gd name="connsiteY6" fmla="*/ 0 h 5915025"/>
              <a:gd name="connsiteX7" fmla="*/ 752475 w 1819275"/>
              <a:gd name="connsiteY7" fmla="*/ 0 h 5915025"/>
              <a:gd name="connsiteX0" fmla="*/ 752475 w 1819275"/>
              <a:gd name="connsiteY0" fmla="*/ 0 h 5915025"/>
              <a:gd name="connsiteX1" fmla="*/ 142875 w 1819275"/>
              <a:gd name="connsiteY1" fmla="*/ 714375 h 5915025"/>
              <a:gd name="connsiteX2" fmla="*/ 161925 w 1819275"/>
              <a:gd name="connsiteY2" fmla="*/ 1438275 h 5915025"/>
              <a:gd name="connsiteX3" fmla="*/ 1114425 w 1819275"/>
              <a:gd name="connsiteY3" fmla="*/ 3086100 h 5915025"/>
              <a:gd name="connsiteX4" fmla="*/ 876300 w 1819275"/>
              <a:gd name="connsiteY4" fmla="*/ 4514850 h 5915025"/>
              <a:gd name="connsiteX5" fmla="*/ 1809750 w 1819275"/>
              <a:gd name="connsiteY5" fmla="*/ 5915025 h 5915025"/>
              <a:gd name="connsiteX6" fmla="*/ 1819275 w 1819275"/>
              <a:gd name="connsiteY6" fmla="*/ 0 h 5915025"/>
              <a:gd name="connsiteX7" fmla="*/ 752475 w 1819275"/>
              <a:gd name="connsiteY7" fmla="*/ 0 h 5915025"/>
              <a:gd name="connsiteX0" fmla="*/ 752475 w 1819275"/>
              <a:gd name="connsiteY0" fmla="*/ 0 h 6667500"/>
              <a:gd name="connsiteX1" fmla="*/ 142875 w 1819275"/>
              <a:gd name="connsiteY1" fmla="*/ 714375 h 6667500"/>
              <a:gd name="connsiteX2" fmla="*/ 161925 w 1819275"/>
              <a:gd name="connsiteY2" fmla="*/ 1438275 h 6667500"/>
              <a:gd name="connsiteX3" fmla="*/ 1114425 w 1819275"/>
              <a:gd name="connsiteY3" fmla="*/ 3086100 h 6667500"/>
              <a:gd name="connsiteX4" fmla="*/ 876300 w 1819275"/>
              <a:gd name="connsiteY4" fmla="*/ 4514850 h 6667500"/>
              <a:gd name="connsiteX5" fmla="*/ 1809750 w 1819275"/>
              <a:gd name="connsiteY5" fmla="*/ 5915025 h 6667500"/>
              <a:gd name="connsiteX6" fmla="*/ 1819275 w 1819275"/>
              <a:gd name="connsiteY6" fmla="*/ 0 h 6667500"/>
              <a:gd name="connsiteX7" fmla="*/ 752475 w 1819275"/>
              <a:gd name="connsiteY7" fmla="*/ 0 h 6667500"/>
              <a:gd name="connsiteX0" fmla="*/ 752475 w 1819275"/>
              <a:gd name="connsiteY0" fmla="*/ 0 h 6648220"/>
              <a:gd name="connsiteX1" fmla="*/ 142875 w 1819275"/>
              <a:gd name="connsiteY1" fmla="*/ 714375 h 6648220"/>
              <a:gd name="connsiteX2" fmla="*/ 161925 w 1819275"/>
              <a:gd name="connsiteY2" fmla="*/ 1438275 h 6648220"/>
              <a:gd name="connsiteX3" fmla="*/ 1114425 w 1819275"/>
              <a:gd name="connsiteY3" fmla="*/ 3086100 h 6648220"/>
              <a:gd name="connsiteX4" fmla="*/ 876300 w 1819275"/>
              <a:gd name="connsiteY4" fmla="*/ 4514850 h 6648220"/>
              <a:gd name="connsiteX5" fmla="*/ 1815258 w 1819275"/>
              <a:gd name="connsiteY5" fmla="*/ 5895745 h 6648220"/>
              <a:gd name="connsiteX6" fmla="*/ 1819275 w 1819275"/>
              <a:gd name="connsiteY6" fmla="*/ 0 h 6648220"/>
              <a:gd name="connsiteX7" fmla="*/ 752475 w 1819275"/>
              <a:gd name="connsiteY7" fmla="*/ 0 h 6648220"/>
              <a:gd name="connsiteX0" fmla="*/ 752475 w 1819275"/>
              <a:gd name="connsiteY0" fmla="*/ 0 h 6705140"/>
              <a:gd name="connsiteX1" fmla="*/ 142875 w 1819275"/>
              <a:gd name="connsiteY1" fmla="*/ 714375 h 6705140"/>
              <a:gd name="connsiteX2" fmla="*/ 161925 w 1819275"/>
              <a:gd name="connsiteY2" fmla="*/ 1438275 h 6705140"/>
              <a:gd name="connsiteX3" fmla="*/ 1114425 w 1819275"/>
              <a:gd name="connsiteY3" fmla="*/ 3086100 h 6705140"/>
              <a:gd name="connsiteX4" fmla="*/ 876300 w 1819275"/>
              <a:gd name="connsiteY4" fmla="*/ 4514850 h 6705140"/>
              <a:gd name="connsiteX5" fmla="*/ 1809750 w 1819275"/>
              <a:gd name="connsiteY5" fmla="*/ 5952665 h 6705140"/>
              <a:gd name="connsiteX6" fmla="*/ 1819275 w 1819275"/>
              <a:gd name="connsiteY6" fmla="*/ 0 h 6705140"/>
              <a:gd name="connsiteX7" fmla="*/ 752475 w 1819275"/>
              <a:gd name="connsiteY7" fmla="*/ 0 h 6705140"/>
              <a:gd name="connsiteX0" fmla="*/ 752475 w 1819275"/>
              <a:gd name="connsiteY0" fmla="*/ 0 h 5952665"/>
              <a:gd name="connsiteX1" fmla="*/ 142875 w 1819275"/>
              <a:gd name="connsiteY1" fmla="*/ 714375 h 5952665"/>
              <a:gd name="connsiteX2" fmla="*/ 161925 w 1819275"/>
              <a:gd name="connsiteY2" fmla="*/ 1438275 h 5952665"/>
              <a:gd name="connsiteX3" fmla="*/ 1114425 w 1819275"/>
              <a:gd name="connsiteY3" fmla="*/ 3086100 h 5952665"/>
              <a:gd name="connsiteX4" fmla="*/ 876300 w 1819275"/>
              <a:gd name="connsiteY4" fmla="*/ 4514850 h 5952665"/>
              <a:gd name="connsiteX5" fmla="*/ 1809750 w 1819275"/>
              <a:gd name="connsiteY5" fmla="*/ 5952665 h 5952665"/>
              <a:gd name="connsiteX6" fmla="*/ 1819275 w 1819275"/>
              <a:gd name="connsiteY6" fmla="*/ 0 h 5952665"/>
              <a:gd name="connsiteX7" fmla="*/ 752475 w 1819275"/>
              <a:gd name="connsiteY7" fmla="*/ 0 h 5952665"/>
              <a:gd name="connsiteX0" fmla="*/ 752475 w 1819275"/>
              <a:gd name="connsiteY0" fmla="*/ 0 h 5922369"/>
              <a:gd name="connsiteX1" fmla="*/ 142875 w 1819275"/>
              <a:gd name="connsiteY1" fmla="*/ 714375 h 5922369"/>
              <a:gd name="connsiteX2" fmla="*/ 161925 w 1819275"/>
              <a:gd name="connsiteY2" fmla="*/ 1438275 h 5922369"/>
              <a:gd name="connsiteX3" fmla="*/ 1114425 w 1819275"/>
              <a:gd name="connsiteY3" fmla="*/ 3086100 h 5922369"/>
              <a:gd name="connsiteX4" fmla="*/ 876300 w 1819275"/>
              <a:gd name="connsiteY4" fmla="*/ 4514850 h 5922369"/>
              <a:gd name="connsiteX5" fmla="*/ 1804242 w 1819275"/>
              <a:gd name="connsiteY5" fmla="*/ 5922369 h 5922369"/>
              <a:gd name="connsiteX6" fmla="*/ 1819275 w 1819275"/>
              <a:gd name="connsiteY6" fmla="*/ 0 h 5922369"/>
              <a:gd name="connsiteX7" fmla="*/ 752475 w 1819275"/>
              <a:gd name="connsiteY7" fmla="*/ 0 h 5922369"/>
              <a:gd name="connsiteX0" fmla="*/ 752934 w 1819734"/>
              <a:gd name="connsiteY0" fmla="*/ 0 h 5922369"/>
              <a:gd name="connsiteX1" fmla="*/ 143334 w 1819734"/>
              <a:gd name="connsiteY1" fmla="*/ 714375 h 5922369"/>
              <a:gd name="connsiteX2" fmla="*/ 162384 w 1819734"/>
              <a:gd name="connsiteY2" fmla="*/ 1438275 h 5922369"/>
              <a:gd name="connsiteX3" fmla="*/ 1117638 w 1819734"/>
              <a:gd name="connsiteY3" fmla="*/ 3392736 h 5922369"/>
              <a:gd name="connsiteX4" fmla="*/ 876759 w 1819734"/>
              <a:gd name="connsiteY4" fmla="*/ 4514850 h 5922369"/>
              <a:gd name="connsiteX5" fmla="*/ 1804701 w 1819734"/>
              <a:gd name="connsiteY5" fmla="*/ 5922369 h 5922369"/>
              <a:gd name="connsiteX6" fmla="*/ 1819734 w 1819734"/>
              <a:gd name="connsiteY6" fmla="*/ 0 h 5922369"/>
              <a:gd name="connsiteX7" fmla="*/ 752934 w 1819734"/>
              <a:gd name="connsiteY7" fmla="*/ 0 h 5922369"/>
              <a:gd name="connsiteX0" fmla="*/ 755688 w 1822488"/>
              <a:gd name="connsiteY0" fmla="*/ 0 h 5922369"/>
              <a:gd name="connsiteX1" fmla="*/ 146088 w 1822488"/>
              <a:gd name="connsiteY1" fmla="*/ 714375 h 5922369"/>
              <a:gd name="connsiteX2" fmla="*/ 165138 w 1822488"/>
              <a:gd name="connsiteY2" fmla="*/ 1438275 h 5922369"/>
              <a:gd name="connsiteX3" fmla="*/ 1136917 w 1822488"/>
              <a:gd name="connsiteY3" fmla="*/ 3389982 h 5922369"/>
              <a:gd name="connsiteX4" fmla="*/ 879513 w 1822488"/>
              <a:gd name="connsiteY4" fmla="*/ 4514850 h 5922369"/>
              <a:gd name="connsiteX5" fmla="*/ 1807455 w 1822488"/>
              <a:gd name="connsiteY5" fmla="*/ 5922369 h 5922369"/>
              <a:gd name="connsiteX6" fmla="*/ 1822488 w 1822488"/>
              <a:gd name="connsiteY6" fmla="*/ 0 h 5922369"/>
              <a:gd name="connsiteX7" fmla="*/ 755688 w 1822488"/>
              <a:gd name="connsiteY7" fmla="*/ 0 h 5922369"/>
              <a:gd name="connsiteX0" fmla="*/ 755688 w 1822488"/>
              <a:gd name="connsiteY0" fmla="*/ 0 h 5922369"/>
              <a:gd name="connsiteX1" fmla="*/ 146088 w 1822488"/>
              <a:gd name="connsiteY1" fmla="*/ 714375 h 5922369"/>
              <a:gd name="connsiteX2" fmla="*/ 165138 w 1822488"/>
              <a:gd name="connsiteY2" fmla="*/ 1438275 h 5922369"/>
              <a:gd name="connsiteX3" fmla="*/ 1136917 w 1822488"/>
              <a:gd name="connsiteY3" fmla="*/ 3389982 h 5922369"/>
              <a:gd name="connsiteX4" fmla="*/ 879513 w 1822488"/>
              <a:gd name="connsiteY4" fmla="*/ 4514850 h 5922369"/>
              <a:gd name="connsiteX5" fmla="*/ 1807455 w 1822488"/>
              <a:gd name="connsiteY5" fmla="*/ 5922369 h 5922369"/>
              <a:gd name="connsiteX6" fmla="*/ 1822488 w 1822488"/>
              <a:gd name="connsiteY6" fmla="*/ 0 h 5922369"/>
              <a:gd name="connsiteX7" fmla="*/ 755688 w 1822488"/>
              <a:gd name="connsiteY7" fmla="*/ 0 h 5922369"/>
              <a:gd name="connsiteX0" fmla="*/ 755688 w 1822488"/>
              <a:gd name="connsiteY0" fmla="*/ 0 h 5922369"/>
              <a:gd name="connsiteX1" fmla="*/ 146088 w 1822488"/>
              <a:gd name="connsiteY1" fmla="*/ 714375 h 5922369"/>
              <a:gd name="connsiteX2" fmla="*/ 165138 w 1822488"/>
              <a:gd name="connsiteY2" fmla="*/ 1438275 h 5922369"/>
              <a:gd name="connsiteX3" fmla="*/ 1136917 w 1822488"/>
              <a:gd name="connsiteY3" fmla="*/ 3389982 h 5922369"/>
              <a:gd name="connsiteX4" fmla="*/ 879513 w 1822488"/>
              <a:gd name="connsiteY4" fmla="*/ 4514850 h 5922369"/>
              <a:gd name="connsiteX5" fmla="*/ 1807455 w 1822488"/>
              <a:gd name="connsiteY5" fmla="*/ 5922369 h 5922369"/>
              <a:gd name="connsiteX6" fmla="*/ 1822488 w 1822488"/>
              <a:gd name="connsiteY6" fmla="*/ 0 h 5922369"/>
              <a:gd name="connsiteX7" fmla="*/ 755688 w 1822488"/>
              <a:gd name="connsiteY7" fmla="*/ 0 h 5922369"/>
              <a:gd name="connsiteX0" fmla="*/ 755688 w 1822488"/>
              <a:gd name="connsiteY0" fmla="*/ 0 h 5922369"/>
              <a:gd name="connsiteX1" fmla="*/ 146088 w 1822488"/>
              <a:gd name="connsiteY1" fmla="*/ 714375 h 5922369"/>
              <a:gd name="connsiteX2" fmla="*/ 165138 w 1822488"/>
              <a:gd name="connsiteY2" fmla="*/ 1438275 h 5922369"/>
              <a:gd name="connsiteX3" fmla="*/ 1136917 w 1822488"/>
              <a:gd name="connsiteY3" fmla="*/ 3389982 h 5922369"/>
              <a:gd name="connsiteX4" fmla="*/ 879513 w 1822488"/>
              <a:gd name="connsiteY4" fmla="*/ 4514850 h 5922369"/>
              <a:gd name="connsiteX5" fmla="*/ 1807455 w 1822488"/>
              <a:gd name="connsiteY5" fmla="*/ 5922369 h 5922369"/>
              <a:gd name="connsiteX6" fmla="*/ 1822488 w 1822488"/>
              <a:gd name="connsiteY6" fmla="*/ 0 h 5922369"/>
              <a:gd name="connsiteX7" fmla="*/ 755688 w 1822488"/>
              <a:gd name="connsiteY7" fmla="*/ 0 h 5922369"/>
              <a:gd name="connsiteX0" fmla="*/ 896153 w 1962953"/>
              <a:gd name="connsiteY0" fmla="*/ 0 h 5922369"/>
              <a:gd name="connsiteX1" fmla="*/ 286553 w 1962953"/>
              <a:gd name="connsiteY1" fmla="*/ 714375 h 5922369"/>
              <a:gd name="connsiteX2" fmla="*/ 305603 w 1962953"/>
              <a:gd name="connsiteY2" fmla="*/ 1438275 h 5922369"/>
              <a:gd name="connsiteX3" fmla="*/ 1277382 w 1962953"/>
              <a:gd name="connsiteY3" fmla="*/ 3389982 h 5922369"/>
              <a:gd name="connsiteX4" fmla="*/ 1019978 w 1962953"/>
              <a:gd name="connsiteY4" fmla="*/ 4514850 h 5922369"/>
              <a:gd name="connsiteX5" fmla="*/ 1947920 w 1962953"/>
              <a:gd name="connsiteY5" fmla="*/ 5922369 h 5922369"/>
              <a:gd name="connsiteX6" fmla="*/ 1962953 w 1962953"/>
              <a:gd name="connsiteY6" fmla="*/ 0 h 5922369"/>
              <a:gd name="connsiteX7" fmla="*/ 896153 w 1962953"/>
              <a:gd name="connsiteY7" fmla="*/ 0 h 5922369"/>
              <a:gd name="connsiteX0" fmla="*/ 896153 w 1962953"/>
              <a:gd name="connsiteY0" fmla="*/ 0 h 5922369"/>
              <a:gd name="connsiteX1" fmla="*/ 286553 w 1962953"/>
              <a:gd name="connsiteY1" fmla="*/ 714375 h 5922369"/>
              <a:gd name="connsiteX2" fmla="*/ 305603 w 1962953"/>
              <a:gd name="connsiteY2" fmla="*/ 1438275 h 5922369"/>
              <a:gd name="connsiteX3" fmla="*/ 1277382 w 1962953"/>
              <a:gd name="connsiteY3" fmla="*/ 3389982 h 5922369"/>
              <a:gd name="connsiteX4" fmla="*/ 1019978 w 1962953"/>
              <a:gd name="connsiteY4" fmla="*/ 4514850 h 5922369"/>
              <a:gd name="connsiteX5" fmla="*/ 1947920 w 1962953"/>
              <a:gd name="connsiteY5" fmla="*/ 5922369 h 5922369"/>
              <a:gd name="connsiteX6" fmla="*/ 1962953 w 1962953"/>
              <a:gd name="connsiteY6" fmla="*/ 0 h 5922369"/>
              <a:gd name="connsiteX7" fmla="*/ 896153 w 1962953"/>
              <a:gd name="connsiteY7" fmla="*/ 0 h 5922369"/>
              <a:gd name="connsiteX0" fmla="*/ 896153 w 1962953"/>
              <a:gd name="connsiteY0" fmla="*/ 0 h 5922369"/>
              <a:gd name="connsiteX1" fmla="*/ 286553 w 1962953"/>
              <a:gd name="connsiteY1" fmla="*/ 714375 h 5922369"/>
              <a:gd name="connsiteX2" fmla="*/ 305603 w 1962953"/>
              <a:gd name="connsiteY2" fmla="*/ 1438275 h 5922369"/>
              <a:gd name="connsiteX3" fmla="*/ 1277382 w 1962953"/>
              <a:gd name="connsiteY3" fmla="*/ 3389982 h 5922369"/>
              <a:gd name="connsiteX4" fmla="*/ 1019978 w 1962953"/>
              <a:gd name="connsiteY4" fmla="*/ 4514850 h 5922369"/>
              <a:gd name="connsiteX5" fmla="*/ 1947920 w 1962953"/>
              <a:gd name="connsiteY5" fmla="*/ 5922369 h 5922369"/>
              <a:gd name="connsiteX6" fmla="*/ 1962953 w 1962953"/>
              <a:gd name="connsiteY6" fmla="*/ 0 h 5922369"/>
              <a:gd name="connsiteX7" fmla="*/ 896153 w 1962953"/>
              <a:gd name="connsiteY7" fmla="*/ 0 h 5922369"/>
              <a:gd name="connsiteX0" fmla="*/ 896153 w 1962953"/>
              <a:gd name="connsiteY0" fmla="*/ 0 h 5922369"/>
              <a:gd name="connsiteX1" fmla="*/ 286553 w 1962953"/>
              <a:gd name="connsiteY1" fmla="*/ 714375 h 5922369"/>
              <a:gd name="connsiteX2" fmla="*/ 305603 w 1962953"/>
              <a:gd name="connsiteY2" fmla="*/ 1438275 h 5922369"/>
              <a:gd name="connsiteX3" fmla="*/ 1277382 w 1962953"/>
              <a:gd name="connsiteY3" fmla="*/ 3389982 h 5922369"/>
              <a:gd name="connsiteX4" fmla="*/ 1019978 w 1962953"/>
              <a:gd name="connsiteY4" fmla="*/ 4514850 h 5922369"/>
              <a:gd name="connsiteX5" fmla="*/ 1947920 w 1962953"/>
              <a:gd name="connsiteY5" fmla="*/ 5922369 h 5922369"/>
              <a:gd name="connsiteX6" fmla="*/ 1962953 w 1962953"/>
              <a:gd name="connsiteY6" fmla="*/ 0 h 5922369"/>
              <a:gd name="connsiteX7" fmla="*/ 896153 w 1962953"/>
              <a:gd name="connsiteY7" fmla="*/ 0 h 5922369"/>
              <a:gd name="connsiteX0" fmla="*/ 772290 w 1839090"/>
              <a:gd name="connsiteY0" fmla="*/ 0 h 5922369"/>
              <a:gd name="connsiteX1" fmla="*/ 128721 w 1839090"/>
              <a:gd name="connsiteY1" fmla="*/ 747426 h 5922369"/>
              <a:gd name="connsiteX2" fmla="*/ 181740 w 1839090"/>
              <a:gd name="connsiteY2" fmla="*/ 1438275 h 5922369"/>
              <a:gd name="connsiteX3" fmla="*/ 1153519 w 1839090"/>
              <a:gd name="connsiteY3" fmla="*/ 3389982 h 5922369"/>
              <a:gd name="connsiteX4" fmla="*/ 896115 w 1839090"/>
              <a:gd name="connsiteY4" fmla="*/ 4514850 h 5922369"/>
              <a:gd name="connsiteX5" fmla="*/ 1824057 w 1839090"/>
              <a:gd name="connsiteY5" fmla="*/ 5922369 h 5922369"/>
              <a:gd name="connsiteX6" fmla="*/ 1839090 w 1839090"/>
              <a:gd name="connsiteY6" fmla="*/ 0 h 5922369"/>
              <a:gd name="connsiteX7" fmla="*/ 772290 w 1839090"/>
              <a:gd name="connsiteY7" fmla="*/ 0 h 5922369"/>
              <a:gd name="connsiteX0" fmla="*/ 775044 w 1841844"/>
              <a:gd name="connsiteY0" fmla="*/ 0 h 5922369"/>
              <a:gd name="connsiteX1" fmla="*/ 131475 w 1841844"/>
              <a:gd name="connsiteY1" fmla="*/ 747426 h 5922369"/>
              <a:gd name="connsiteX2" fmla="*/ 184494 w 1841844"/>
              <a:gd name="connsiteY2" fmla="*/ 1438275 h 5922369"/>
              <a:gd name="connsiteX3" fmla="*/ 1156273 w 1841844"/>
              <a:gd name="connsiteY3" fmla="*/ 3389982 h 5922369"/>
              <a:gd name="connsiteX4" fmla="*/ 898869 w 1841844"/>
              <a:gd name="connsiteY4" fmla="*/ 4514850 h 5922369"/>
              <a:gd name="connsiteX5" fmla="*/ 1826811 w 1841844"/>
              <a:gd name="connsiteY5" fmla="*/ 5922369 h 5922369"/>
              <a:gd name="connsiteX6" fmla="*/ 1841844 w 1841844"/>
              <a:gd name="connsiteY6" fmla="*/ 0 h 5922369"/>
              <a:gd name="connsiteX7" fmla="*/ 775044 w 1841844"/>
              <a:gd name="connsiteY7" fmla="*/ 0 h 5922369"/>
              <a:gd name="connsiteX0" fmla="*/ 830205 w 1897005"/>
              <a:gd name="connsiteY0" fmla="*/ 0 h 5922369"/>
              <a:gd name="connsiteX1" fmla="*/ 186636 w 1897005"/>
              <a:gd name="connsiteY1" fmla="*/ 747426 h 5922369"/>
              <a:gd name="connsiteX2" fmla="*/ 239655 w 1897005"/>
              <a:gd name="connsiteY2" fmla="*/ 1438275 h 5922369"/>
              <a:gd name="connsiteX3" fmla="*/ 1211434 w 1897005"/>
              <a:gd name="connsiteY3" fmla="*/ 3389982 h 5922369"/>
              <a:gd name="connsiteX4" fmla="*/ 954030 w 1897005"/>
              <a:gd name="connsiteY4" fmla="*/ 4514850 h 5922369"/>
              <a:gd name="connsiteX5" fmla="*/ 1881972 w 1897005"/>
              <a:gd name="connsiteY5" fmla="*/ 5922369 h 5922369"/>
              <a:gd name="connsiteX6" fmla="*/ 1897005 w 1897005"/>
              <a:gd name="connsiteY6" fmla="*/ 0 h 5922369"/>
              <a:gd name="connsiteX7" fmla="*/ 830205 w 1897005"/>
              <a:gd name="connsiteY7" fmla="*/ 0 h 5922369"/>
              <a:gd name="connsiteX0" fmla="*/ 719654 w 1786454"/>
              <a:gd name="connsiteY0" fmla="*/ 0 h 5922369"/>
              <a:gd name="connsiteX1" fmla="*/ 76085 w 1786454"/>
              <a:gd name="connsiteY1" fmla="*/ 747426 h 5922369"/>
              <a:gd name="connsiteX2" fmla="*/ 263143 w 1786454"/>
              <a:gd name="connsiteY2" fmla="*/ 1560379 h 5922369"/>
              <a:gd name="connsiteX3" fmla="*/ 1100883 w 1786454"/>
              <a:gd name="connsiteY3" fmla="*/ 3389982 h 5922369"/>
              <a:gd name="connsiteX4" fmla="*/ 843479 w 1786454"/>
              <a:gd name="connsiteY4" fmla="*/ 4514850 h 5922369"/>
              <a:gd name="connsiteX5" fmla="*/ 1771421 w 1786454"/>
              <a:gd name="connsiteY5" fmla="*/ 5922369 h 5922369"/>
              <a:gd name="connsiteX6" fmla="*/ 1786454 w 1786454"/>
              <a:gd name="connsiteY6" fmla="*/ 0 h 5922369"/>
              <a:gd name="connsiteX7" fmla="*/ 719654 w 1786454"/>
              <a:gd name="connsiteY7" fmla="*/ 0 h 5922369"/>
              <a:gd name="connsiteX0" fmla="*/ 857747 w 1924547"/>
              <a:gd name="connsiteY0" fmla="*/ 0 h 5922369"/>
              <a:gd name="connsiteX1" fmla="*/ 214178 w 1924547"/>
              <a:gd name="connsiteY1" fmla="*/ 747426 h 5922369"/>
              <a:gd name="connsiteX2" fmla="*/ 401236 w 1924547"/>
              <a:gd name="connsiteY2" fmla="*/ 1560379 h 5922369"/>
              <a:gd name="connsiteX3" fmla="*/ 1238976 w 1924547"/>
              <a:gd name="connsiteY3" fmla="*/ 3389982 h 5922369"/>
              <a:gd name="connsiteX4" fmla="*/ 981572 w 1924547"/>
              <a:gd name="connsiteY4" fmla="*/ 4514850 h 5922369"/>
              <a:gd name="connsiteX5" fmla="*/ 1909514 w 1924547"/>
              <a:gd name="connsiteY5" fmla="*/ 5922369 h 5922369"/>
              <a:gd name="connsiteX6" fmla="*/ 1924547 w 1924547"/>
              <a:gd name="connsiteY6" fmla="*/ 0 h 5922369"/>
              <a:gd name="connsiteX7" fmla="*/ 857747 w 1924547"/>
              <a:gd name="connsiteY7" fmla="*/ 0 h 5922369"/>
              <a:gd name="connsiteX0" fmla="*/ 857747 w 1924547"/>
              <a:gd name="connsiteY0" fmla="*/ 0 h 5922369"/>
              <a:gd name="connsiteX1" fmla="*/ 214178 w 1924547"/>
              <a:gd name="connsiteY1" fmla="*/ 747426 h 5922369"/>
              <a:gd name="connsiteX2" fmla="*/ 401236 w 1924547"/>
              <a:gd name="connsiteY2" fmla="*/ 1560379 h 5922369"/>
              <a:gd name="connsiteX3" fmla="*/ 1238976 w 1924547"/>
              <a:gd name="connsiteY3" fmla="*/ 3389982 h 5922369"/>
              <a:gd name="connsiteX4" fmla="*/ 981572 w 1924547"/>
              <a:gd name="connsiteY4" fmla="*/ 4514850 h 5922369"/>
              <a:gd name="connsiteX5" fmla="*/ 1909514 w 1924547"/>
              <a:gd name="connsiteY5" fmla="*/ 5922369 h 5922369"/>
              <a:gd name="connsiteX6" fmla="*/ 1924547 w 1924547"/>
              <a:gd name="connsiteY6" fmla="*/ 0 h 5922369"/>
              <a:gd name="connsiteX7" fmla="*/ 857747 w 1924547"/>
              <a:gd name="connsiteY7" fmla="*/ 0 h 5922369"/>
              <a:gd name="connsiteX0" fmla="*/ 857747 w 1924547"/>
              <a:gd name="connsiteY0" fmla="*/ 0 h 5922369"/>
              <a:gd name="connsiteX1" fmla="*/ 214178 w 1924547"/>
              <a:gd name="connsiteY1" fmla="*/ 747426 h 5922369"/>
              <a:gd name="connsiteX2" fmla="*/ 401236 w 1924547"/>
              <a:gd name="connsiteY2" fmla="*/ 1560379 h 5922369"/>
              <a:gd name="connsiteX3" fmla="*/ 1238976 w 1924547"/>
              <a:gd name="connsiteY3" fmla="*/ 3389982 h 5922369"/>
              <a:gd name="connsiteX4" fmla="*/ 981572 w 1924547"/>
              <a:gd name="connsiteY4" fmla="*/ 4514850 h 5922369"/>
              <a:gd name="connsiteX5" fmla="*/ 1909514 w 1924547"/>
              <a:gd name="connsiteY5" fmla="*/ 5922369 h 5922369"/>
              <a:gd name="connsiteX6" fmla="*/ 1924547 w 1924547"/>
              <a:gd name="connsiteY6" fmla="*/ 0 h 5922369"/>
              <a:gd name="connsiteX7" fmla="*/ 857747 w 1924547"/>
              <a:gd name="connsiteY7" fmla="*/ 0 h 5922369"/>
              <a:gd name="connsiteX0" fmla="*/ 802663 w 1869463"/>
              <a:gd name="connsiteY0" fmla="*/ 0 h 5922369"/>
              <a:gd name="connsiteX1" fmla="*/ 159094 w 1869463"/>
              <a:gd name="connsiteY1" fmla="*/ 747426 h 5922369"/>
              <a:gd name="connsiteX2" fmla="*/ 346152 w 1869463"/>
              <a:gd name="connsiteY2" fmla="*/ 1560379 h 5922369"/>
              <a:gd name="connsiteX3" fmla="*/ 1183892 w 1869463"/>
              <a:gd name="connsiteY3" fmla="*/ 3389982 h 5922369"/>
              <a:gd name="connsiteX4" fmla="*/ 926488 w 1869463"/>
              <a:gd name="connsiteY4" fmla="*/ 4514850 h 5922369"/>
              <a:gd name="connsiteX5" fmla="*/ 1854430 w 1869463"/>
              <a:gd name="connsiteY5" fmla="*/ 5922369 h 5922369"/>
              <a:gd name="connsiteX6" fmla="*/ 1869463 w 1869463"/>
              <a:gd name="connsiteY6" fmla="*/ 0 h 5922369"/>
              <a:gd name="connsiteX7" fmla="*/ 802663 w 1869463"/>
              <a:gd name="connsiteY7" fmla="*/ 0 h 5922369"/>
              <a:gd name="connsiteX0" fmla="*/ 836000 w 1902800"/>
              <a:gd name="connsiteY0" fmla="*/ 0 h 5922369"/>
              <a:gd name="connsiteX1" fmla="*/ 192431 w 1902800"/>
              <a:gd name="connsiteY1" fmla="*/ 747426 h 5922369"/>
              <a:gd name="connsiteX2" fmla="*/ 346152 w 1902800"/>
              <a:gd name="connsiteY2" fmla="*/ 1543710 h 5922369"/>
              <a:gd name="connsiteX3" fmla="*/ 1217229 w 1902800"/>
              <a:gd name="connsiteY3" fmla="*/ 3389982 h 5922369"/>
              <a:gd name="connsiteX4" fmla="*/ 959825 w 1902800"/>
              <a:gd name="connsiteY4" fmla="*/ 4514850 h 5922369"/>
              <a:gd name="connsiteX5" fmla="*/ 1887767 w 1902800"/>
              <a:gd name="connsiteY5" fmla="*/ 5922369 h 5922369"/>
              <a:gd name="connsiteX6" fmla="*/ 1902800 w 1902800"/>
              <a:gd name="connsiteY6" fmla="*/ 0 h 5922369"/>
              <a:gd name="connsiteX7" fmla="*/ 836000 w 1902800"/>
              <a:gd name="connsiteY7" fmla="*/ 0 h 5922369"/>
              <a:gd name="connsiteX0" fmla="*/ 836000 w 1902800"/>
              <a:gd name="connsiteY0" fmla="*/ 0 h 5922369"/>
              <a:gd name="connsiteX1" fmla="*/ 192431 w 1902800"/>
              <a:gd name="connsiteY1" fmla="*/ 747426 h 5922369"/>
              <a:gd name="connsiteX2" fmla="*/ 346152 w 1902800"/>
              <a:gd name="connsiteY2" fmla="*/ 1543710 h 5922369"/>
              <a:gd name="connsiteX3" fmla="*/ 1217229 w 1902800"/>
              <a:gd name="connsiteY3" fmla="*/ 3389982 h 5922369"/>
              <a:gd name="connsiteX4" fmla="*/ 959825 w 1902800"/>
              <a:gd name="connsiteY4" fmla="*/ 4514850 h 5922369"/>
              <a:gd name="connsiteX5" fmla="*/ 1887767 w 1902800"/>
              <a:gd name="connsiteY5" fmla="*/ 5922369 h 5922369"/>
              <a:gd name="connsiteX6" fmla="*/ 1902800 w 1902800"/>
              <a:gd name="connsiteY6" fmla="*/ 0 h 5922369"/>
              <a:gd name="connsiteX7" fmla="*/ 836000 w 1902800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4750"/>
              <a:gd name="connsiteX1" fmla="*/ 221006 w 1931375"/>
              <a:gd name="connsiteY1" fmla="*/ 747426 h 5924750"/>
              <a:gd name="connsiteX2" fmla="*/ 346152 w 1931375"/>
              <a:gd name="connsiteY2" fmla="*/ 1505610 h 5924750"/>
              <a:gd name="connsiteX3" fmla="*/ 1245804 w 1931375"/>
              <a:gd name="connsiteY3" fmla="*/ 3389982 h 5924750"/>
              <a:gd name="connsiteX4" fmla="*/ 988400 w 1931375"/>
              <a:gd name="connsiteY4" fmla="*/ 4514850 h 5924750"/>
              <a:gd name="connsiteX5" fmla="*/ 1930630 w 1931375"/>
              <a:gd name="connsiteY5" fmla="*/ 5924750 h 5924750"/>
              <a:gd name="connsiteX6" fmla="*/ 1931375 w 1931375"/>
              <a:gd name="connsiteY6" fmla="*/ 0 h 5924750"/>
              <a:gd name="connsiteX7" fmla="*/ 864575 w 1931375"/>
              <a:gd name="connsiteY7" fmla="*/ 0 h 592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31375" h="5924750">
                <a:moveTo>
                  <a:pt x="864575" y="0"/>
                </a:moveTo>
                <a:cubicBezTo>
                  <a:pt x="711869" y="153950"/>
                  <a:pt x="355035" y="586979"/>
                  <a:pt x="221006" y="747426"/>
                </a:cubicBezTo>
                <a:cubicBezTo>
                  <a:pt x="86977" y="907873"/>
                  <a:pt x="0" y="1201976"/>
                  <a:pt x="346152" y="1505610"/>
                </a:cubicBezTo>
                <a:cubicBezTo>
                  <a:pt x="759156" y="1853434"/>
                  <a:pt x="1259322" y="2702395"/>
                  <a:pt x="1245804" y="3389982"/>
                </a:cubicBezTo>
                <a:cubicBezTo>
                  <a:pt x="1200843" y="4035078"/>
                  <a:pt x="1155254" y="4073497"/>
                  <a:pt x="988400" y="4514850"/>
                </a:cubicBezTo>
                <a:cubicBezTo>
                  <a:pt x="618440" y="5176871"/>
                  <a:pt x="1341974" y="5568194"/>
                  <a:pt x="1930630" y="5924750"/>
                </a:cubicBezTo>
                <a:cubicBezTo>
                  <a:pt x="1930878" y="3949833"/>
                  <a:pt x="1931127" y="1974917"/>
                  <a:pt x="1931375" y="0"/>
                </a:cubicBezTo>
                <a:lnTo>
                  <a:pt x="864575" y="0"/>
                </a:ln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81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21000000"/>
            </a:lightRig>
          </a:scene3d>
          <a:sp3d extrusionH="76200"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reeform 7"/>
          <p:cNvSpPr/>
          <p:nvPr/>
        </p:nvSpPr>
        <p:spPr bwMode="ltGray">
          <a:xfrm>
            <a:off x="742950" y="5362237"/>
            <a:ext cx="8401050" cy="1505288"/>
          </a:xfrm>
          <a:custGeom>
            <a:avLst/>
            <a:gdLst>
              <a:gd name="connsiteX0" fmla="*/ 0 w 8420100"/>
              <a:gd name="connsiteY0" fmla="*/ 1343025 h 1352550"/>
              <a:gd name="connsiteX1" fmla="*/ 1533525 w 8420100"/>
              <a:gd name="connsiteY1" fmla="*/ 428625 h 1352550"/>
              <a:gd name="connsiteX2" fmla="*/ 3810000 w 8420100"/>
              <a:gd name="connsiteY2" fmla="*/ 914400 h 1352550"/>
              <a:gd name="connsiteX3" fmla="*/ 6657975 w 8420100"/>
              <a:gd name="connsiteY3" fmla="*/ 85725 h 1352550"/>
              <a:gd name="connsiteX4" fmla="*/ 7286625 w 8420100"/>
              <a:gd name="connsiteY4" fmla="*/ 0 h 1352550"/>
              <a:gd name="connsiteX5" fmla="*/ 8420100 w 8420100"/>
              <a:gd name="connsiteY5" fmla="*/ 885825 h 1352550"/>
              <a:gd name="connsiteX6" fmla="*/ 8410575 w 8420100"/>
              <a:gd name="connsiteY6" fmla="*/ 1352550 h 1352550"/>
              <a:gd name="connsiteX7" fmla="*/ 0 w 8420100"/>
              <a:gd name="connsiteY7" fmla="*/ 1343025 h 1352550"/>
              <a:gd name="connsiteX0" fmla="*/ 0 w 8420100"/>
              <a:gd name="connsiteY0" fmla="*/ 1343025 h 1352550"/>
              <a:gd name="connsiteX1" fmla="*/ 1533525 w 8420100"/>
              <a:gd name="connsiteY1" fmla="*/ 428625 h 1352550"/>
              <a:gd name="connsiteX2" fmla="*/ 3810000 w 8420100"/>
              <a:gd name="connsiteY2" fmla="*/ 914400 h 1352550"/>
              <a:gd name="connsiteX3" fmla="*/ 6257925 w 8420100"/>
              <a:gd name="connsiteY3" fmla="*/ 333375 h 1352550"/>
              <a:gd name="connsiteX4" fmla="*/ 7286625 w 8420100"/>
              <a:gd name="connsiteY4" fmla="*/ 0 h 1352550"/>
              <a:gd name="connsiteX5" fmla="*/ 8420100 w 8420100"/>
              <a:gd name="connsiteY5" fmla="*/ 885825 h 1352550"/>
              <a:gd name="connsiteX6" fmla="*/ 8410575 w 8420100"/>
              <a:gd name="connsiteY6" fmla="*/ 1352550 h 1352550"/>
              <a:gd name="connsiteX7" fmla="*/ 0 w 8420100"/>
              <a:gd name="connsiteY7" fmla="*/ 1343025 h 1352550"/>
              <a:gd name="connsiteX0" fmla="*/ 1146175 w 9566275"/>
              <a:gd name="connsiteY0" fmla="*/ 1343025 h 1352550"/>
              <a:gd name="connsiteX1" fmla="*/ 2679700 w 9566275"/>
              <a:gd name="connsiteY1" fmla="*/ 428625 h 1352550"/>
              <a:gd name="connsiteX2" fmla="*/ 4956175 w 9566275"/>
              <a:gd name="connsiteY2" fmla="*/ 914400 h 1352550"/>
              <a:gd name="connsiteX3" fmla="*/ 7404100 w 9566275"/>
              <a:gd name="connsiteY3" fmla="*/ 333375 h 1352550"/>
              <a:gd name="connsiteX4" fmla="*/ 8432800 w 9566275"/>
              <a:gd name="connsiteY4" fmla="*/ 0 h 1352550"/>
              <a:gd name="connsiteX5" fmla="*/ 9566275 w 9566275"/>
              <a:gd name="connsiteY5" fmla="*/ 885825 h 1352550"/>
              <a:gd name="connsiteX6" fmla="*/ 9556750 w 9566275"/>
              <a:gd name="connsiteY6" fmla="*/ 1352550 h 1352550"/>
              <a:gd name="connsiteX7" fmla="*/ 1146175 w 9566275"/>
              <a:gd name="connsiteY7" fmla="*/ 1343025 h 1352550"/>
              <a:gd name="connsiteX0" fmla="*/ 1146175 w 9566275"/>
              <a:gd name="connsiteY0" fmla="*/ 1343025 h 1352550"/>
              <a:gd name="connsiteX1" fmla="*/ 2679700 w 9566275"/>
              <a:gd name="connsiteY1" fmla="*/ 428625 h 1352550"/>
              <a:gd name="connsiteX2" fmla="*/ 4956175 w 9566275"/>
              <a:gd name="connsiteY2" fmla="*/ 914400 h 1352550"/>
              <a:gd name="connsiteX3" fmla="*/ 7404100 w 9566275"/>
              <a:gd name="connsiteY3" fmla="*/ 333375 h 1352550"/>
              <a:gd name="connsiteX4" fmla="*/ 8432800 w 9566275"/>
              <a:gd name="connsiteY4" fmla="*/ 0 h 1352550"/>
              <a:gd name="connsiteX5" fmla="*/ 9566275 w 9566275"/>
              <a:gd name="connsiteY5" fmla="*/ 885825 h 1352550"/>
              <a:gd name="connsiteX6" fmla="*/ 9556750 w 9566275"/>
              <a:gd name="connsiteY6" fmla="*/ 1352550 h 1352550"/>
              <a:gd name="connsiteX7" fmla="*/ 1146175 w 9566275"/>
              <a:gd name="connsiteY7" fmla="*/ 1343025 h 1352550"/>
              <a:gd name="connsiteX0" fmla="*/ 1146175 w 9566275"/>
              <a:gd name="connsiteY0" fmla="*/ 1435100 h 1444625"/>
              <a:gd name="connsiteX1" fmla="*/ 2679700 w 9566275"/>
              <a:gd name="connsiteY1" fmla="*/ 520700 h 1444625"/>
              <a:gd name="connsiteX2" fmla="*/ 4956175 w 9566275"/>
              <a:gd name="connsiteY2" fmla="*/ 1006475 h 1444625"/>
              <a:gd name="connsiteX3" fmla="*/ 7404100 w 9566275"/>
              <a:gd name="connsiteY3" fmla="*/ 425450 h 1444625"/>
              <a:gd name="connsiteX4" fmla="*/ 8432800 w 9566275"/>
              <a:gd name="connsiteY4" fmla="*/ 92075 h 1444625"/>
              <a:gd name="connsiteX5" fmla="*/ 9566275 w 9566275"/>
              <a:gd name="connsiteY5" fmla="*/ 977900 h 1444625"/>
              <a:gd name="connsiteX6" fmla="*/ 9556750 w 9566275"/>
              <a:gd name="connsiteY6" fmla="*/ 1444625 h 1444625"/>
              <a:gd name="connsiteX7" fmla="*/ 1146175 w 9566275"/>
              <a:gd name="connsiteY7" fmla="*/ 1435100 h 1444625"/>
              <a:gd name="connsiteX0" fmla="*/ 1146175 w 9566275"/>
              <a:gd name="connsiteY0" fmla="*/ 1435100 h 1444625"/>
              <a:gd name="connsiteX1" fmla="*/ 2679700 w 9566275"/>
              <a:gd name="connsiteY1" fmla="*/ 520700 h 1444625"/>
              <a:gd name="connsiteX2" fmla="*/ 4956175 w 9566275"/>
              <a:gd name="connsiteY2" fmla="*/ 1006475 h 1444625"/>
              <a:gd name="connsiteX3" fmla="*/ 7404100 w 9566275"/>
              <a:gd name="connsiteY3" fmla="*/ 425450 h 1444625"/>
              <a:gd name="connsiteX4" fmla="*/ 8432800 w 9566275"/>
              <a:gd name="connsiteY4" fmla="*/ 92075 h 1444625"/>
              <a:gd name="connsiteX5" fmla="*/ 9566275 w 9566275"/>
              <a:gd name="connsiteY5" fmla="*/ 977900 h 1444625"/>
              <a:gd name="connsiteX6" fmla="*/ 9556750 w 9566275"/>
              <a:gd name="connsiteY6" fmla="*/ 1444625 h 1444625"/>
              <a:gd name="connsiteX7" fmla="*/ 1146175 w 9566275"/>
              <a:gd name="connsiteY7" fmla="*/ 1435100 h 1444625"/>
              <a:gd name="connsiteX0" fmla="*/ 1146175 w 9566275"/>
              <a:gd name="connsiteY0" fmla="*/ 1441758 h 1451283"/>
              <a:gd name="connsiteX1" fmla="*/ 2679700 w 9566275"/>
              <a:gd name="connsiteY1" fmla="*/ 527358 h 1451283"/>
              <a:gd name="connsiteX2" fmla="*/ 4956175 w 9566275"/>
              <a:gd name="connsiteY2" fmla="*/ 1013133 h 1451283"/>
              <a:gd name="connsiteX3" fmla="*/ 7404100 w 9566275"/>
              <a:gd name="connsiteY3" fmla="*/ 432108 h 1451283"/>
              <a:gd name="connsiteX4" fmla="*/ 8432800 w 9566275"/>
              <a:gd name="connsiteY4" fmla="*/ 98733 h 1451283"/>
              <a:gd name="connsiteX5" fmla="*/ 9566275 w 9566275"/>
              <a:gd name="connsiteY5" fmla="*/ 984558 h 1451283"/>
              <a:gd name="connsiteX6" fmla="*/ 9556750 w 9566275"/>
              <a:gd name="connsiteY6" fmla="*/ 1451283 h 1451283"/>
              <a:gd name="connsiteX7" fmla="*/ 1146175 w 9566275"/>
              <a:gd name="connsiteY7" fmla="*/ 1441758 h 1451283"/>
              <a:gd name="connsiteX0" fmla="*/ 1146175 w 9566275"/>
              <a:gd name="connsiteY0" fmla="*/ 1441758 h 1451283"/>
              <a:gd name="connsiteX1" fmla="*/ 2679700 w 9566275"/>
              <a:gd name="connsiteY1" fmla="*/ 527358 h 1451283"/>
              <a:gd name="connsiteX2" fmla="*/ 4932501 w 9566275"/>
              <a:gd name="connsiteY2" fmla="*/ 1001296 h 1451283"/>
              <a:gd name="connsiteX3" fmla="*/ 7404100 w 9566275"/>
              <a:gd name="connsiteY3" fmla="*/ 432108 h 1451283"/>
              <a:gd name="connsiteX4" fmla="*/ 8432800 w 9566275"/>
              <a:gd name="connsiteY4" fmla="*/ 98733 h 1451283"/>
              <a:gd name="connsiteX5" fmla="*/ 9566275 w 9566275"/>
              <a:gd name="connsiteY5" fmla="*/ 984558 h 1451283"/>
              <a:gd name="connsiteX6" fmla="*/ 9556750 w 9566275"/>
              <a:gd name="connsiteY6" fmla="*/ 1451283 h 1451283"/>
              <a:gd name="connsiteX7" fmla="*/ 1146175 w 9566275"/>
              <a:gd name="connsiteY7" fmla="*/ 1441758 h 1451283"/>
              <a:gd name="connsiteX0" fmla="*/ 1146175 w 9566275"/>
              <a:gd name="connsiteY0" fmla="*/ 1441758 h 1451283"/>
              <a:gd name="connsiteX1" fmla="*/ 2679700 w 9566275"/>
              <a:gd name="connsiteY1" fmla="*/ 527358 h 1451283"/>
              <a:gd name="connsiteX2" fmla="*/ 4932501 w 9566275"/>
              <a:gd name="connsiteY2" fmla="*/ 1001296 h 1451283"/>
              <a:gd name="connsiteX3" fmla="*/ 7404100 w 9566275"/>
              <a:gd name="connsiteY3" fmla="*/ 432108 h 1451283"/>
              <a:gd name="connsiteX4" fmla="*/ 8432800 w 9566275"/>
              <a:gd name="connsiteY4" fmla="*/ 98733 h 1451283"/>
              <a:gd name="connsiteX5" fmla="*/ 9566275 w 9566275"/>
              <a:gd name="connsiteY5" fmla="*/ 984558 h 1451283"/>
              <a:gd name="connsiteX6" fmla="*/ 9556750 w 9566275"/>
              <a:gd name="connsiteY6" fmla="*/ 1451283 h 1451283"/>
              <a:gd name="connsiteX7" fmla="*/ 1146175 w 9566275"/>
              <a:gd name="connsiteY7" fmla="*/ 1441758 h 1451283"/>
              <a:gd name="connsiteX0" fmla="*/ 1146175 w 9566275"/>
              <a:gd name="connsiteY0" fmla="*/ 1441758 h 1451283"/>
              <a:gd name="connsiteX1" fmla="*/ 2679700 w 9566275"/>
              <a:gd name="connsiteY1" fmla="*/ 527358 h 1451283"/>
              <a:gd name="connsiteX2" fmla="*/ 4932501 w 9566275"/>
              <a:gd name="connsiteY2" fmla="*/ 1001296 h 1451283"/>
              <a:gd name="connsiteX3" fmla="*/ 7404100 w 9566275"/>
              <a:gd name="connsiteY3" fmla="*/ 432108 h 1451283"/>
              <a:gd name="connsiteX4" fmla="*/ 8432800 w 9566275"/>
              <a:gd name="connsiteY4" fmla="*/ 98733 h 1451283"/>
              <a:gd name="connsiteX5" fmla="*/ 9566275 w 9566275"/>
              <a:gd name="connsiteY5" fmla="*/ 984558 h 1451283"/>
              <a:gd name="connsiteX6" fmla="*/ 9556750 w 9566275"/>
              <a:gd name="connsiteY6" fmla="*/ 1451283 h 1451283"/>
              <a:gd name="connsiteX7" fmla="*/ 1146175 w 9566275"/>
              <a:gd name="connsiteY7" fmla="*/ 1441758 h 1451283"/>
              <a:gd name="connsiteX0" fmla="*/ 1146175 w 9566275"/>
              <a:gd name="connsiteY0" fmla="*/ 1428441 h 1437966"/>
              <a:gd name="connsiteX1" fmla="*/ 2679700 w 9566275"/>
              <a:gd name="connsiteY1" fmla="*/ 514041 h 1437966"/>
              <a:gd name="connsiteX2" fmla="*/ 4932501 w 9566275"/>
              <a:gd name="connsiteY2" fmla="*/ 987979 h 1437966"/>
              <a:gd name="connsiteX3" fmla="*/ 7404100 w 9566275"/>
              <a:gd name="connsiteY3" fmla="*/ 418791 h 1437966"/>
              <a:gd name="connsiteX4" fmla="*/ 8432800 w 9566275"/>
              <a:gd name="connsiteY4" fmla="*/ 85416 h 1437966"/>
              <a:gd name="connsiteX5" fmla="*/ 9566275 w 9566275"/>
              <a:gd name="connsiteY5" fmla="*/ 971241 h 1437966"/>
              <a:gd name="connsiteX6" fmla="*/ 9556750 w 9566275"/>
              <a:gd name="connsiteY6" fmla="*/ 1437966 h 1437966"/>
              <a:gd name="connsiteX7" fmla="*/ 1146175 w 9566275"/>
              <a:gd name="connsiteY7" fmla="*/ 1428441 h 1437966"/>
              <a:gd name="connsiteX0" fmla="*/ 1146175 w 9566275"/>
              <a:gd name="connsiteY0" fmla="*/ 1428441 h 1437966"/>
              <a:gd name="connsiteX1" fmla="*/ 2679700 w 9566275"/>
              <a:gd name="connsiteY1" fmla="*/ 514041 h 1437966"/>
              <a:gd name="connsiteX2" fmla="*/ 4932501 w 9566275"/>
              <a:gd name="connsiteY2" fmla="*/ 987979 h 1437966"/>
              <a:gd name="connsiteX3" fmla="*/ 7404100 w 9566275"/>
              <a:gd name="connsiteY3" fmla="*/ 418791 h 1437966"/>
              <a:gd name="connsiteX4" fmla="*/ 8432800 w 9566275"/>
              <a:gd name="connsiteY4" fmla="*/ 85416 h 1437966"/>
              <a:gd name="connsiteX5" fmla="*/ 9566275 w 9566275"/>
              <a:gd name="connsiteY5" fmla="*/ 971241 h 1437966"/>
              <a:gd name="connsiteX6" fmla="*/ 9556750 w 9566275"/>
              <a:gd name="connsiteY6" fmla="*/ 1437966 h 1437966"/>
              <a:gd name="connsiteX7" fmla="*/ 1146175 w 9566275"/>
              <a:gd name="connsiteY7" fmla="*/ 1428441 h 1437966"/>
              <a:gd name="connsiteX0" fmla="*/ 1146175 w 9566275"/>
              <a:gd name="connsiteY0" fmla="*/ 1497243 h 1506768"/>
              <a:gd name="connsiteX1" fmla="*/ 2679700 w 9566275"/>
              <a:gd name="connsiteY1" fmla="*/ 582843 h 1506768"/>
              <a:gd name="connsiteX2" fmla="*/ 4932501 w 9566275"/>
              <a:gd name="connsiteY2" fmla="*/ 1056781 h 1506768"/>
              <a:gd name="connsiteX3" fmla="*/ 7404100 w 9566275"/>
              <a:gd name="connsiteY3" fmla="*/ 487593 h 1506768"/>
              <a:gd name="connsiteX4" fmla="*/ 8432800 w 9566275"/>
              <a:gd name="connsiteY4" fmla="*/ 154218 h 1506768"/>
              <a:gd name="connsiteX5" fmla="*/ 9566275 w 9566275"/>
              <a:gd name="connsiteY5" fmla="*/ 1040043 h 1506768"/>
              <a:gd name="connsiteX6" fmla="*/ 9556750 w 9566275"/>
              <a:gd name="connsiteY6" fmla="*/ 1506768 h 1506768"/>
              <a:gd name="connsiteX7" fmla="*/ 1146175 w 9566275"/>
              <a:gd name="connsiteY7" fmla="*/ 1497243 h 1506768"/>
              <a:gd name="connsiteX0" fmla="*/ 1146175 w 9566275"/>
              <a:gd name="connsiteY0" fmla="*/ 1497243 h 1506768"/>
              <a:gd name="connsiteX1" fmla="*/ 2679700 w 9566275"/>
              <a:gd name="connsiteY1" fmla="*/ 582843 h 1506768"/>
              <a:gd name="connsiteX2" fmla="*/ 4932501 w 9566275"/>
              <a:gd name="connsiteY2" fmla="*/ 1056781 h 1506768"/>
              <a:gd name="connsiteX3" fmla="*/ 7377467 w 9566275"/>
              <a:gd name="connsiteY3" fmla="*/ 455781 h 1506768"/>
              <a:gd name="connsiteX4" fmla="*/ 8432800 w 9566275"/>
              <a:gd name="connsiteY4" fmla="*/ 154218 h 1506768"/>
              <a:gd name="connsiteX5" fmla="*/ 9566275 w 9566275"/>
              <a:gd name="connsiteY5" fmla="*/ 1040043 h 1506768"/>
              <a:gd name="connsiteX6" fmla="*/ 9556750 w 9566275"/>
              <a:gd name="connsiteY6" fmla="*/ 1506768 h 1506768"/>
              <a:gd name="connsiteX7" fmla="*/ 1146175 w 9566275"/>
              <a:gd name="connsiteY7" fmla="*/ 1497243 h 1506768"/>
              <a:gd name="connsiteX0" fmla="*/ 1146175 w 9566275"/>
              <a:gd name="connsiteY0" fmla="*/ 1497243 h 1506768"/>
              <a:gd name="connsiteX1" fmla="*/ 2679700 w 9566275"/>
              <a:gd name="connsiteY1" fmla="*/ 582843 h 1506768"/>
              <a:gd name="connsiteX2" fmla="*/ 4932501 w 9566275"/>
              <a:gd name="connsiteY2" fmla="*/ 1056781 h 1506768"/>
              <a:gd name="connsiteX3" fmla="*/ 7377467 w 9566275"/>
              <a:gd name="connsiteY3" fmla="*/ 455781 h 1506768"/>
              <a:gd name="connsiteX4" fmla="*/ 8432800 w 9566275"/>
              <a:gd name="connsiteY4" fmla="*/ 154218 h 1506768"/>
              <a:gd name="connsiteX5" fmla="*/ 9566275 w 9566275"/>
              <a:gd name="connsiteY5" fmla="*/ 1040043 h 1506768"/>
              <a:gd name="connsiteX6" fmla="*/ 9556750 w 9566275"/>
              <a:gd name="connsiteY6" fmla="*/ 1506768 h 1506768"/>
              <a:gd name="connsiteX7" fmla="*/ 1146175 w 9566275"/>
              <a:gd name="connsiteY7" fmla="*/ 1497243 h 150676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77467 w 9566275"/>
              <a:gd name="connsiteY3" fmla="*/ 454301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90057 w 9566275"/>
              <a:gd name="connsiteY1" fmla="*/ 58284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90057 w 9566275"/>
              <a:gd name="connsiteY1" fmla="*/ 58284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0 w 8420100"/>
              <a:gd name="connsiteY0" fmla="*/ 1495763 h 1505288"/>
              <a:gd name="connsiteX1" fmla="*/ 1543882 w 8420100"/>
              <a:gd name="connsiteY1" fmla="*/ 582843 h 1505288"/>
              <a:gd name="connsiteX2" fmla="*/ 3786326 w 8420100"/>
              <a:gd name="connsiteY2" fmla="*/ 1055301 h 1505288"/>
              <a:gd name="connsiteX3" fmla="*/ 6189863 w 8420100"/>
              <a:gd name="connsiteY3" fmla="*/ 480934 h 1505288"/>
              <a:gd name="connsiteX4" fmla="*/ 7286625 w 8420100"/>
              <a:gd name="connsiteY4" fmla="*/ 152738 h 1505288"/>
              <a:gd name="connsiteX5" fmla="*/ 8420100 w 8420100"/>
              <a:gd name="connsiteY5" fmla="*/ 1038563 h 1505288"/>
              <a:gd name="connsiteX6" fmla="*/ 8410575 w 8420100"/>
              <a:gd name="connsiteY6" fmla="*/ 1505288 h 1505288"/>
              <a:gd name="connsiteX7" fmla="*/ 0 w 8420100"/>
              <a:gd name="connsiteY7" fmla="*/ 1495763 h 150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20100" h="1505288">
                <a:moveTo>
                  <a:pt x="0" y="1495763"/>
                </a:moveTo>
                <a:cubicBezTo>
                  <a:pt x="697865" y="716936"/>
                  <a:pt x="976451" y="306325"/>
                  <a:pt x="1543882" y="582843"/>
                </a:cubicBezTo>
                <a:cubicBezTo>
                  <a:pt x="2111313" y="859361"/>
                  <a:pt x="3010270" y="1072039"/>
                  <a:pt x="3786326" y="1055301"/>
                </a:cubicBezTo>
                <a:cubicBezTo>
                  <a:pt x="5170502" y="1056318"/>
                  <a:pt x="5860233" y="655035"/>
                  <a:pt x="6189863" y="480934"/>
                </a:cubicBezTo>
                <a:cubicBezTo>
                  <a:pt x="6499519" y="354920"/>
                  <a:pt x="6830089" y="0"/>
                  <a:pt x="7286625" y="152738"/>
                </a:cubicBezTo>
                <a:cubicBezTo>
                  <a:pt x="7626412" y="253910"/>
                  <a:pt x="8232035" y="841250"/>
                  <a:pt x="8420100" y="1038563"/>
                </a:cubicBezTo>
                <a:lnTo>
                  <a:pt x="8410575" y="1505288"/>
                </a:lnTo>
                <a:lnTo>
                  <a:pt x="0" y="1495763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7800000"/>
            </a:lightRig>
          </a:scene3d>
          <a:sp3d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reeform 8"/>
          <p:cNvSpPr/>
          <p:nvPr/>
        </p:nvSpPr>
        <p:spPr bwMode="ltGray">
          <a:xfrm>
            <a:off x="0" y="649224"/>
            <a:ext cx="1839834" cy="6200775"/>
          </a:xfrm>
          <a:custGeom>
            <a:avLst/>
            <a:gdLst>
              <a:gd name="connsiteX0" fmla="*/ 9525 w 1304925"/>
              <a:gd name="connsiteY0" fmla="*/ 0 h 6200775"/>
              <a:gd name="connsiteX1" fmla="*/ 990600 w 1304925"/>
              <a:gd name="connsiteY1" fmla="*/ 1381125 h 6200775"/>
              <a:gd name="connsiteX2" fmla="*/ 533400 w 1304925"/>
              <a:gd name="connsiteY2" fmla="*/ 2781300 h 6200775"/>
              <a:gd name="connsiteX3" fmla="*/ 1304925 w 1304925"/>
              <a:gd name="connsiteY3" fmla="*/ 4705350 h 6200775"/>
              <a:gd name="connsiteX4" fmla="*/ 428625 w 1304925"/>
              <a:gd name="connsiteY4" fmla="*/ 6200775 h 6200775"/>
              <a:gd name="connsiteX5" fmla="*/ 0 w 1304925"/>
              <a:gd name="connsiteY5" fmla="*/ 6200775 h 6200775"/>
              <a:gd name="connsiteX6" fmla="*/ 9525 w 1304925"/>
              <a:gd name="connsiteY6" fmla="*/ 0 h 6200775"/>
              <a:gd name="connsiteX0" fmla="*/ 9525 w 1304925"/>
              <a:gd name="connsiteY0" fmla="*/ 0 h 6200775"/>
              <a:gd name="connsiteX1" fmla="*/ 990600 w 1304925"/>
              <a:gd name="connsiteY1" fmla="*/ 1381125 h 6200775"/>
              <a:gd name="connsiteX2" fmla="*/ 533400 w 1304925"/>
              <a:gd name="connsiteY2" fmla="*/ 2781300 h 6200775"/>
              <a:gd name="connsiteX3" fmla="*/ 1304925 w 1304925"/>
              <a:gd name="connsiteY3" fmla="*/ 4705350 h 6200775"/>
              <a:gd name="connsiteX4" fmla="*/ 428625 w 1304925"/>
              <a:gd name="connsiteY4" fmla="*/ 6200775 h 6200775"/>
              <a:gd name="connsiteX5" fmla="*/ 0 w 1304925"/>
              <a:gd name="connsiteY5" fmla="*/ 6200775 h 6200775"/>
              <a:gd name="connsiteX6" fmla="*/ 9525 w 1304925"/>
              <a:gd name="connsiteY6" fmla="*/ 0 h 6200775"/>
              <a:gd name="connsiteX0" fmla="*/ 9525 w 1304925"/>
              <a:gd name="connsiteY0" fmla="*/ 803275 h 7004050"/>
              <a:gd name="connsiteX1" fmla="*/ 990600 w 1304925"/>
              <a:gd name="connsiteY1" fmla="*/ 2184400 h 7004050"/>
              <a:gd name="connsiteX2" fmla="*/ 533400 w 1304925"/>
              <a:gd name="connsiteY2" fmla="*/ 3584575 h 7004050"/>
              <a:gd name="connsiteX3" fmla="*/ 1304925 w 1304925"/>
              <a:gd name="connsiteY3" fmla="*/ 5508625 h 7004050"/>
              <a:gd name="connsiteX4" fmla="*/ 428625 w 1304925"/>
              <a:gd name="connsiteY4" fmla="*/ 7004050 h 7004050"/>
              <a:gd name="connsiteX5" fmla="*/ 0 w 1304925"/>
              <a:gd name="connsiteY5" fmla="*/ 7004050 h 7004050"/>
              <a:gd name="connsiteX6" fmla="*/ 9525 w 1304925"/>
              <a:gd name="connsiteY6" fmla="*/ 803275 h 7004050"/>
              <a:gd name="connsiteX0" fmla="*/ 9525 w 1322387"/>
              <a:gd name="connsiteY0" fmla="*/ 803275 h 7004050"/>
              <a:gd name="connsiteX1" fmla="*/ 990600 w 1322387"/>
              <a:gd name="connsiteY1" fmla="*/ 2184400 h 7004050"/>
              <a:gd name="connsiteX2" fmla="*/ 533400 w 1322387"/>
              <a:gd name="connsiteY2" fmla="*/ 3584575 h 7004050"/>
              <a:gd name="connsiteX3" fmla="*/ 1304925 w 1322387"/>
              <a:gd name="connsiteY3" fmla="*/ 5508625 h 7004050"/>
              <a:gd name="connsiteX4" fmla="*/ 428625 w 1322387"/>
              <a:gd name="connsiteY4" fmla="*/ 7004050 h 7004050"/>
              <a:gd name="connsiteX5" fmla="*/ 0 w 1322387"/>
              <a:gd name="connsiteY5" fmla="*/ 7004050 h 7004050"/>
              <a:gd name="connsiteX6" fmla="*/ 9525 w 1322387"/>
              <a:gd name="connsiteY6" fmla="*/ 803275 h 7004050"/>
              <a:gd name="connsiteX0" fmla="*/ 9525 w 1322387"/>
              <a:gd name="connsiteY0" fmla="*/ 803275 h 7004050"/>
              <a:gd name="connsiteX1" fmla="*/ 990600 w 1322387"/>
              <a:gd name="connsiteY1" fmla="*/ 2184400 h 7004050"/>
              <a:gd name="connsiteX2" fmla="*/ 533400 w 1322387"/>
              <a:gd name="connsiteY2" fmla="*/ 3584575 h 7004050"/>
              <a:gd name="connsiteX3" fmla="*/ 1304925 w 1322387"/>
              <a:gd name="connsiteY3" fmla="*/ 5508625 h 7004050"/>
              <a:gd name="connsiteX4" fmla="*/ 428625 w 1322387"/>
              <a:gd name="connsiteY4" fmla="*/ 7004050 h 7004050"/>
              <a:gd name="connsiteX5" fmla="*/ 0 w 1322387"/>
              <a:gd name="connsiteY5" fmla="*/ 7004050 h 7004050"/>
              <a:gd name="connsiteX6" fmla="*/ 9525 w 1322387"/>
              <a:gd name="connsiteY6" fmla="*/ 803275 h 7004050"/>
              <a:gd name="connsiteX0" fmla="*/ 9525 w 1322387"/>
              <a:gd name="connsiteY0" fmla="*/ 803275 h 7004050"/>
              <a:gd name="connsiteX1" fmla="*/ 990600 w 1322387"/>
              <a:gd name="connsiteY1" fmla="*/ 2184400 h 7004050"/>
              <a:gd name="connsiteX2" fmla="*/ 533400 w 1322387"/>
              <a:gd name="connsiteY2" fmla="*/ 3584575 h 7004050"/>
              <a:gd name="connsiteX3" fmla="*/ 1304925 w 1322387"/>
              <a:gd name="connsiteY3" fmla="*/ 5432425 h 7004050"/>
              <a:gd name="connsiteX4" fmla="*/ 428625 w 1322387"/>
              <a:gd name="connsiteY4" fmla="*/ 7004050 h 7004050"/>
              <a:gd name="connsiteX5" fmla="*/ 0 w 1322387"/>
              <a:gd name="connsiteY5" fmla="*/ 7004050 h 7004050"/>
              <a:gd name="connsiteX6" fmla="*/ 9525 w 1322387"/>
              <a:gd name="connsiteY6" fmla="*/ 803275 h 7004050"/>
              <a:gd name="connsiteX0" fmla="*/ 9525 w 1773273"/>
              <a:gd name="connsiteY0" fmla="*/ 803275 h 7004050"/>
              <a:gd name="connsiteX1" fmla="*/ 990600 w 1773273"/>
              <a:gd name="connsiteY1" fmla="*/ 2184400 h 7004050"/>
              <a:gd name="connsiteX2" fmla="*/ 533400 w 1773273"/>
              <a:gd name="connsiteY2" fmla="*/ 3584575 h 7004050"/>
              <a:gd name="connsiteX3" fmla="*/ 1304925 w 1773273"/>
              <a:gd name="connsiteY3" fmla="*/ 5432425 h 7004050"/>
              <a:gd name="connsiteX4" fmla="*/ 428625 w 1773273"/>
              <a:gd name="connsiteY4" fmla="*/ 7004050 h 7004050"/>
              <a:gd name="connsiteX5" fmla="*/ 0 w 1773273"/>
              <a:gd name="connsiteY5" fmla="*/ 7004050 h 7004050"/>
              <a:gd name="connsiteX6" fmla="*/ 9525 w 1773273"/>
              <a:gd name="connsiteY6" fmla="*/ 803275 h 7004050"/>
              <a:gd name="connsiteX0" fmla="*/ 9525 w 1742396"/>
              <a:gd name="connsiteY0" fmla="*/ 803275 h 7004050"/>
              <a:gd name="connsiteX1" fmla="*/ 990600 w 1742396"/>
              <a:gd name="connsiteY1" fmla="*/ 2184400 h 7004050"/>
              <a:gd name="connsiteX2" fmla="*/ 533400 w 1742396"/>
              <a:gd name="connsiteY2" fmla="*/ 3584575 h 7004050"/>
              <a:gd name="connsiteX3" fmla="*/ 1274048 w 1742396"/>
              <a:gd name="connsiteY3" fmla="*/ 5446872 h 7004050"/>
              <a:gd name="connsiteX4" fmla="*/ 428625 w 1742396"/>
              <a:gd name="connsiteY4" fmla="*/ 7004050 h 7004050"/>
              <a:gd name="connsiteX5" fmla="*/ 0 w 1742396"/>
              <a:gd name="connsiteY5" fmla="*/ 7004050 h 7004050"/>
              <a:gd name="connsiteX6" fmla="*/ 9525 w 1742396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3683 w 1825395"/>
              <a:gd name="connsiteY2" fmla="*/ 3626216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44164 w 1825395"/>
              <a:gd name="connsiteY2" fmla="*/ 3622958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7649 w 1825395"/>
              <a:gd name="connsiteY2" fmla="*/ 3660491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7649 w 1825395"/>
              <a:gd name="connsiteY2" fmla="*/ 3660491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15870"/>
              <a:gd name="connsiteY0" fmla="*/ 0 h 6200775"/>
              <a:gd name="connsiteX1" fmla="*/ 985784 w 1815870"/>
              <a:gd name="connsiteY1" fmla="*/ 1421774 h 6200775"/>
              <a:gd name="connsiteX2" fmla="*/ 537649 w 1815870"/>
              <a:gd name="connsiteY2" fmla="*/ 2857216 h 6200775"/>
              <a:gd name="connsiteX3" fmla="*/ 1274048 w 1815870"/>
              <a:gd name="connsiteY3" fmla="*/ 4643597 h 6200775"/>
              <a:gd name="connsiteX4" fmla="*/ 428625 w 1815870"/>
              <a:gd name="connsiteY4" fmla="*/ 6200775 h 6200775"/>
              <a:gd name="connsiteX5" fmla="*/ 0 w 1815870"/>
              <a:gd name="connsiteY5" fmla="*/ 6200775 h 6200775"/>
              <a:gd name="connsiteX6" fmla="*/ 9525 w 1815870"/>
              <a:gd name="connsiteY6" fmla="*/ 0 h 6200775"/>
              <a:gd name="connsiteX0" fmla="*/ 9525 w 1815870"/>
              <a:gd name="connsiteY0" fmla="*/ 0 h 6200775"/>
              <a:gd name="connsiteX1" fmla="*/ 985784 w 1815870"/>
              <a:gd name="connsiteY1" fmla="*/ 1421774 h 6200775"/>
              <a:gd name="connsiteX2" fmla="*/ 537649 w 1815870"/>
              <a:gd name="connsiteY2" fmla="*/ 2857216 h 6200775"/>
              <a:gd name="connsiteX3" fmla="*/ 1274048 w 1815870"/>
              <a:gd name="connsiteY3" fmla="*/ 4643597 h 6200775"/>
              <a:gd name="connsiteX4" fmla="*/ 428625 w 1815870"/>
              <a:gd name="connsiteY4" fmla="*/ 6200775 h 6200775"/>
              <a:gd name="connsiteX5" fmla="*/ 0 w 1815870"/>
              <a:gd name="connsiteY5" fmla="*/ 6200775 h 6200775"/>
              <a:gd name="connsiteX6" fmla="*/ 9525 w 1815870"/>
              <a:gd name="connsiteY6" fmla="*/ 0 h 6200775"/>
              <a:gd name="connsiteX0" fmla="*/ 9525 w 1824216"/>
              <a:gd name="connsiteY0" fmla="*/ 0 h 6200775"/>
              <a:gd name="connsiteX1" fmla="*/ 985784 w 1824216"/>
              <a:gd name="connsiteY1" fmla="*/ 1421774 h 6200775"/>
              <a:gd name="connsiteX2" fmla="*/ 537649 w 1824216"/>
              <a:gd name="connsiteY2" fmla="*/ 2857216 h 6200775"/>
              <a:gd name="connsiteX3" fmla="*/ 1282394 w 1824216"/>
              <a:gd name="connsiteY3" fmla="*/ 4636703 h 6200775"/>
              <a:gd name="connsiteX4" fmla="*/ 428625 w 1824216"/>
              <a:gd name="connsiteY4" fmla="*/ 6200775 h 6200775"/>
              <a:gd name="connsiteX5" fmla="*/ 0 w 1824216"/>
              <a:gd name="connsiteY5" fmla="*/ 6200775 h 6200775"/>
              <a:gd name="connsiteX6" fmla="*/ 9525 w 1824216"/>
              <a:gd name="connsiteY6" fmla="*/ 0 h 6200775"/>
              <a:gd name="connsiteX0" fmla="*/ 9525 w 1795187"/>
              <a:gd name="connsiteY0" fmla="*/ 0 h 6200775"/>
              <a:gd name="connsiteX1" fmla="*/ 985784 w 1795187"/>
              <a:gd name="connsiteY1" fmla="*/ 1421774 h 6200775"/>
              <a:gd name="connsiteX2" fmla="*/ 537649 w 1795187"/>
              <a:gd name="connsiteY2" fmla="*/ 2857216 h 6200775"/>
              <a:gd name="connsiteX3" fmla="*/ 1282394 w 1795187"/>
              <a:gd name="connsiteY3" fmla="*/ 4636703 h 6200775"/>
              <a:gd name="connsiteX4" fmla="*/ 428625 w 1795187"/>
              <a:gd name="connsiteY4" fmla="*/ 6200775 h 6200775"/>
              <a:gd name="connsiteX5" fmla="*/ 0 w 1795187"/>
              <a:gd name="connsiteY5" fmla="*/ 6200775 h 6200775"/>
              <a:gd name="connsiteX6" fmla="*/ 9525 w 1795187"/>
              <a:gd name="connsiteY6" fmla="*/ 0 h 6200775"/>
              <a:gd name="connsiteX0" fmla="*/ 9525 w 1806798"/>
              <a:gd name="connsiteY0" fmla="*/ 0 h 6200775"/>
              <a:gd name="connsiteX1" fmla="*/ 985784 w 1806798"/>
              <a:gd name="connsiteY1" fmla="*/ 1421774 h 6200775"/>
              <a:gd name="connsiteX2" fmla="*/ 537649 w 1806798"/>
              <a:gd name="connsiteY2" fmla="*/ 2857216 h 6200775"/>
              <a:gd name="connsiteX3" fmla="*/ 1282394 w 1806798"/>
              <a:gd name="connsiteY3" fmla="*/ 4636703 h 6200775"/>
              <a:gd name="connsiteX4" fmla="*/ 428625 w 1806798"/>
              <a:gd name="connsiteY4" fmla="*/ 6200775 h 6200775"/>
              <a:gd name="connsiteX5" fmla="*/ 0 w 1806798"/>
              <a:gd name="connsiteY5" fmla="*/ 6200775 h 6200775"/>
              <a:gd name="connsiteX6" fmla="*/ 9525 w 1806798"/>
              <a:gd name="connsiteY6" fmla="*/ 0 h 6200775"/>
              <a:gd name="connsiteX0" fmla="*/ 9525 w 1821675"/>
              <a:gd name="connsiteY0" fmla="*/ 0 h 6200775"/>
              <a:gd name="connsiteX1" fmla="*/ 985784 w 1821675"/>
              <a:gd name="connsiteY1" fmla="*/ 1421774 h 6200775"/>
              <a:gd name="connsiteX2" fmla="*/ 537649 w 1821675"/>
              <a:gd name="connsiteY2" fmla="*/ 2857216 h 6200775"/>
              <a:gd name="connsiteX3" fmla="*/ 1282394 w 1821675"/>
              <a:gd name="connsiteY3" fmla="*/ 4636703 h 6200775"/>
              <a:gd name="connsiteX4" fmla="*/ 428625 w 1821675"/>
              <a:gd name="connsiteY4" fmla="*/ 6200775 h 6200775"/>
              <a:gd name="connsiteX5" fmla="*/ 0 w 1821675"/>
              <a:gd name="connsiteY5" fmla="*/ 6200775 h 6200775"/>
              <a:gd name="connsiteX6" fmla="*/ 9525 w 1821675"/>
              <a:gd name="connsiteY6" fmla="*/ 0 h 6200775"/>
              <a:gd name="connsiteX0" fmla="*/ 9525 w 1821675"/>
              <a:gd name="connsiteY0" fmla="*/ 0 h 6200775"/>
              <a:gd name="connsiteX1" fmla="*/ 985784 w 1821675"/>
              <a:gd name="connsiteY1" fmla="*/ 1421774 h 6200775"/>
              <a:gd name="connsiteX2" fmla="*/ 537649 w 1821675"/>
              <a:gd name="connsiteY2" fmla="*/ 2857216 h 6200775"/>
              <a:gd name="connsiteX3" fmla="*/ 1282394 w 1821675"/>
              <a:gd name="connsiteY3" fmla="*/ 4636703 h 6200775"/>
              <a:gd name="connsiteX4" fmla="*/ 428625 w 1821675"/>
              <a:gd name="connsiteY4" fmla="*/ 6200775 h 6200775"/>
              <a:gd name="connsiteX5" fmla="*/ 0 w 1821675"/>
              <a:gd name="connsiteY5" fmla="*/ 6200775 h 6200775"/>
              <a:gd name="connsiteX6" fmla="*/ 9525 w 1821675"/>
              <a:gd name="connsiteY6" fmla="*/ 0 h 6200775"/>
              <a:gd name="connsiteX0" fmla="*/ 9525 w 1850746"/>
              <a:gd name="connsiteY0" fmla="*/ 0 h 6200775"/>
              <a:gd name="connsiteX1" fmla="*/ 985784 w 1850746"/>
              <a:gd name="connsiteY1" fmla="*/ 1421774 h 6200775"/>
              <a:gd name="connsiteX2" fmla="*/ 537649 w 1850746"/>
              <a:gd name="connsiteY2" fmla="*/ 2857216 h 6200775"/>
              <a:gd name="connsiteX3" fmla="*/ 1282394 w 1850746"/>
              <a:gd name="connsiteY3" fmla="*/ 4636703 h 6200775"/>
              <a:gd name="connsiteX4" fmla="*/ 428625 w 1850746"/>
              <a:gd name="connsiteY4" fmla="*/ 6200775 h 6200775"/>
              <a:gd name="connsiteX5" fmla="*/ 0 w 1850746"/>
              <a:gd name="connsiteY5" fmla="*/ 6200775 h 6200775"/>
              <a:gd name="connsiteX6" fmla="*/ 9525 w 185074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37649 w 1400916"/>
              <a:gd name="connsiteY2" fmla="*/ 2857216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792705"/>
              <a:gd name="connsiteY0" fmla="*/ 0 h 6200775"/>
              <a:gd name="connsiteX1" fmla="*/ 985784 w 1792705"/>
              <a:gd name="connsiteY1" fmla="*/ 1421774 h 6200775"/>
              <a:gd name="connsiteX2" fmla="*/ 540732 w 1792705"/>
              <a:gd name="connsiteY2" fmla="*/ 2856335 h 6200775"/>
              <a:gd name="connsiteX3" fmla="*/ 1282394 w 1792705"/>
              <a:gd name="connsiteY3" fmla="*/ 4636703 h 6200775"/>
              <a:gd name="connsiteX4" fmla="*/ 428625 w 1792705"/>
              <a:gd name="connsiteY4" fmla="*/ 6200775 h 6200775"/>
              <a:gd name="connsiteX5" fmla="*/ 0 w 1792705"/>
              <a:gd name="connsiteY5" fmla="*/ 6200775 h 6200775"/>
              <a:gd name="connsiteX6" fmla="*/ 9525 w 1792705"/>
              <a:gd name="connsiteY6" fmla="*/ 0 h 6200775"/>
              <a:gd name="connsiteX0" fmla="*/ 9525 w 1792705"/>
              <a:gd name="connsiteY0" fmla="*/ 0 h 6200775"/>
              <a:gd name="connsiteX1" fmla="*/ 985784 w 1792705"/>
              <a:gd name="connsiteY1" fmla="*/ 1421774 h 6200775"/>
              <a:gd name="connsiteX2" fmla="*/ 540732 w 1792705"/>
              <a:gd name="connsiteY2" fmla="*/ 2856335 h 6200775"/>
              <a:gd name="connsiteX3" fmla="*/ 1282394 w 1792705"/>
              <a:gd name="connsiteY3" fmla="*/ 4636703 h 6200775"/>
              <a:gd name="connsiteX4" fmla="*/ 428625 w 1792705"/>
              <a:gd name="connsiteY4" fmla="*/ 6200775 h 6200775"/>
              <a:gd name="connsiteX5" fmla="*/ 0 w 1792705"/>
              <a:gd name="connsiteY5" fmla="*/ 6200775 h 6200775"/>
              <a:gd name="connsiteX6" fmla="*/ 9525 w 1792705"/>
              <a:gd name="connsiteY6" fmla="*/ 0 h 6200775"/>
              <a:gd name="connsiteX0" fmla="*/ 9525 w 1821335"/>
              <a:gd name="connsiteY0" fmla="*/ 0 h 6200775"/>
              <a:gd name="connsiteX1" fmla="*/ 985784 w 1821335"/>
              <a:gd name="connsiteY1" fmla="*/ 1421774 h 6200775"/>
              <a:gd name="connsiteX2" fmla="*/ 540732 w 1821335"/>
              <a:gd name="connsiteY2" fmla="*/ 2856335 h 6200775"/>
              <a:gd name="connsiteX3" fmla="*/ 1282394 w 1821335"/>
              <a:gd name="connsiteY3" fmla="*/ 4636703 h 6200775"/>
              <a:gd name="connsiteX4" fmla="*/ 428625 w 1821335"/>
              <a:gd name="connsiteY4" fmla="*/ 6200775 h 6200775"/>
              <a:gd name="connsiteX5" fmla="*/ 0 w 1821335"/>
              <a:gd name="connsiteY5" fmla="*/ 6200775 h 6200775"/>
              <a:gd name="connsiteX6" fmla="*/ 9525 w 1821335"/>
              <a:gd name="connsiteY6" fmla="*/ 0 h 6200775"/>
              <a:gd name="connsiteX0" fmla="*/ 9525 w 1821335"/>
              <a:gd name="connsiteY0" fmla="*/ 0 h 6200775"/>
              <a:gd name="connsiteX1" fmla="*/ 985784 w 1821335"/>
              <a:gd name="connsiteY1" fmla="*/ 1421774 h 6200775"/>
              <a:gd name="connsiteX2" fmla="*/ 540732 w 1821335"/>
              <a:gd name="connsiteY2" fmla="*/ 2856335 h 6200775"/>
              <a:gd name="connsiteX3" fmla="*/ 1282394 w 1821335"/>
              <a:gd name="connsiteY3" fmla="*/ 4636703 h 6200775"/>
              <a:gd name="connsiteX4" fmla="*/ 428625 w 1821335"/>
              <a:gd name="connsiteY4" fmla="*/ 6200775 h 6200775"/>
              <a:gd name="connsiteX5" fmla="*/ 0 w 1821335"/>
              <a:gd name="connsiteY5" fmla="*/ 6200775 h 6200775"/>
              <a:gd name="connsiteX6" fmla="*/ 9525 w 1821335"/>
              <a:gd name="connsiteY6" fmla="*/ 0 h 6200775"/>
              <a:gd name="connsiteX0" fmla="*/ 9525 w 1839834"/>
              <a:gd name="connsiteY0" fmla="*/ 0 h 6200775"/>
              <a:gd name="connsiteX1" fmla="*/ 985784 w 1839834"/>
              <a:gd name="connsiteY1" fmla="*/ 1421774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5784 w 1839834"/>
              <a:gd name="connsiteY1" fmla="*/ 1421774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5784 w 1839834"/>
              <a:gd name="connsiteY1" fmla="*/ 1421774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9834" h="6200775">
                <a:moveTo>
                  <a:pt x="9525" y="0"/>
                </a:moveTo>
                <a:cubicBezTo>
                  <a:pt x="416295" y="284690"/>
                  <a:pt x="1425142" y="897762"/>
                  <a:pt x="980939" y="1433666"/>
                </a:cubicBezTo>
                <a:cubicBezTo>
                  <a:pt x="844467" y="1707707"/>
                  <a:pt x="539821" y="2296069"/>
                  <a:pt x="540732" y="2856335"/>
                </a:cubicBezTo>
                <a:cubicBezTo>
                  <a:pt x="541643" y="3416601"/>
                  <a:pt x="743453" y="3982394"/>
                  <a:pt x="1282394" y="4636703"/>
                </a:cubicBezTo>
                <a:cubicBezTo>
                  <a:pt x="1839834" y="5180015"/>
                  <a:pt x="543317" y="6072427"/>
                  <a:pt x="428625" y="6200775"/>
                </a:cubicBezTo>
                <a:lnTo>
                  <a:pt x="0" y="6200775"/>
                </a:lnTo>
                <a:lnTo>
                  <a:pt x="9525" y="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60000"/>
                  <a:lumOff val="40000"/>
                  <a:alpha val="63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balanced" dir="t">
              <a:rot lat="0" lon="0" rev="10800000"/>
            </a:lightRig>
          </a:scene3d>
          <a:sp3d prstMaterial="plastic">
            <a:bevelT w="1016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reeform 9"/>
          <p:cNvSpPr/>
          <p:nvPr/>
        </p:nvSpPr>
        <p:spPr bwMode="ltGray">
          <a:xfrm>
            <a:off x="6954" y="2705"/>
            <a:ext cx="7708296" cy="1619808"/>
          </a:xfrm>
          <a:custGeom>
            <a:avLst/>
            <a:gdLst>
              <a:gd name="connsiteX0" fmla="*/ 0 w 7724775"/>
              <a:gd name="connsiteY0" fmla="*/ 0 h 1304925"/>
              <a:gd name="connsiteX1" fmla="*/ 7724775 w 7724775"/>
              <a:gd name="connsiteY1" fmla="*/ 0 h 1304925"/>
              <a:gd name="connsiteX2" fmla="*/ 7219950 w 7724775"/>
              <a:gd name="connsiteY2" fmla="*/ 685800 h 1304925"/>
              <a:gd name="connsiteX3" fmla="*/ 6600825 w 7724775"/>
              <a:gd name="connsiteY3" fmla="*/ 876300 h 1304925"/>
              <a:gd name="connsiteX4" fmla="*/ 4314825 w 7724775"/>
              <a:gd name="connsiteY4" fmla="*/ 504825 h 1304925"/>
              <a:gd name="connsiteX5" fmla="*/ 1781175 w 7724775"/>
              <a:gd name="connsiteY5" fmla="*/ 1304925 h 1304925"/>
              <a:gd name="connsiteX6" fmla="*/ 9525 w 7724775"/>
              <a:gd name="connsiteY6" fmla="*/ 400050 h 1304925"/>
              <a:gd name="connsiteX7" fmla="*/ 0 w 7724775"/>
              <a:gd name="connsiteY7" fmla="*/ 0 h 1304925"/>
              <a:gd name="connsiteX0" fmla="*/ 0 w 7724775"/>
              <a:gd name="connsiteY0" fmla="*/ 0 h 1322387"/>
              <a:gd name="connsiteX1" fmla="*/ 7724775 w 7724775"/>
              <a:gd name="connsiteY1" fmla="*/ 0 h 1322387"/>
              <a:gd name="connsiteX2" fmla="*/ 7219950 w 7724775"/>
              <a:gd name="connsiteY2" fmla="*/ 685800 h 1322387"/>
              <a:gd name="connsiteX3" fmla="*/ 6600825 w 7724775"/>
              <a:gd name="connsiteY3" fmla="*/ 876300 h 1322387"/>
              <a:gd name="connsiteX4" fmla="*/ 4314825 w 7724775"/>
              <a:gd name="connsiteY4" fmla="*/ 504825 h 1322387"/>
              <a:gd name="connsiteX5" fmla="*/ 1781175 w 7724775"/>
              <a:gd name="connsiteY5" fmla="*/ 1304925 h 1322387"/>
              <a:gd name="connsiteX6" fmla="*/ 9525 w 7724775"/>
              <a:gd name="connsiteY6" fmla="*/ 400050 h 1322387"/>
              <a:gd name="connsiteX7" fmla="*/ 0 w 7724775"/>
              <a:gd name="connsiteY7" fmla="*/ 0 h 1322387"/>
              <a:gd name="connsiteX0" fmla="*/ 0 w 7724775"/>
              <a:gd name="connsiteY0" fmla="*/ 0 h 1322387"/>
              <a:gd name="connsiteX1" fmla="*/ 7724775 w 7724775"/>
              <a:gd name="connsiteY1" fmla="*/ 0 h 1322387"/>
              <a:gd name="connsiteX2" fmla="*/ 7219950 w 7724775"/>
              <a:gd name="connsiteY2" fmla="*/ 685800 h 1322387"/>
              <a:gd name="connsiteX3" fmla="*/ 6600825 w 7724775"/>
              <a:gd name="connsiteY3" fmla="*/ 876300 h 1322387"/>
              <a:gd name="connsiteX4" fmla="*/ 4314825 w 7724775"/>
              <a:gd name="connsiteY4" fmla="*/ 504825 h 1322387"/>
              <a:gd name="connsiteX5" fmla="*/ 1781175 w 7724775"/>
              <a:gd name="connsiteY5" fmla="*/ 1304925 h 1322387"/>
              <a:gd name="connsiteX6" fmla="*/ 9525 w 7724775"/>
              <a:gd name="connsiteY6" fmla="*/ 400050 h 1322387"/>
              <a:gd name="connsiteX7" fmla="*/ 0 w 7724775"/>
              <a:gd name="connsiteY7" fmla="*/ 0 h 1322387"/>
              <a:gd name="connsiteX0" fmla="*/ 0 w 7724775"/>
              <a:gd name="connsiteY0" fmla="*/ 0 h 1322387"/>
              <a:gd name="connsiteX1" fmla="*/ 7724775 w 7724775"/>
              <a:gd name="connsiteY1" fmla="*/ 0 h 1322387"/>
              <a:gd name="connsiteX2" fmla="*/ 7219950 w 7724775"/>
              <a:gd name="connsiteY2" fmla="*/ 685800 h 1322387"/>
              <a:gd name="connsiteX3" fmla="*/ 6600825 w 7724775"/>
              <a:gd name="connsiteY3" fmla="*/ 876300 h 1322387"/>
              <a:gd name="connsiteX4" fmla="*/ 4314825 w 7724775"/>
              <a:gd name="connsiteY4" fmla="*/ 504825 h 1322387"/>
              <a:gd name="connsiteX5" fmla="*/ 1781175 w 7724775"/>
              <a:gd name="connsiteY5" fmla="*/ 1304925 h 1322387"/>
              <a:gd name="connsiteX6" fmla="*/ 9525 w 7724775"/>
              <a:gd name="connsiteY6" fmla="*/ 400050 h 1322387"/>
              <a:gd name="connsiteX7" fmla="*/ 0 w 7724775"/>
              <a:gd name="connsiteY7" fmla="*/ 0 h 1322387"/>
              <a:gd name="connsiteX0" fmla="*/ 0 w 7724775"/>
              <a:gd name="connsiteY0" fmla="*/ 0 h 1541463"/>
              <a:gd name="connsiteX1" fmla="*/ 7724775 w 7724775"/>
              <a:gd name="connsiteY1" fmla="*/ 0 h 1541463"/>
              <a:gd name="connsiteX2" fmla="*/ 7219950 w 7724775"/>
              <a:gd name="connsiteY2" fmla="*/ 685800 h 1541463"/>
              <a:gd name="connsiteX3" fmla="*/ 6600825 w 7724775"/>
              <a:gd name="connsiteY3" fmla="*/ 876300 h 1541463"/>
              <a:gd name="connsiteX4" fmla="*/ 4314825 w 7724775"/>
              <a:gd name="connsiteY4" fmla="*/ 504825 h 1541463"/>
              <a:gd name="connsiteX5" fmla="*/ 1781175 w 7724775"/>
              <a:gd name="connsiteY5" fmla="*/ 1304925 h 1541463"/>
              <a:gd name="connsiteX6" fmla="*/ 9525 w 7724775"/>
              <a:gd name="connsiteY6" fmla="*/ 400050 h 1541463"/>
              <a:gd name="connsiteX7" fmla="*/ 0 w 7724775"/>
              <a:gd name="connsiteY7" fmla="*/ 0 h 1541463"/>
              <a:gd name="connsiteX0" fmla="*/ 0 w 7724775"/>
              <a:gd name="connsiteY0" fmla="*/ 0 h 1600206"/>
              <a:gd name="connsiteX1" fmla="*/ 7724775 w 7724775"/>
              <a:gd name="connsiteY1" fmla="*/ 0 h 1600206"/>
              <a:gd name="connsiteX2" fmla="*/ 7219950 w 7724775"/>
              <a:gd name="connsiteY2" fmla="*/ 685800 h 1600206"/>
              <a:gd name="connsiteX3" fmla="*/ 6600825 w 7724775"/>
              <a:gd name="connsiteY3" fmla="*/ 876300 h 1600206"/>
              <a:gd name="connsiteX4" fmla="*/ 4314825 w 7724775"/>
              <a:gd name="connsiteY4" fmla="*/ 504825 h 1600206"/>
              <a:gd name="connsiteX5" fmla="*/ 1781175 w 7724775"/>
              <a:gd name="connsiteY5" fmla="*/ 1304925 h 1600206"/>
              <a:gd name="connsiteX6" fmla="*/ 9525 w 7724775"/>
              <a:gd name="connsiteY6" fmla="*/ 400050 h 1600206"/>
              <a:gd name="connsiteX7" fmla="*/ 0 w 7724775"/>
              <a:gd name="connsiteY7" fmla="*/ 0 h 1600206"/>
              <a:gd name="connsiteX0" fmla="*/ 0 w 7724775"/>
              <a:gd name="connsiteY0" fmla="*/ 0 h 1600206"/>
              <a:gd name="connsiteX1" fmla="*/ 7724775 w 7724775"/>
              <a:gd name="connsiteY1" fmla="*/ 0 h 1600206"/>
              <a:gd name="connsiteX2" fmla="*/ 7219950 w 7724775"/>
              <a:gd name="connsiteY2" fmla="*/ 685800 h 1600206"/>
              <a:gd name="connsiteX3" fmla="*/ 6600825 w 7724775"/>
              <a:gd name="connsiteY3" fmla="*/ 876300 h 1600206"/>
              <a:gd name="connsiteX4" fmla="*/ 4314825 w 7724775"/>
              <a:gd name="connsiteY4" fmla="*/ 504825 h 1600206"/>
              <a:gd name="connsiteX5" fmla="*/ 1781175 w 7724775"/>
              <a:gd name="connsiteY5" fmla="*/ 1304925 h 1600206"/>
              <a:gd name="connsiteX6" fmla="*/ 9525 w 7724775"/>
              <a:gd name="connsiteY6" fmla="*/ 400050 h 1600206"/>
              <a:gd name="connsiteX7" fmla="*/ 0 w 7724775"/>
              <a:gd name="connsiteY7" fmla="*/ 0 h 1600206"/>
              <a:gd name="connsiteX0" fmla="*/ 0 w 7724775"/>
              <a:gd name="connsiteY0" fmla="*/ 0 h 1600206"/>
              <a:gd name="connsiteX1" fmla="*/ 7724775 w 7724775"/>
              <a:gd name="connsiteY1" fmla="*/ 0 h 1600206"/>
              <a:gd name="connsiteX2" fmla="*/ 7219950 w 7724775"/>
              <a:gd name="connsiteY2" fmla="*/ 685800 h 1600206"/>
              <a:gd name="connsiteX3" fmla="*/ 6600825 w 7724775"/>
              <a:gd name="connsiteY3" fmla="*/ 876300 h 1600206"/>
              <a:gd name="connsiteX4" fmla="*/ 4314825 w 7724775"/>
              <a:gd name="connsiteY4" fmla="*/ 504825 h 1600206"/>
              <a:gd name="connsiteX5" fmla="*/ 1781175 w 7724775"/>
              <a:gd name="connsiteY5" fmla="*/ 1304925 h 1600206"/>
              <a:gd name="connsiteX6" fmla="*/ 9525 w 7724775"/>
              <a:gd name="connsiteY6" fmla="*/ 400050 h 1600206"/>
              <a:gd name="connsiteX7" fmla="*/ 0 w 7724775"/>
              <a:gd name="connsiteY7" fmla="*/ 0 h 1600206"/>
              <a:gd name="connsiteX0" fmla="*/ 0 w 7724775"/>
              <a:gd name="connsiteY0" fmla="*/ 0 h 1600206"/>
              <a:gd name="connsiteX1" fmla="*/ 7724775 w 7724775"/>
              <a:gd name="connsiteY1" fmla="*/ 0 h 1600206"/>
              <a:gd name="connsiteX2" fmla="*/ 7219950 w 7724775"/>
              <a:gd name="connsiteY2" fmla="*/ 685800 h 1600206"/>
              <a:gd name="connsiteX3" fmla="*/ 6600825 w 7724775"/>
              <a:gd name="connsiteY3" fmla="*/ 876300 h 1600206"/>
              <a:gd name="connsiteX4" fmla="*/ 4314825 w 7724775"/>
              <a:gd name="connsiteY4" fmla="*/ 504825 h 1600206"/>
              <a:gd name="connsiteX5" fmla="*/ 1781175 w 7724775"/>
              <a:gd name="connsiteY5" fmla="*/ 1304925 h 1600206"/>
              <a:gd name="connsiteX6" fmla="*/ 2875 w 7724775"/>
              <a:gd name="connsiteY6" fmla="*/ 379961 h 1600206"/>
              <a:gd name="connsiteX7" fmla="*/ 0 w 7724775"/>
              <a:gd name="connsiteY7" fmla="*/ 0 h 1600206"/>
              <a:gd name="connsiteX0" fmla="*/ 0 w 7724775"/>
              <a:gd name="connsiteY0" fmla="*/ 0 h 1602700"/>
              <a:gd name="connsiteX1" fmla="*/ 7724775 w 7724775"/>
              <a:gd name="connsiteY1" fmla="*/ 0 h 1602700"/>
              <a:gd name="connsiteX2" fmla="*/ 7219950 w 7724775"/>
              <a:gd name="connsiteY2" fmla="*/ 685800 h 1602700"/>
              <a:gd name="connsiteX3" fmla="*/ 6600825 w 7724775"/>
              <a:gd name="connsiteY3" fmla="*/ 876300 h 1602700"/>
              <a:gd name="connsiteX4" fmla="*/ 4314825 w 7724775"/>
              <a:gd name="connsiteY4" fmla="*/ 504825 h 1602700"/>
              <a:gd name="connsiteX5" fmla="*/ 1781175 w 7724775"/>
              <a:gd name="connsiteY5" fmla="*/ 1304925 h 1602700"/>
              <a:gd name="connsiteX6" fmla="*/ 2875 w 7724775"/>
              <a:gd name="connsiteY6" fmla="*/ 379961 h 1602700"/>
              <a:gd name="connsiteX7" fmla="*/ 0 w 7724775"/>
              <a:gd name="connsiteY7" fmla="*/ 0 h 1602700"/>
              <a:gd name="connsiteX0" fmla="*/ 0 w 7724775"/>
              <a:gd name="connsiteY0" fmla="*/ 0 h 1545342"/>
              <a:gd name="connsiteX1" fmla="*/ 7724775 w 7724775"/>
              <a:gd name="connsiteY1" fmla="*/ 0 h 1545342"/>
              <a:gd name="connsiteX2" fmla="*/ 7219950 w 7724775"/>
              <a:gd name="connsiteY2" fmla="*/ 685800 h 1545342"/>
              <a:gd name="connsiteX3" fmla="*/ 6600825 w 7724775"/>
              <a:gd name="connsiteY3" fmla="*/ 876300 h 1545342"/>
              <a:gd name="connsiteX4" fmla="*/ 4314825 w 7724775"/>
              <a:gd name="connsiteY4" fmla="*/ 504825 h 1545342"/>
              <a:gd name="connsiteX5" fmla="*/ 1781175 w 7724775"/>
              <a:gd name="connsiteY5" fmla="*/ 1304925 h 1545342"/>
              <a:gd name="connsiteX6" fmla="*/ 2875 w 7724775"/>
              <a:gd name="connsiteY6" fmla="*/ 379961 h 1545342"/>
              <a:gd name="connsiteX7" fmla="*/ 0 w 7724775"/>
              <a:gd name="connsiteY7" fmla="*/ 0 h 154534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00825 w 7724775"/>
              <a:gd name="connsiteY3" fmla="*/ 876300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00825 w 7724775"/>
              <a:gd name="connsiteY3" fmla="*/ 876300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00825 w 7724775"/>
              <a:gd name="connsiteY3" fmla="*/ 876300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24775" h="1622512">
                <a:moveTo>
                  <a:pt x="0" y="0"/>
                </a:moveTo>
                <a:lnTo>
                  <a:pt x="7724775" y="0"/>
                </a:lnTo>
                <a:cubicBezTo>
                  <a:pt x="7556500" y="228600"/>
                  <a:pt x="7398477" y="462188"/>
                  <a:pt x="7219950" y="685800"/>
                </a:cubicBezTo>
                <a:cubicBezTo>
                  <a:pt x="7117969" y="811622"/>
                  <a:pt x="7010059" y="974488"/>
                  <a:pt x="6613156" y="881149"/>
                </a:cubicBezTo>
                <a:cubicBezTo>
                  <a:pt x="6073551" y="698725"/>
                  <a:pt x="5118770" y="460658"/>
                  <a:pt x="4314825" y="504825"/>
                </a:cubicBezTo>
                <a:cubicBezTo>
                  <a:pt x="3510880" y="548992"/>
                  <a:pt x="2429591" y="850086"/>
                  <a:pt x="1781175" y="1304925"/>
                </a:cubicBezTo>
                <a:cubicBezTo>
                  <a:pt x="1239128" y="1622512"/>
                  <a:pt x="218826" y="516953"/>
                  <a:pt x="2875" y="379961"/>
                </a:cubicBezTo>
                <a:cubicBezTo>
                  <a:pt x="1917" y="253307"/>
                  <a:pt x="958" y="126654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balanced" dir="t"/>
          </a:scene3d>
          <a:sp3d extrusionH="76200">
            <a:bevelT w="101600" h="127000"/>
            <a:bevelB w="0" h="0" prst="angle"/>
            <a:extrusionClr>
              <a:schemeClr val="bg2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en-US" sz="48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02536"/>
            <a:ext cx="7068312" cy="114300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069848" y="3218688"/>
            <a:ext cx="7068312" cy="1572768"/>
          </a:xfrm>
        </p:spPr>
        <p:txBody>
          <a:bodyPr anchor="t"/>
          <a:lstStyle>
            <a:lvl1pPr>
              <a:defRPr sz="4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8B637-769D-4BC3-BAE1-5527AF35878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12/19/2014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60CE8-BC83-466F-9A17-76176973109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2311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"/>
          <p:cNvSpPr/>
          <p:nvPr/>
        </p:nvSpPr>
        <p:spPr bwMode="ltGray">
          <a:xfrm>
            <a:off x="30589" y="0"/>
            <a:ext cx="7744409" cy="809583"/>
          </a:xfrm>
          <a:custGeom>
            <a:avLst/>
            <a:gdLst>
              <a:gd name="connsiteX0" fmla="*/ 0 w 7712765"/>
              <a:gd name="connsiteY0" fmla="*/ 0 h 576470"/>
              <a:gd name="connsiteX1" fmla="*/ 854765 w 7712765"/>
              <a:gd name="connsiteY1" fmla="*/ 576470 h 576470"/>
              <a:gd name="connsiteX2" fmla="*/ 2405269 w 7712765"/>
              <a:gd name="connsiteY2" fmla="*/ 487017 h 576470"/>
              <a:gd name="connsiteX3" fmla="*/ 6569765 w 7712765"/>
              <a:gd name="connsiteY3" fmla="*/ 417443 h 576470"/>
              <a:gd name="connsiteX4" fmla="*/ 7712765 w 7712765"/>
              <a:gd name="connsiteY4" fmla="*/ 0 h 576470"/>
              <a:gd name="connsiteX5" fmla="*/ 0 w 7712765"/>
              <a:gd name="connsiteY5" fmla="*/ 0 h 576470"/>
              <a:gd name="connsiteX0" fmla="*/ 0 w 7712765"/>
              <a:gd name="connsiteY0" fmla="*/ 0 h 657639"/>
              <a:gd name="connsiteX1" fmla="*/ 854765 w 7712765"/>
              <a:gd name="connsiteY1" fmla="*/ 576470 h 657639"/>
              <a:gd name="connsiteX2" fmla="*/ 2405269 w 7712765"/>
              <a:gd name="connsiteY2" fmla="*/ 487017 h 657639"/>
              <a:gd name="connsiteX3" fmla="*/ 6569765 w 7712765"/>
              <a:gd name="connsiteY3" fmla="*/ 417443 h 657639"/>
              <a:gd name="connsiteX4" fmla="*/ 7712765 w 7712765"/>
              <a:gd name="connsiteY4" fmla="*/ 0 h 657639"/>
              <a:gd name="connsiteX5" fmla="*/ 0 w 7712765"/>
              <a:gd name="connsiteY5" fmla="*/ 0 h 657639"/>
              <a:gd name="connsiteX0" fmla="*/ 0 w 8807726"/>
              <a:gd name="connsiteY0" fmla="*/ 0 h 657639"/>
              <a:gd name="connsiteX1" fmla="*/ 854765 w 8807726"/>
              <a:gd name="connsiteY1" fmla="*/ 576470 h 657639"/>
              <a:gd name="connsiteX2" fmla="*/ 2405269 w 8807726"/>
              <a:gd name="connsiteY2" fmla="*/ 487017 h 657639"/>
              <a:gd name="connsiteX3" fmla="*/ 6569765 w 8807726"/>
              <a:gd name="connsiteY3" fmla="*/ 417443 h 657639"/>
              <a:gd name="connsiteX4" fmla="*/ 7712765 w 8807726"/>
              <a:gd name="connsiteY4" fmla="*/ 0 h 657639"/>
              <a:gd name="connsiteX5" fmla="*/ 0 w 8807726"/>
              <a:gd name="connsiteY5" fmla="*/ 0 h 657639"/>
              <a:gd name="connsiteX0" fmla="*/ 0 w 7712765"/>
              <a:gd name="connsiteY0" fmla="*/ 0 h 657639"/>
              <a:gd name="connsiteX1" fmla="*/ 854765 w 7712765"/>
              <a:gd name="connsiteY1" fmla="*/ 576470 h 657639"/>
              <a:gd name="connsiteX2" fmla="*/ 2405269 w 7712765"/>
              <a:gd name="connsiteY2" fmla="*/ 487017 h 657639"/>
              <a:gd name="connsiteX3" fmla="*/ 6569765 w 7712765"/>
              <a:gd name="connsiteY3" fmla="*/ 417443 h 657639"/>
              <a:gd name="connsiteX4" fmla="*/ 7712765 w 7712765"/>
              <a:gd name="connsiteY4" fmla="*/ 0 h 657639"/>
              <a:gd name="connsiteX5" fmla="*/ 0 w 7712765"/>
              <a:gd name="connsiteY5" fmla="*/ 0 h 657639"/>
              <a:gd name="connsiteX0" fmla="*/ 0 w 7712765"/>
              <a:gd name="connsiteY0" fmla="*/ 0 h 840448"/>
              <a:gd name="connsiteX1" fmla="*/ 854765 w 7712765"/>
              <a:gd name="connsiteY1" fmla="*/ 576470 h 840448"/>
              <a:gd name="connsiteX2" fmla="*/ 2405269 w 7712765"/>
              <a:gd name="connsiteY2" fmla="*/ 487017 h 840448"/>
              <a:gd name="connsiteX3" fmla="*/ 6569765 w 7712765"/>
              <a:gd name="connsiteY3" fmla="*/ 417443 h 840448"/>
              <a:gd name="connsiteX4" fmla="*/ 7712765 w 7712765"/>
              <a:gd name="connsiteY4" fmla="*/ 0 h 840448"/>
              <a:gd name="connsiteX5" fmla="*/ 0 w 7712765"/>
              <a:gd name="connsiteY5" fmla="*/ 0 h 840448"/>
              <a:gd name="connsiteX0" fmla="*/ 0 w 7712765"/>
              <a:gd name="connsiteY0" fmla="*/ 0 h 840448"/>
              <a:gd name="connsiteX1" fmla="*/ 854765 w 7712765"/>
              <a:gd name="connsiteY1" fmla="*/ 576470 h 840448"/>
              <a:gd name="connsiteX2" fmla="*/ 2405269 w 7712765"/>
              <a:gd name="connsiteY2" fmla="*/ 487017 h 840448"/>
              <a:gd name="connsiteX3" fmla="*/ 6569765 w 7712765"/>
              <a:gd name="connsiteY3" fmla="*/ 417443 h 840448"/>
              <a:gd name="connsiteX4" fmla="*/ 7712765 w 7712765"/>
              <a:gd name="connsiteY4" fmla="*/ 0 h 840448"/>
              <a:gd name="connsiteX5" fmla="*/ 0 w 7712765"/>
              <a:gd name="connsiteY5" fmla="*/ 0 h 840448"/>
              <a:gd name="connsiteX0" fmla="*/ 1143000 w 8855765"/>
              <a:gd name="connsiteY0" fmla="*/ 0 h 840448"/>
              <a:gd name="connsiteX1" fmla="*/ 1997765 w 8855765"/>
              <a:gd name="connsiteY1" fmla="*/ 576470 h 840448"/>
              <a:gd name="connsiteX2" fmla="*/ 3548269 w 8855765"/>
              <a:gd name="connsiteY2" fmla="*/ 487017 h 840448"/>
              <a:gd name="connsiteX3" fmla="*/ 7712765 w 8855765"/>
              <a:gd name="connsiteY3" fmla="*/ 417443 h 840448"/>
              <a:gd name="connsiteX4" fmla="*/ 8855765 w 8855765"/>
              <a:gd name="connsiteY4" fmla="*/ 0 h 840448"/>
              <a:gd name="connsiteX5" fmla="*/ 1143000 w 8855765"/>
              <a:gd name="connsiteY5" fmla="*/ 0 h 840448"/>
              <a:gd name="connsiteX0" fmla="*/ 0 w 7712765"/>
              <a:gd name="connsiteY0" fmla="*/ 0 h 840448"/>
              <a:gd name="connsiteX1" fmla="*/ 854765 w 7712765"/>
              <a:gd name="connsiteY1" fmla="*/ 576470 h 840448"/>
              <a:gd name="connsiteX2" fmla="*/ 2405269 w 7712765"/>
              <a:gd name="connsiteY2" fmla="*/ 487017 h 840448"/>
              <a:gd name="connsiteX3" fmla="*/ 6569765 w 7712765"/>
              <a:gd name="connsiteY3" fmla="*/ 417443 h 840448"/>
              <a:gd name="connsiteX4" fmla="*/ 7712765 w 7712765"/>
              <a:gd name="connsiteY4" fmla="*/ 0 h 840448"/>
              <a:gd name="connsiteX5" fmla="*/ 0 w 7712765"/>
              <a:gd name="connsiteY5" fmla="*/ 0 h 840448"/>
              <a:gd name="connsiteX0" fmla="*/ 0 w 7712765"/>
              <a:gd name="connsiteY0" fmla="*/ 0 h 686739"/>
              <a:gd name="connsiteX1" fmla="*/ 857670 w 7712765"/>
              <a:gd name="connsiteY1" fmla="*/ 563148 h 686739"/>
              <a:gd name="connsiteX2" fmla="*/ 2405269 w 7712765"/>
              <a:gd name="connsiteY2" fmla="*/ 487017 h 686739"/>
              <a:gd name="connsiteX3" fmla="*/ 6569765 w 7712765"/>
              <a:gd name="connsiteY3" fmla="*/ 417443 h 686739"/>
              <a:gd name="connsiteX4" fmla="*/ 7712765 w 7712765"/>
              <a:gd name="connsiteY4" fmla="*/ 0 h 686739"/>
              <a:gd name="connsiteX5" fmla="*/ 0 w 7712765"/>
              <a:gd name="connsiteY5" fmla="*/ 0 h 686739"/>
              <a:gd name="connsiteX0" fmla="*/ 0 w 7712765"/>
              <a:gd name="connsiteY0" fmla="*/ 0 h 821857"/>
              <a:gd name="connsiteX1" fmla="*/ 857670 w 7712765"/>
              <a:gd name="connsiteY1" fmla="*/ 563148 h 821857"/>
              <a:gd name="connsiteX2" fmla="*/ 2405269 w 7712765"/>
              <a:gd name="connsiteY2" fmla="*/ 487017 h 821857"/>
              <a:gd name="connsiteX3" fmla="*/ 6569765 w 7712765"/>
              <a:gd name="connsiteY3" fmla="*/ 417443 h 821857"/>
              <a:gd name="connsiteX4" fmla="*/ 7712765 w 7712765"/>
              <a:gd name="connsiteY4" fmla="*/ 0 h 821857"/>
              <a:gd name="connsiteX5" fmla="*/ 0 w 7712765"/>
              <a:gd name="connsiteY5" fmla="*/ 0 h 821857"/>
              <a:gd name="connsiteX0" fmla="*/ 0 w 7741811"/>
              <a:gd name="connsiteY0" fmla="*/ 0 h 686739"/>
              <a:gd name="connsiteX1" fmla="*/ 886716 w 7741811"/>
              <a:gd name="connsiteY1" fmla="*/ 563148 h 686739"/>
              <a:gd name="connsiteX2" fmla="*/ 2434315 w 7741811"/>
              <a:gd name="connsiteY2" fmla="*/ 487017 h 686739"/>
              <a:gd name="connsiteX3" fmla="*/ 6598811 w 7741811"/>
              <a:gd name="connsiteY3" fmla="*/ 417443 h 686739"/>
              <a:gd name="connsiteX4" fmla="*/ 7741811 w 7741811"/>
              <a:gd name="connsiteY4" fmla="*/ 0 h 686739"/>
              <a:gd name="connsiteX5" fmla="*/ 0 w 7741811"/>
              <a:gd name="connsiteY5" fmla="*/ 0 h 686739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4409"/>
              <a:gd name="connsiteY0" fmla="*/ 0 h 809583"/>
              <a:gd name="connsiteX1" fmla="*/ 886716 w 7744409"/>
              <a:gd name="connsiteY1" fmla="*/ 563148 h 809583"/>
              <a:gd name="connsiteX2" fmla="*/ 2434315 w 7744409"/>
              <a:gd name="connsiteY2" fmla="*/ 487017 h 809583"/>
              <a:gd name="connsiteX3" fmla="*/ 6598811 w 7744409"/>
              <a:gd name="connsiteY3" fmla="*/ 417443 h 809583"/>
              <a:gd name="connsiteX4" fmla="*/ 7744409 w 7744409"/>
              <a:gd name="connsiteY4" fmla="*/ 3068 h 809583"/>
              <a:gd name="connsiteX5" fmla="*/ 0 w 7744409"/>
              <a:gd name="connsiteY5" fmla="*/ 0 h 809583"/>
              <a:gd name="connsiteX0" fmla="*/ 0 w 7744409"/>
              <a:gd name="connsiteY0" fmla="*/ 0 h 809583"/>
              <a:gd name="connsiteX1" fmla="*/ 886716 w 7744409"/>
              <a:gd name="connsiteY1" fmla="*/ 563148 h 809583"/>
              <a:gd name="connsiteX2" fmla="*/ 2434315 w 7744409"/>
              <a:gd name="connsiteY2" fmla="*/ 487017 h 809583"/>
              <a:gd name="connsiteX3" fmla="*/ 6598811 w 7744409"/>
              <a:gd name="connsiteY3" fmla="*/ 417443 h 809583"/>
              <a:gd name="connsiteX4" fmla="*/ 7744409 w 7744409"/>
              <a:gd name="connsiteY4" fmla="*/ 3068 h 809583"/>
              <a:gd name="connsiteX5" fmla="*/ 0 w 7744409"/>
              <a:gd name="connsiteY5" fmla="*/ 0 h 809583"/>
              <a:gd name="connsiteX0" fmla="*/ 0 w 7744409"/>
              <a:gd name="connsiteY0" fmla="*/ 0 h 809583"/>
              <a:gd name="connsiteX1" fmla="*/ 886716 w 7744409"/>
              <a:gd name="connsiteY1" fmla="*/ 563148 h 809583"/>
              <a:gd name="connsiteX2" fmla="*/ 2434315 w 7744409"/>
              <a:gd name="connsiteY2" fmla="*/ 487017 h 809583"/>
              <a:gd name="connsiteX3" fmla="*/ 6598811 w 7744409"/>
              <a:gd name="connsiteY3" fmla="*/ 417443 h 809583"/>
              <a:gd name="connsiteX4" fmla="*/ 7744409 w 7744409"/>
              <a:gd name="connsiteY4" fmla="*/ 3068 h 809583"/>
              <a:gd name="connsiteX5" fmla="*/ 0 w 7744409"/>
              <a:gd name="connsiteY5" fmla="*/ 0 h 809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44409" h="809583">
                <a:moveTo>
                  <a:pt x="0" y="0"/>
                </a:moveTo>
                <a:cubicBezTo>
                  <a:pt x="304237" y="167489"/>
                  <a:pt x="360369" y="233726"/>
                  <a:pt x="886716" y="563148"/>
                </a:cubicBezTo>
                <a:cubicBezTo>
                  <a:pt x="1304871" y="809583"/>
                  <a:pt x="1615947" y="706018"/>
                  <a:pt x="2434315" y="487017"/>
                </a:cubicBezTo>
                <a:cubicBezTo>
                  <a:pt x="3629697" y="155424"/>
                  <a:pt x="5540046" y="132029"/>
                  <a:pt x="6598811" y="417443"/>
                </a:cubicBezTo>
                <a:cubicBezTo>
                  <a:pt x="7392212" y="628150"/>
                  <a:pt x="7492697" y="440390"/>
                  <a:pt x="7744409" y="306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54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reeform 8"/>
          <p:cNvSpPr/>
          <p:nvPr/>
        </p:nvSpPr>
        <p:spPr bwMode="ltGray">
          <a:xfrm>
            <a:off x="0" y="312983"/>
            <a:ext cx="909138" cy="1423763"/>
          </a:xfrm>
          <a:custGeom>
            <a:avLst/>
            <a:gdLst>
              <a:gd name="connsiteX0" fmla="*/ 0 w 742566"/>
              <a:gd name="connsiteY0" fmla="*/ 0 h 1423763"/>
              <a:gd name="connsiteX1" fmla="*/ 0 w 742566"/>
              <a:gd name="connsiteY1" fmla="*/ 1423763 h 1423763"/>
              <a:gd name="connsiteX2" fmla="*/ 742566 w 742566"/>
              <a:gd name="connsiteY2" fmla="*/ 874510 h 1423763"/>
              <a:gd name="connsiteX3" fmla="*/ 714950 w 742566"/>
              <a:gd name="connsiteY3" fmla="*/ 444926 h 1423763"/>
              <a:gd name="connsiteX4" fmla="*/ 0 w 742566"/>
              <a:gd name="connsiteY4" fmla="*/ 0 h 1423763"/>
              <a:gd name="connsiteX0" fmla="*/ 0 w 861724"/>
              <a:gd name="connsiteY0" fmla="*/ 0 h 1569515"/>
              <a:gd name="connsiteX1" fmla="*/ 0 w 861724"/>
              <a:gd name="connsiteY1" fmla="*/ 1423763 h 1569515"/>
              <a:gd name="connsiteX2" fmla="*/ 742566 w 861724"/>
              <a:gd name="connsiteY2" fmla="*/ 874510 h 1569515"/>
              <a:gd name="connsiteX3" fmla="*/ 714950 w 861724"/>
              <a:gd name="connsiteY3" fmla="*/ 444926 h 1569515"/>
              <a:gd name="connsiteX4" fmla="*/ 0 w 861724"/>
              <a:gd name="connsiteY4" fmla="*/ 0 h 1569515"/>
              <a:gd name="connsiteX0" fmla="*/ 0 w 861724"/>
              <a:gd name="connsiteY0" fmla="*/ 163140 h 1732655"/>
              <a:gd name="connsiteX1" fmla="*/ 0 w 861724"/>
              <a:gd name="connsiteY1" fmla="*/ 1586903 h 1732655"/>
              <a:gd name="connsiteX2" fmla="*/ 742566 w 861724"/>
              <a:gd name="connsiteY2" fmla="*/ 1037650 h 1732655"/>
              <a:gd name="connsiteX3" fmla="*/ 714950 w 861724"/>
              <a:gd name="connsiteY3" fmla="*/ 608066 h 1732655"/>
              <a:gd name="connsiteX4" fmla="*/ 0 w 861724"/>
              <a:gd name="connsiteY4" fmla="*/ 163140 h 1732655"/>
              <a:gd name="connsiteX0" fmla="*/ 0 w 914642"/>
              <a:gd name="connsiteY0" fmla="*/ 163140 h 1732655"/>
              <a:gd name="connsiteX1" fmla="*/ 0 w 914642"/>
              <a:gd name="connsiteY1" fmla="*/ 1586903 h 1732655"/>
              <a:gd name="connsiteX2" fmla="*/ 742566 w 914642"/>
              <a:gd name="connsiteY2" fmla="*/ 1037650 h 1732655"/>
              <a:gd name="connsiteX3" fmla="*/ 714950 w 914642"/>
              <a:gd name="connsiteY3" fmla="*/ 608066 h 1732655"/>
              <a:gd name="connsiteX4" fmla="*/ 0 w 914642"/>
              <a:gd name="connsiteY4" fmla="*/ 163140 h 1732655"/>
              <a:gd name="connsiteX0" fmla="*/ 0 w 914642"/>
              <a:gd name="connsiteY0" fmla="*/ 163140 h 1732655"/>
              <a:gd name="connsiteX1" fmla="*/ 0 w 914642"/>
              <a:gd name="connsiteY1" fmla="*/ 1586903 h 1732655"/>
              <a:gd name="connsiteX2" fmla="*/ 742566 w 914642"/>
              <a:gd name="connsiteY2" fmla="*/ 1037650 h 1732655"/>
              <a:gd name="connsiteX3" fmla="*/ 714950 w 914642"/>
              <a:gd name="connsiteY3" fmla="*/ 608066 h 1732655"/>
              <a:gd name="connsiteX4" fmla="*/ 0 w 914642"/>
              <a:gd name="connsiteY4" fmla="*/ 163140 h 1732655"/>
              <a:gd name="connsiteX0" fmla="*/ 0 w 914642"/>
              <a:gd name="connsiteY0" fmla="*/ 0 h 1569515"/>
              <a:gd name="connsiteX1" fmla="*/ 0 w 914642"/>
              <a:gd name="connsiteY1" fmla="*/ 1423763 h 1569515"/>
              <a:gd name="connsiteX2" fmla="*/ 742566 w 914642"/>
              <a:gd name="connsiteY2" fmla="*/ 874510 h 1569515"/>
              <a:gd name="connsiteX3" fmla="*/ 714950 w 914642"/>
              <a:gd name="connsiteY3" fmla="*/ 444926 h 1569515"/>
              <a:gd name="connsiteX4" fmla="*/ 0 w 914642"/>
              <a:gd name="connsiteY4" fmla="*/ 0 h 1569515"/>
              <a:gd name="connsiteX0" fmla="*/ 0 w 948883"/>
              <a:gd name="connsiteY0" fmla="*/ 0 h 1569515"/>
              <a:gd name="connsiteX1" fmla="*/ 0 w 948883"/>
              <a:gd name="connsiteY1" fmla="*/ 1423763 h 1569515"/>
              <a:gd name="connsiteX2" fmla="*/ 742566 w 948883"/>
              <a:gd name="connsiteY2" fmla="*/ 874510 h 1569515"/>
              <a:gd name="connsiteX3" fmla="*/ 714950 w 948883"/>
              <a:gd name="connsiteY3" fmla="*/ 444926 h 1569515"/>
              <a:gd name="connsiteX4" fmla="*/ 0 w 948883"/>
              <a:gd name="connsiteY4" fmla="*/ 0 h 1569515"/>
              <a:gd name="connsiteX0" fmla="*/ 0 w 909138"/>
              <a:gd name="connsiteY0" fmla="*/ 0 h 1569515"/>
              <a:gd name="connsiteX1" fmla="*/ 0 w 909138"/>
              <a:gd name="connsiteY1" fmla="*/ 1423763 h 1569515"/>
              <a:gd name="connsiteX2" fmla="*/ 742566 w 909138"/>
              <a:gd name="connsiteY2" fmla="*/ 874510 h 1569515"/>
              <a:gd name="connsiteX3" fmla="*/ 714950 w 909138"/>
              <a:gd name="connsiteY3" fmla="*/ 444926 h 1569515"/>
              <a:gd name="connsiteX4" fmla="*/ 0 w 909138"/>
              <a:gd name="connsiteY4" fmla="*/ 0 h 1569515"/>
              <a:gd name="connsiteX0" fmla="*/ 0 w 909138"/>
              <a:gd name="connsiteY0" fmla="*/ 0 h 1423763"/>
              <a:gd name="connsiteX1" fmla="*/ 0 w 909138"/>
              <a:gd name="connsiteY1" fmla="*/ 1423763 h 1423763"/>
              <a:gd name="connsiteX2" fmla="*/ 742566 w 909138"/>
              <a:gd name="connsiteY2" fmla="*/ 874510 h 1423763"/>
              <a:gd name="connsiteX3" fmla="*/ 714950 w 909138"/>
              <a:gd name="connsiteY3" fmla="*/ 444926 h 1423763"/>
              <a:gd name="connsiteX4" fmla="*/ 0 w 909138"/>
              <a:gd name="connsiteY4" fmla="*/ 0 h 142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9138" h="1423763">
                <a:moveTo>
                  <a:pt x="0" y="0"/>
                </a:moveTo>
                <a:lnTo>
                  <a:pt x="0" y="1423763"/>
                </a:lnTo>
                <a:cubicBezTo>
                  <a:pt x="307056" y="1125441"/>
                  <a:pt x="599640" y="970558"/>
                  <a:pt x="742566" y="874510"/>
                </a:cubicBezTo>
                <a:cubicBezTo>
                  <a:pt x="885492" y="778462"/>
                  <a:pt x="909138" y="598868"/>
                  <a:pt x="714950" y="444926"/>
                </a:cubicBezTo>
                <a:cubicBezTo>
                  <a:pt x="481017" y="259268"/>
                  <a:pt x="145961" y="102135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reeform 9"/>
          <p:cNvSpPr/>
          <p:nvPr/>
        </p:nvSpPr>
        <p:spPr bwMode="ltGray">
          <a:xfrm flipV="1">
            <a:off x="0" y="5172889"/>
            <a:ext cx="850182" cy="1665516"/>
          </a:xfrm>
          <a:custGeom>
            <a:avLst/>
            <a:gdLst>
              <a:gd name="connsiteX0" fmla="*/ 0 w 742566"/>
              <a:gd name="connsiteY0" fmla="*/ 0 h 1423763"/>
              <a:gd name="connsiteX1" fmla="*/ 0 w 742566"/>
              <a:gd name="connsiteY1" fmla="*/ 1423763 h 1423763"/>
              <a:gd name="connsiteX2" fmla="*/ 742566 w 742566"/>
              <a:gd name="connsiteY2" fmla="*/ 874510 h 1423763"/>
              <a:gd name="connsiteX3" fmla="*/ 714950 w 742566"/>
              <a:gd name="connsiteY3" fmla="*/ 444926 h 1423763"/>
              <a:gd name="connsiteX4" fmla="*/ 0 w 742566"/>
              <a:gd name="connsiteY4" fmla="*/ 0 h 1423763"/>
              <a:gd name="connsiteX0" fmla="*/ 0 w 861724"/>
              <a:gd name="connsiteY0" fmla="*/ 0 h 1569515"/>
              <a:gd name="connsiteX1" fmla="*/ 0 w 861724"/>
              <a:gd name="connsiteY1" fmla="*/ 1423763 h 1569515"/>
              <a:gd name="connsiteX2" fmla="*/ 742566 w 861724"/>
              <a:gd name="connsiteY2" fmla="*/ 874510 h 1569515"/>
              <a:gd name="connsiteX3" fmla="*/ 714950 w 861724"/>
              <a:gd name="connsiteY3" fmla="*/ 444926 h 1569515"/>
              <a:gd name="connsiteX4" fmla="*/ 0 w 861724"/>
              <a:gd name="connsiteY4" fmla="*/ 0 h 1569515"/>
              <a:gd name="connsiteX0" fmla="*/ 0 w 861724"/>
              <a:gd name="connsiteY0" fmla="*/ 163140 h 1732655"/>
              <a:gd name="connsiteX1" fmla="*/ 0 w 861724"/>
              <a:gd name="connsiteY1" fmla="*/ 1586903 h 1732655"/>
              <a:gd name="connsiteX2" fmla="*/ 742566 w 861724"/>
              <a:gd name="connsiteY2" fmla="*/ 1037650 h 1732655"/>
              <a:gd name="connsiteX3" fmla="*/ 714950 w 861724"/>
              <a:gd name="connsiteY3" fmla="*/ 608066 h 1732655"/>
              <a:gd name="connsiteX4" fmla="*/ 0 w 861724"/>
              <a:gd name="connsiteY4" fmla="*/ 163140 h 1732655"/>
              <a:gd name="connsiteX0" fmla="*/ 0 w 914642"/>
              <a:gd name="connsiteY0" fmla="*/ 163140 h 1732655"/>
              <a:gd name="connsiteX1" fmla="*/ 0 w 914642"/>
              <a:gd name="connsiteY1" fmla="*/ 1586903 h 1732655"/>
              <a:gd name="connsiteX2" fmla="*/ 742566 w 914642"/>
              <a:gd name="connsiteY2" fmla="*/ 1037650 h 1732655"/>
              <a:gd name="connsiteX3" fmla="*/ 714950 w 914642"/>
              <a:gd name="connsiteY3" fmla="*/ 608066 h 1732655"/>
              <a:gd name="connsiteX4" fmla="*/ 0 w 914642"/>
              <a:gd name="connsiteY4" fmla="*/ 163140 h 1732655"/>
              <a:gd name="connsiteX0" fmla="*/ 0 w 914642"/>
              <a:gd name="connsiteY0" fmla="*/ 163140 h 1732655"/>
              <a:gd name="connsiteX1" fmla="*/ 0 w 914642"/>
              <a:gd name="connsiteY1" fmla="*/ 1586903 h 1732655"/>
              <a:gd name="connsiteX2" fmla="*/ 742566 w 914642"/>
              <a:gd name="connsiteY2" fmla="*/ 1037650 h 1732655"/>
              <a:gd name="connsiteX3" fmla="*/ 714950 w 914642"/>
              <a:gd name="connsiteY3" fmla="*/ 608066 h 1732655"/>
              <a:gd name="connsiteX4" fmla="*/ 0 w 914642"/>
              <a:gd name="connsiteY4" fmla="*/ 163140 h 1732655"/>
              <a:gd name="connsiteX0" fmla="*/ 0 w 914642"/>
              <a:gd name="connsiteY0" fmla="*/ 0 h 1569515"/>
              <a:gd name="connsiteX1" fmla="*/ 0 w 914642"/>
              <a:gd name="connsiteY1" fmla="*/ 1423763 h 1569515"/>
              <a:gd name="connsiteX2" fmla="*/ 742566 w 914642"/>
              <a:gd name="connsiteY2" fmla="*/ 874510 h 1569515"/>
              <a:gd name="connsiteX3" fmla="*/ 714950 w 914642"/>
              <a:gd name="connsiteY3" fmla="*/ 444926 h 1569515"/>
              <a:gd name="connsiteX4" fmla="*/ 0 w 914642"/>
              <a:gd name="connsiteY4" fmla="*/ 0 h 1569515"/>
              <a:gd name="connsiteX0" fmla="*/ 0 w 948883"/>
              <a:gd name="connsiteY0" fmla="*/ 0 h 1569515"/>
              <a:gd name="connsiteX1" fmla="*/ 0 w 948883"/>
              <a:gd name="connsiteY1" fmla="*/ 1423763 h 1569515"/>
              <a:gd name="connsiteX2" fmla="*/ 742566 w 948883"/>
              <a:gd name="connsiteY2" fmla="*/ 874510 h 1569515"/>
              <a:gd name="connsiteX3" fmla="*/ 714950 w 948883"/>
              <a:gd name="connsiteY3" fmla="*/ 444926 h 1569515"/>
              <a:gd name="connsiteX4" fmla="*/ 0 w 948883"/>
              <a:gd name="connsiteY4" fmla="*/ 0 h 1569515"/>
              <a:gd name="connsiteX0" fmla="*/ 0 w 909138"/>
              <a:gd name="connsiteY0" fmla="*/ 0 h 1569515"/>
              <a:gd name="connsiteX1" fmla="*/ 0 w 909138"/>
              <a:gd name="connsiteY1" fmla="*/ 1423763 h 1569515"/>
              <a:gd name="connsiteX2" fmla="*/ 742566 w 909138"/>
              <a:gd name="connsiteY2" fmla="*/ 874510 h 1569515"/>
              <a:gd name="connsiteX3" fmla="*/ 714950 w 909138"/>
              <a:gd name="connsiteY3" fmla="*/ 444926 h 1569515"/>
              <a:gd name="connsiteX4" fmla="*/ 0 w 909138"/>
              <a:gd name="connsiteY4" fmla="*/ 0 h 1569515"/>
              <a:gd name="connsiteX0" fmla="*/ 0 w 909138"/>
              <a:gd name="connsiteY0" fmla="*/ 0 h 1423763"/>
              <a:gd name="connsiteX1" fmla="*/ 0 w 909138"/>
              <a:gd name="connsiteY1" fmla="*/ 1423763 h 1423763"/>
              <a:gd name="connsiteX2" fmla="*/ 742566 w 909138"/>
              <a:gd name="connsiteY2" fmla="*/ 874510 h 1423763"/>
              <a:gd name="connsiteX3" fmla="*/ 714950 w 909138"/>
              <a:gd name="connsiteY3" fmla="*/ 444926 h 1423763"/>
              <a:gd name="connsiteX4" fmla="*/ 0 w 909138"/>
              <a:gd name="connsiteY4" fmla="*/ 0 h 1423763"/>
              <a:gd name="connsiteX0" fmla="*/ 0 w 909138"/>
              <a:gd name="connsiteY0" fmla="*/ 0 h 1423763"/>
              <a:gd name="connsiteX1" fmla="*/ 0 w 909138"/>
              <a:gd name="connsiteY1" fmla="*/ 1423763 h 1423763"/>
              <a:gd name="connsiteX2" fmla="*/ 729018 w 909138"/>
              <a:gd name="connsiteY2" fmla="*/ 946385 h 1423763"/>
              <a:gd name="connsiteX3" fmla="*/ 714950 w 909138"/>
              <a:gd name="connsiteY3" fmla="*/ 444926 h 1423763"/>
              <a:gd name="connsiteX4" fmla="*/ 0 w 909138"/>
              <a:gd name="connsiteY4" fmla="*/ 0 h 1423763"/>
              <a:gd name="connsiteX0" fmla="*/ 0 w 917369"/>
              <a:gd name="connsiteY0" fmla="*/ 0 h 1423763"/>
              <a:gd name="connsiteX1" fmla="*/ 0 w 917369"/>
              <a:gd name="connsiteY1" fmla="*/ 1423763 h 1423763"/>
              <a:gd name="connsiteX2" fmla="*/ 729018 w 917369"/>
              <a:gd name="connsiteY2" fmla="*/ 946385 h 1423763"/>
              <a:gd name="connsiteX3" fmla="*/ 723181 w 917369"/>
              <a:gd name="connsiteY3" fmla="*/ 562947 h 1423763"/>
              <a:gd name="connsiteX4" fmla="*/ 0 w 917369"/>
              <a:gd name="connsiteY4" fmla="*/ 0 h 1423763"/>
              <a:gd name="connsiteX0" fmla="*/ 0 w 917369"/>
              <a:gd name="connsiteY0" fmla="*/ 0 h 1423763"/>
              <a:gd name="connsiteX1" fmla="*/ 0 w 917369"/>
              <a:gd name="connsiteY1" fmla="*/ 1423763 h 1423763"/>
              <a:gd name="connsiteX2" fmla="*/ 729018 w 917369"/>
              <a:gd name="connsiteY2" fmla="*/ 946385 h 1423763"/>
              <a:gd name="connsiteX3" fmla="*/ 723181 w 917369"/>
              <a:gd name="connsiteY3" fmla="*/ 562947 h 1423763"/>
              <a:gd name="connsiteX4" fmla="*/ 0 w 917369"/>
              <a:gd name="connsiteY4" fmla="*/ 0 h 1423763"/>
              <a:gd name="connsiteX0" fmla="*/ 0 w 917369"/>
              <a:gd name="connsiteY0" fmla="*/ 0 h 1423763"/>
              <a:gd name="connsiteX1" fmla="*/ 0 w 917369"/>
              <a:gd name="connsiteY1" fmla="*/ 1423763 h 1423763"/>
              <a:gd name="connsiteX2" fmla="*/ 729018 w 917369"/>
              <a:gd name="connsiteY2" fmla="*/ 946385 h 1423763"/>
              <a:gd name="connsiteX3" fmla="*/ 723181 w 917369"/>
              <a:gd name="connsiteY3" fmla="*/ 562947 h 1423763"/>
              <a:gd name="connsiteX4" fmla="*/ 0 w 917369"/>
              <a:gd name="connsiteY4" fmla="*/ 0 h 1423763"/>
              <a:gd name="connsiteX0" fmla="*/ 0 w 917369"/>
              <a:gd name="connsiteY0" fmla="*/ 0 h 1423763"/>
              <a:gd name="connsiteX1" fmla="*/ 0 w 917369"/>
              <a:gd name="connsiteY1" fmla="*/ 1423763 h 1423763"/>
              <a:gd name="connsiteX2" fmla="*/ 729018 w 917369"/>
              <a:gd name="connsiteY2" fmla="*/ 946385 h 1423763"/>
              <a:gd name="connsiteX3" fmla="*/ 723181 w 917369"/>
              <a:gd name="connsiteY3" fmla="*/ 562947 h 1423763"/>
              <a:gd name="connsiteX4" fmla="*/ 0 w 917369"/>
              <a:gd name="connsiteY4" fmla="*/ 0 h 142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369" h="1423763">
                <a:moveTo>
                  <a:pt x="0" y="0"/>
                </a:moveTo>
                <a:lnTo>
                  <a:pt x="0" y="1423763"/>
                </a:lnTo>
                <a:cubicBezTo>
                  <a:pt x="368101" y="1168156"/>
                  <a:pt x="565407" y="1044083"/>
                  <a:pt x="729018" y="946385"/>
                </a:cubicBezTo>
                <a:cubicBezTo>
                  <a:pt x="892629" y="848687"/>
                  <a:pt x="917369" y="716889"/>
                  <a:pt x="723181" y="562947"/>
                </a:cubicBezTo>
                <a:cubicBezTo>
                  <a:pt x="489248" y="377289"/>
                  <a:pt x="145961" y="102135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reeform 10"/>
          <p:cNvSpPr/>
          <p:nvPr/>
        </p:nvSpPr>
        <p:spPr bwMode="ltGray">
          <a:xfrm>
            <a:off x="7706271" y="-3132"/>
            <a:ext cx="1450255" cy="1647155"/>
          </a:xfrm>
          <a:custGeom>
            <a:avLst/>
            <a:gdLst>
              <a:gd name="connsiteX0" fmla="*/ 422754 w 1302707"/>
              <a:gd name="connsiteY0" fmla="*/ 0 h 1615858"/>
              <a:gd name="connsiteX1" fmla="*/ 1302707 w 1302707"/>
              <a:gd name="connsiteY1" fmla="*/ 0 h 1615858"/>
              <a:gd name="connsiteX2" fmla="*/ 1290181 w 1302707"/>
              <a:gd name="connsiteY2" fmla="*/ 1615858 h 1615858"/>
              <a:gd name="connsiteX3" fmla="*/ 109603 w 1302707"/>
              <a:gd name="connsiteY3" fmla="*/ 879954 h 1615858"/>
              <a:gd name="connsiteX4" fmla="*/ 0 w 1302707"/>
              <a:gd name="connsiteY4" fmla="*/ 382044 h 1615858"/>
              <a:gd name="connsiteX5" fmla="*/ 422754 w 1302707"/>
              <a:gd name="connsiteY5" fmla="*/ 0 h 1615858"/>
              <a:gd name="connsiteX0" fmla="*/ 528181 w 1408134"/>
              <a:gd name="connsiteY0" fmla="*/ 0 h 1762517"/>
              <a:gd name="connsiteX1" fmla="*/ 1408134 w 1408134"/>
              <a:gd name="connsiteY1" fmla="*/ 0 h 1762517"/>
              <a:gd name="connsiteX2" fmla="*/ 1395608 w 1408134"/>
              <a:gd name="connsiteY2" fmla="*/ 1615858 h 1762517"/>
              <a:gd name="connsiteX3" fmla="*/ 215030 w 1408134"/>
              <a:gd name="connsiteY3" fmla="*/ 879954 h 1762517"/>
              <a:gd name="connsiteX4" fmla="*/ 105427 w 1408134"/>
              <a:gd name="connsiteY4" fmla="*/ 382044 h 1762517"/>
              <a:gd name="connsiteX5" fmla="*/ 528181 w 1408134"/>
              <a:gd name="connsiteY5" fmla="*/ 0 h 1762517"/>
              <a:gd name="connsiteX0" fmla="*/ 528181 w 1408134"/>
              <a:gd name="connsiteY0" fmla="*/ 0 h 1762517"/>
              <a:gd name="connsiteX1" fmla="*/ 1408134 w 1408134"/>
              <a:gd name="connsiteY1" fmla="*/ 0 h 1762517"/>
              <a:gd name="connsiteX2" fmla="*/ 1395608 w 1408134"/>
              <a:gd name="connsiteY2" fmla="*/ 1615858 h 1762517"/>
              <a:gd name="connsiteX3" fmla="*/ 215030 w 1408134"/>
              <a:gd name="connsiteY3" fmla="*/ 879954 h 1762517"/>
              <a:gd name="connsiteX4" fmla="*/ 105427 w 1408134"/>
              <a:gd name="connsiteY4" fmla="*/ 382044 h 1762517"/>
              <a:gd name="connsiteX5" fmla="*/ 528181 w 1408134"/>
              <a:gd name="connsiteY5" fmla="*/ 0 h 1762517"/>
              <a:gd name="connsiteX0" fmla="*/ 528181 w 1408134"/>
              <a:gd name="connsiteY0" fmla="*/ 0 h 1615858"/>
              <a:gd name="connsiteX1" fmla="*/ 1408134 w 1408134"/>
              <a:gd name="connsiteY1" fmla="*/ 0 h 1615858"/>
              <a:gd name="connsiteX2" fmla="*/ 1395608 w 1408134"/>
              <a:gd name="connsiteY2" fmla="*/ 1615858 h 1615858"/>
              <a:gd name="connsiteX3" fmla="*/ 215030 w 1408134"/>
              <a:gd name="connsiteY3" fmla="*/ 879954 h 1615858"/>
              <a:gd name="connsiteX4" fmla="*/ 105427 w 1408134"/>
              <a:gd name="connsiteY4" fmla="*/ 382044 h 1615858"/>
              <a:gd name="connsiteX5" fmla="*/ 528181 w 1408134"/>
              <a:gd name="connsiteY5" fmla="*/ 0 h 1615858"/>
              <a:gd name="connsiteX0" fmla="*/ 529337 w 1409290"/>
              <a:gd name="connsiteY0" fmla="*/ 0 h 1615858"/>
              <a:gd name="connsiteX1" fmla="*/ 1409290 w 1409290"/>
              <a:gd name="connsiteY1" fmla="*/ 0 h 1615858"/>
              <a:gd name="connsiteX2" fmla="*/ 1396764 w 1409290"/>
              <a:gd name="connsiteY2" fmla="*/ 1615858 h 1615858"/>
              <a:gd name="connsiteX3" fmla="*/ 215030 w 1409290"/>
              <a:gd name="connsiteY3" fmla="*/ 864897 h 1615858"/>
              <a:gd name="connsiteX4" fmla="*/ 106583 w 1409290"/>
              <a:gd name="connsiteY4" fmla="*/ 382044 h 1615858"/>
              <a:gd name="connsiteX5" fmla="*/ 529337 w 1409290"/>
              <a:gd name="connsiteY5" fmla="*/ 0 h 1615858"/>
              <a:gd name="connsiteX0" fmla="*/ 522046 w 1401999"/>
              <a:gd name="connsiteY0" fmla="*/ 0 h 1615858"/>
              <a:gd name="connsiteX1" fmla="*/ 1401999 w 1401999"/>
              <a:gd name="connsiteY1" fmla="*/ 0 h 1615858"/>
              <a:gd name="connsiteX2" fmla="*/ 1389473 w 1401999"/>
              <a:gd name="connsiteY2" fmla="*/ 1615858 h 1615858"/>
              <a:gd name="connsiteX3" fmla="*/ 207739 w 1401999"/>
              <a:gd name="connsiteY3" fmla="*/ 864897 h 1615858"/>
              <a:gd name="connsiteX4" fmla="*/ 99292 w 1401999"/>
              <a:gd name="connsiteY4" fmla="*/ 382044 h 1615858"/>
              <a:gd name="connsiteX5" fmla="*/ 522046 w 1401999"/>
              <a:gd name="connsiteY5" fmla="*/ 0 h 1615858"/>
              <a:gd name="connsiteX0" fmla="*/ 570302 w 1450255"/>
              <a:gd name="connsiteY0" fmla="*/ 0 h 1615858"/>
              <a:gd name="connsiteX1" fmla="*/ 1450255 w 1450255"/>
              <a:gd name="connsiteY1" fmla="*/ 0 h 1615858"/>
              <a:gd name="connsiteX2" fmla="*/ 1437729 w 1450255"/>
              <a:gd name="connsiteY2" fmla="*/ 1615858 h 1615858"/>
              <a:gd name="connsiteX3" fmla="*/ 255995 w 1450255"/>
              <a:gd name="connsiteY3" fmla="*/ 864897 h 1615858"/>
              <a:gd name="connsiteX4" fmla="*/ 147548 w 1450255"/>
              <a:gd name="connsiteY4" fmla="*/ 382044 h 1615858"/>
              <a:gd name="connsiteX5" fmla="*/ 570302 w 1450255"/>
              <a:gd name="connsiteY5" fmla="*/ 0 h 1615858"/>
              <a:gd name="connsiteX0" fmla="*/ 570302 w 1450255"/>
              <a:gd name="connsiteY0" fmla="*/ 0 h 1615858"/>
              <a:gd name="connsiteX1" fmla="*/ 1450255 w 1450255"/>
              <a:gd name="connsiteY1" fmla="*/ 0 h 1615858"/>
              <a:gd name="connsiteX2" fmla="*/ 1437729 w 1450255"/>
              <a:gd name="connsiteY2" fmla="*/ 1615858 h 1615858"/>
              <a:gd name="connsiteX3" fmla="*/ 255995 w 1450255"/>
              <a:gd name="connsiteY3" fmla="*/ 864897 h 1615858"/>
              <a:gd name="connsiteX4" fmla="*/ 147548 w 1450255"/>
              <a:gd name="connsiteY4" fmla="*/ 382044 h 1615858"/>
              <a:gd name="connsiteX5" fmla="*/ 570302 w 1450255"/>
              <a:gd name="connsiteY5" fmla="*/ 0 h 1615858"/>
              <a:gd name="connsiteX0" fmla="*/ 570302 w 1450255"/>
              <a:gd name="connsiteY0" fmla="*/ 0 h 1615858"/>
              <a:gd name="connsiteX1" fmla="*/ 1450255 w 1450255"/>
              <a:gd name="connsiteY1" fmla="*/ 0 h 1615858"/>
              <a:gd name="connsiteX2" fmla="*/ 1437729 w 1450255"/>
              <a:gd name="connsiteY2" fmla="*/ 1615858 h 1615858"/>
              <a:gd name="connsiteX3" fmla="*/ 255995 w 1450255"/>
              <a:gd name="connsiteY3" fmla="*/ 864897 h 1615858"/>
              <a:gd name="connsiteX4" fmla="*/ 147548 w 1450255"/>
              <a:gd name="connsiteY4" fmla="*/ 382044 h 1615858"/>
              <a:gd name="connsiteX5" fmla="*/ 570302 w 1450255"/>
              <a:gd name="connsiteY5" fmla="*/ 0 h 1615858"/>
              <a:gd name="connsiteX0" fmla="*/ 570302 w 1450255"/>
              <a:gd name="connsiteY0" fmla="*/ 0 h 1647155"/>
              <a:gd name="connsiteX1" fmla="*/ 1450255 w 1450255"/>
              <a:gd name="connsiteY1" fmla="*/ 0 h 1647155"/>
              <a:gd name="connsiteX2" fmla="*/ 1437729 w 1450255"/>
              <a:gd name="connsiteY2" fmla="*/ 1647155 h 1647155"/>
              <a:gd name="connsiteX3" fmla="*/ 255995 w 1450255"/>
              <a:gd name="connsiteY3" fmla="*/ 864897 h 1647155"/>
              <a:gd name="connsiteX4" fmla="*/ 147548 w 1450255"/>
              <a:gd name="connsiteY4" fmla="*/ 382044 h 1647155"/>
              <a:gd name="connsiteX5" fmla="*/ 570302 w 1450255"/>
              <a:gd name="connsiteY5" fmla="*/ 0 h 1647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0255" h="1647155">
                <a:moveTo>
                  <a:pt x="570302" y="0"/>
                </a:moveTo>
                <a:lnTo>
                  <a:pt x="1450255" y="0"/>
                </a:lnTo>
                <a:cubicBezTo>
                  <a:pt x="1446080" y="538619"/>
                  <a:pt x="1441904" y="1108536"/>
                  <a:pt x="1437729" y="1647155"/>
                </a:cubicBezTo>
                <a:cubicBezTo>
                  <a:pt x="1059800" y="1253174"/>
                  <a:pt x="463734" y="1013829"/>
                  <a:pt x="255995" y="864897"/>
                </a:cubicBezTo>
                <a:cubicBezTo>
                  <a:pt x="0" y="680990"/>
                  <a:pt x="64002" y="497791"/>
                  <a:pt x="147548" y="382044"/>
                </a:cubicBezTo>
                <a:cubicBezTo>
                  <a:pt x="231094" y="266297"/>
                  <a:pt x="385474" y="72158"/>
                  <a:pt x="57030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54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Freeform 11"/>
          <p:cNvSpPr/>
          <p:nvPr/>
        </p:nvSpPr>
        <p:spPr bwMode="ltGray">
          <a:xfrm>
            <a:off x="475656" y="5237922"/>
            <a:ext cx="8668343" cy="1639956"/>
          </a:xfrm>
          <a:custGeom>
            <a:avLst/>
            <a:gdLst>
              <a:gd name="connsiteX0" fmla="*/ 0 w 8666922"/>
              <a:gd name="connsiteY0" fmla="*/ 1610139 h 1639956"/>
              <a:gd name="connsiteX1" fmla="*/ 8656983 w 8666922"/>
              <a:gd name="connsiteY1" fmla="*/ 1639956 h 1639956"/>
              <a:gd name="connsiteX2" fmla="*/ 8666922 w 8666922"/>
              <a:gd name="connsiteY2" fmla="*/ 0 h 1639956"/>
              <a:gd name="connsiteX3" fmla="*/ 4084983 w 8666922"/>
              <a:gd name="connsiteY3" fmla="*/ 1480930 h 1639956"/>
              <a:gd name="connsiteX4" fmla="*/ 993913 w 8666922"/>
              <a:gd name="connsiteY4" fmla="*/ 914400 h 1639956"/>
              <a:gd name="connsiteX5" fmla="*/ 0 w 8666922"/>
              <a:gd name="connsiteY5" fmla="*/ 1610139 h 1639956"/>
              <a:gd name="connsiteX0" fmla="*/ 0 w 8666922"/>
              <a:gd name="connsiteY0" fmla="*/ 1636643 h 1666460"/>
              <a:gd name="connsiteX1" fmla="*/ 8656983 w 8666922"/>
              <a:gd name="connsiteY1" fmla="*/ 1666460 h 1666460"/>
              <a:gd name="connsiteX2" fmla="*/ 8666922 w 8666922"/>
              <a:gd name="connsiteY2" fmla="*/ 26504 h 1666460"/>
              <a:gd name="connsiteX3" fmla="*/ 4084983 w 8666922"/>
              <a:gd name="connsiteY3" fmla="*/ 1507434 h 1666460"/>
              <a:gd name="connsiteX4" fmla="*/ 993913 w 8666922"/>
              <a:gd name="connsiteY4" fmla="*/ 940904 h 1666460"/>
              <a:gd name="connsiteX5" fmla="*/ 0 w 8666922"/>
              <a:gd name="connsiteY5" fmla="*/ 1636643 h 1666460"/>
              <a:gd name="connsiteX0" fmla="*/ 0 w 8668343"/>
              <a:gd name="connsiteY0" fmla="*/ 1647276 h 1666460"/>
              <a:gd name="connsiteX1" fmla="*/ 8658404 w 8668343"/>
              <a:gd name="connsiteY1" fmla="*/ 1666460 h 1666460"/>
              <a:gd name="connsiteX2" fmla="*/ 8668343 w 8668343"/>
              <a:gd name="connsiteY2" fmla="*/ 26504 h 1666460"/>
              <a:gd name="connsiteX3" fmla="*/ 4086404 w 8668343"/>
              <a:gd name="connsiteY3" fmla="*/ 1507434 h 1666460"/>
              <a:gd name="connsiteX4" fmla="*/ 995334 w 8668343"/>
              <a:gd name="connsiteY4" fmla="*/ 940904 h 1666460"/>
              <a:gd name="connsiteX5" fmla="*/ 0 w 8668343"/>
              <a:gd name="connsiteY5" fmla="*/ 1647276 h 1666460"/>
              <a:gd name="connsiteX0" fmla="*/ 0 w 8668343"/>
              <a:gd name="connsiteY0" fmla="*/ 1620772 h 1639956"/>
              <a:gd name="connsiteX1" fmla="*/ 8658404 w 8668343"/>
              <a:gd name="connsiteY1" fmla="*/ 1639956 h 1639956"/>
              <a:gd name="connsiteX2" fmla="*/ 8668343 w 8668343"/>
              <a:gd name="connsiteY2" fmla="*/ 0 h 1639956"/>
              <a:gd name="connsiteX3" fmla="*/ 4086404 w 8668343"/>
              <a:gd name="connsiteY3" fmla="*/ 1480930 h 1639956"/>
              <a:gd name="connsiteX4" fmla="*/ 995334 w 8668343"/>
              <a:gd name="connsiteY4" fmla="*/ 914400 h 1639956"/>
              <a:gd name="connsiteX5" fmla="*/ 0 w 8668343"/>
              <a:gd name="connsiteY5" fmla="*/ 1620772 h 1639956"/>
              <a:gd name="connsiteX0" fmla="*/ 0 w 8668343"/>
              <a:gd name="connsiteY0" fmla="*/ 1620772 h 1639956"/>
              <a:gd name="connsiteX1" fmla="*/ 8658404 w 8668343"/>
              <a:gd name="connsiteY1" fmla="*/ 1639956 h 1639956"/>
              <a:gd name="connsiteX2" fmla="*/ 8668343 w 8668343"/>
              <a:gd name="connsiteY2" fmla="*/ 0 h 1639956"/>
              <a:gd name="connsiteX3" fmla="*/ 4086404 w 8668343"/>
              <a:gd name="connsiteY3" fmla="*/ 1480930 h 1639956"/>
              <a:gd name="connsiteX4" fmla="*/ 995334 w 8668343"/>
              <a:gd name="connsiteY4" fmla="*/ 914400 h 1639956"/>
              <a:gd name="connsiteX5" fmla="*/ 0 w 8668343"/>
              <a:gd name="connsiteY5" fmla="*/ 1620772 h 1639956"/>
              <a:gd name="connsiteX0" fmla="*/ 1277178 w 9945521"/>
              <a:gd name="connsiteY0" fmla="*/ 1620772 h 1639956"/>
              <a:gd name="connsiteX1" fmla="*/ 9935582 w 9945521"/>
              <a:gd name="connsiteY1" fmla="*/ 1639956 h 1639956"/>
              <a:gd name="connsiteX2" fmla="*/ 9945521 w 9945521"/>
              <a:gd name="connsiteY2" fmla="*/ 0 h 1639956"/>
              <a:gd name="connsiteX3" fmla="*/ 5363582 w 9945521"/>
              <a:gd name="connsiteY3" fmla="*/ 1480930 h 1639956"/>
              <a:gd name="connsiteX4" fmla="*/ 2272512 w 9945521"/>
              <a:gd name="connsiteY4" fmla="*/ 914400 h 1639956"/>
              <a:gd name="connsiteX5" fmla="*/ 1277178 w 9945521"/>
              <a:gd name="connsiteY5" fmla="*/ 1620772 h 1639956"/>
              <a:gd name="connsiteX0" fmla="*/ 0 w 8668343"/>
              <a:gd name="connsiteY0" fmla="*/ 1620772 h 1639956"/>
              <a:gd name="connsiteX1" fmla="*/ 8658404 w 8668343"/>
              <a:gd name="connsiteY1" fmla="*/ 1639956 h 1639956"/>
              <a:gd name="connsiteX2" fmla="*/ 8668343 w 8668343"/>
              <a:gd name="connsiteY2" fmla="*/ 0 h 1639956"/>
              <a:gd name="connsiteX3" fmla="*/ 4086404 w 8668343"/>
              <a:gd name="connsiteY3" fmla="*/ 1480930 h 1639956"/>
              <a:gd name="connsiteX4" fmla="*/ 995334 w 8668343"/>
              <a:gd name="connsiteY4" fmla="*/ 914400 h 1639956"/>
              <a:gd name="connsiteX5" fmla="*/ 0 w 8668343"/>
              <a:gd name="connsiteY5" fmla="*/ 1620772 h 1639956"/>
              <a:gd name="connsiteX0" fmla="*/ 0 w 8668343"/>
              <a:gd name="connsiteY0" fmla="*/ 1620772 h 1639956"/>
              <a:gd name="connsiteX1" fmla="*/ 8658404 w 8668343"/>
              <a:gd name="connsiteY1" fmla="*/ 1639956 h 1639956"/>
              <a:gd name="connsiteX2" fmla="*/ 8668343 w 8668343"/>
              <a:gd name="connsiteY2" fmla="*/ 0 h 1639956"/>
              <a:gd name="connsiteX3" fmla="*/ 4086404 w 8668343"/>
              <a:gd name="connsiteY3" fmla="*/ 1480930 h 1639956"/>
              <a:gd name="connsiteX4" fmla="*/ 995334 w 8668343"/>
              <a:gd name="connsiteY4" fmla="*/ 914400 h 1639956"/>
              <a:gd name="connsiteX5" fmla="*/ 0 w 8668343"/>
              <a:gd name="connsiteY5" fmla="*/ 1620772 h 1639956"/>
              <a:gd name="connsiteX0" fmla="*/ 0 w 8668343"/>
              <a:gd name="connsiteY0" fmla="*/ 1620772 h 1639956"/>
              <a:gd name="connsiteX1" fmla="*/ 8658404 w 8668343"/>
              <a:gd name="connsiteY1" fmla="*/ 1639956 h 1639956"/>
              <a:gd name="connsiteX2" fmla="*/ 8668343 w 8668343"/>
              <a:gd name="connsiteY2" fmla="*/ 0 h 1639956"/>
              <a:gd name="connsiteX3" fmla="*/ 4086404 w 8668343"/>
              <a:gd name="connsiteY3" fmla="*/ 1480930 h 1639956"/>
              <a:gd name="connsiteX4" fmla="*/ 995334 w 8668343"/>
              <a:gd name="connsiteY4" fmla="*/ 914400 h 1639956"/>
              <a:gd name="connsiteX5" fmla="*/ 0 w 8668343"/>
              <a:gd name="connsiteY5" fmla="*/ 1620772 h 1639956"/>
              <a:gd name="connsiteX0" fmla="*/ 0 w 8668343"/>
              <a:gd name="connsiteY0" fmla="*/ 1620772 h 1639956"/>
              <a:gd name="connsiteX1" fmla="*/ 8658404 w 8668343"/>
              <a:gd name="connsiteY1" fmla="*/ 1639956 h 1639956"/>
              <a:gd name="connsiteX2" fmla="*/ 8668343 w 8668343"/>
              <a:gd name="connsiteY2" fmla="*/ 0 h 1639956"/>
              <a:gd name="connsiteX3" fmla="*/ 4086404 w 8668343"/>
              <a:gd name="connsiteY3" fmla="*/ 1480930 h 1639956"/>
              <a:gd name="connsiteX4" fmla="*/ 995334 w 8668343"/>
              <a:gd name="connsiteY4" fmla="*/ 914400 h 1639956"/>
              <a:gd name="connsiteX5" fmla="*/ 0 w 8668343"/>
              <a:gd name="connsiteY5" fmla="*/ 1620772 h 163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68343" h="1639956">
                <a:moveTo>
                  <a:pt x="0" y="1620772"/>
                </a:moveTo>
                <a:lnTo>
                  <a:pt x="8658404" y="1639956"/>
                </a:lnTo>
                <a:lnTo>
                  <a:pt x="8668343" y="0"/>
                </a:lnTo>
                <a:cubicBezTo>
                  <a:pt x="7434289" y="1156087"/>
                  <a:pt x="5517363" y="1503112"/>
                  <a:pt x="4086404" y="1480930"/>
                </a:cubicBezTo>
                <a:cubicBezTo>
                  <a:pt x="2655445" y="1458748"/>
                  <a:pt x="1459326" y="1108766"/>
                  <a:pt x="995334" y="914400"/>
                </a:cubicBezTo>
                <a:cubicBezTo>
                  <a:pt x="531342" y="720034"/>
                  <a:pt x="360863" y="1226049"/>
                  <a:pt x="0" y="1620772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530352"/>
            <a:ext cx="7315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9536" y="1719072"/>
            <a:ext cx="3575304" cy="42153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8848" y="1719072"/>
            <a:ext cx="3575304" cy="42153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D31B2-27DA-4436-8E36-1E74E42A625F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12/19/2014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50C7D-7E2A-4DBB-A357-76876A4C8B5D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6556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9"/>
          <p:cNvSpPr/>
          <p:nvPr/>
        </p:nvSpPr>
        <p:spPr bwMode="ltGray">
          <a:xfrm>
            <a:off x="30589" y="0"/>
            <a:ext cx="7744409" cy="809583"/>
          </a:xfrm>
          <a:custGeom>
            <a:avLst/>
            <a:gdLst>
              <a:gd name="connsiteX0" fmla="*/ 0 w 7712765"/>
              <a:gd name="connsiteY0" fmla="*/ 0 h 576470"/>
              <a:gd name="connsiteX1" fmla="*/ 854765 w 7712765"/>
              <a:gd name="connsiteY1" fmla="*/ 576470 h 576470"/>
              <a:gd name="connsiteX2" fmla="*/ 2405269 w 7712765"/>
              <a:gd name="connsiteY2" fmla="*/ 487017 h 576470"/>
              <a:gd name="connsiteX3" fmla="*/ 6569765 w 7712765"/>
              <a:gd name="connsiteY3" fmla="*/ 417443 h 576470"/>
              <a:gd name="connsiteX4" fmla="*/ 7712765 w 7712765"/>
              <a:gd name="connsiteY4" fmla="*/ 0 h 576470"/>
              <a:gd name="connsiteX5" fmla="*/ 0 w 7712765"/>
              <a:gd name="connsiteY5" fmla="*/ 0 h 576470"/>
              <a:gd name="connsiteX0" fmla="*/ 0 w 7712765"/>
              <a:gd name="connsiteY0" fmla="*/ 0 h 657639"/>
              <a:gd name="connsiteX1" fmla="*/ 854765 w 7712765"/>
              <a:gd name="connsiteY1" fmla="*/ 576470 h 657639"/>
              <a:gd name="connsiteX2" fmla="*/ 2405269 w 7712765"/>
              <a:gd name="connsiteY2" fmla="*/ 487017 h 657639"/>
              <a:gd name="connsiteX3" fmla="*/ 6569765 w 7712765"/>
              <a:gd name="connsiteY3" fmla="*/ 417443 h 657639"/>
              <a:gd name="connsiteX4" fmla="*/ 7712765 w 7712765"/>
              <a:gd name="connsiteY4" fmla="*/ 0 h 657639"/>
              <a:gd name="connsiteX5" fmla="*/ 0 w 7712765"/>
              <a:gd name="connsiteY5" fmla="*/ 0 h 657639"/>
              <a:gd name="connsiteX0" fmla="*/ 0 w 8807726"/>
              <a:gd name="connsiteY0" fmla="*/ 0 h 657639"/>
              <a:gd name="connsiteX1" fmla="*/ 854765 w 8807726"/>
              <a:gd name="connsiteY1" fmla="*/ 576470 h 657639"/>
              <a:gd name="connsiteX2" fmla="*/ 2405269 w 8807726"/>
              <a:gd name="connsiteY2" fmla="*/ 487017 h 657639"/>
              <a:gd name="connsiteX3" fmla="*/ 6569765 w 8807726"/>
              <a:gd name="connsiteY3" fmla="*/ 417443 h 657639"/>
              <a:gd name="connsiteX4" fmla="*/ 7712765 w 8807726"/>
              <a:gd name="connsiteY4" fmla="*/ 0 h 657639"/>
              <a:gd name="connsiteX5" fmla="*/ 0 w 8807726"/>
              <a:gd name="connsiteY5" fmla="*/ 0 h 657639"/>
              <a:gd name="connsiteX0" fmla="*/ 0 w 7712765"/>
              <a:gd name="connsiteY0" fmla="*/ 0 h 657639"/>
              <a:gd name="connsiteX1" fmla="*/ 854765 w 7712765"/>
              <a:gd name="connsiteY1" fmla="*/ 576470 h 657639"/>
              <a:gd name="connsiteX2" fmla="*/ 2405269 w 7712765"/>
              <a:gd name="connsiteY2" fmla="*/ 487017 h 657639"/>
              <a:gd name="connsiteX3" fmla="*/ 6569765 w 7712765"/>
              <a:gd name="connsiteY3" fmla="*/ 417443 h 657639"/>
              <a:gd name="connsiteX4" fmla="*/ 7712765 w 7712765"/>
              <a:gd name="connsiteY4" fmla="*/ 0 h 657639"/>
              <a:gd name="connsiteX5" fmla="*/ 0 w 7712765"/>
              <a:gd name="connsiteY5" fmla="*/ 0 h 657639"/>
              <a:gd name="connsiteX0" fmla="*/ 0 w 7712765"/>
              <a:gd name="connsiteY0" fmla="*/ 0 h 840448"/>
              <a:gd name="connsiteX1" fmla="*/ 854765 w 7712765"/>
              <a:gd name="connsiteY1" fmla="*/ 576470 h 840448"/>
              <a:gd name="connsiteX2" fmla="*/ 2405269 w 7712765"/>
              <a:gd name="connsiteY2" fmla="*/ 487017 h 840448"/>
              <a:gd name="connsiteX3" fmla="*/ 6569765 w 7712765"/>
              <a:gd name="connsiteY3" fmla="*/ 417443 h 840448"/>
              <a:gd name="connsiteX4" fmla="*/ 7712765 w 7712765"/>
              <a:gd name="connsiteY4" fmla="*/ 0 h 840448"/>
              <a:gd name="connsiteX5" fmla="*/ 0 w 7712765"/>
              <a:gd name="connsiteY5" fmla="*/ 0 h 840448"/>
              <a:gd name="connsiteX0" fmla="*/ 0 w 7712765"/>
              <a:gd name="connsiteY0" fmla="*/ 0 h 840448"/>
              <a:gd name="connsiteX1" fmla="*/ 854765 w 7712765"/>
              <a:gd name="connsiteY1" fmla="*/ 576470 h 840448"/>
              <a:gd name="connsiteX2" fmla="*/ 2405269 w 7712765"/>
              <a:gd name="connsiteY2" fmla="*/ 487017 h 840448"/>
              <a:gd name="connsiteX3" fmla="*/ 6569765 w 7712765"/>
              <a:gd name="connsiteY3" fmla="*/ 417443 h 840448"/>
              <a:gd name="connsiteX4" fmla="*/ 7712765 w 7712765"/>
              <a:gd name="connsiteY4" fmla="*/ 0 h 840448"/>
              <a:gd name="connsiteX5" fmla="*/ 0 w 7712765"/>
              <a:gd name="connsiteY5" fmla="*/ 0 h 840448"/>
              <a:gd name="connsiteX0" fmla="*/ 1143000 w 8855765"/>
              <a:gd name="connsiteY0" fmla="*/ 0 h 840448"/>
              <a:gd name="connsiteX1" fmla="*/ 1997765 w 8855765"/>
              <a:gd name="connsiteY1" fmla="*/ 576470 h 840448"/>
              <a:gd name="connsiteX2" fmla="*/ 3548269 w 8855765"/>
              <a:gd name="connsiteY2" fmla="*/ 487017 h 840448"/>
              <a:gd name="connsiteX3" fmla="*/ 7712765 w 8855765"/>
              <a:gd name="connsiteY3" fmla="*/ 417443 h 840448"/>
              <a:gd name="connsiteX4" fmla="*/ 8855765 w 8855765"/>
              <a:gd name="connsiteY4" fmla="*/ 0 h 840448"/>
              <a:gd name="connsiteX5" fmla="*/ 1143000 w 8855765"/>
              <a:gd name="connsiteY5" fmla="*/ 0 h 840448"/>
              <a:gd name="connsiteX0" fmla="*/ 0 w 7712765"/>
              <a:gd name="connsiteY0" fmla="*/ 0 h 840448"/>
              <a:gd name="connsiteX1" fmla="*/ 854765 w 7712765"/>
              <a:gd name="connsiteY1" fmla="*/ 576470 h 840448"/>
              <a:gd name="connsiteX2" fmla="*/ 2405269 w 7712765"/>
              <a:gd name="connsiteY2" fmla="*/ 487017 h 840448"/>
              <a:gd name="connsiteX3" fmla="*/ 6569765 w 7712765"/>
              <a:gd name="connsiteY3" fmla="*/ 417443 h 840448"/>
              <a:gd name="connsiteX4" fmla="*/ 7712765 w 7712765"/>
              <a:gd name="connsiteY4" fmla="*/ 0 h 840448"/>
              <a:gd name="connsiteX5" fmla="*/ 0 w 7712765"/>
              <a:gd name="connsiteY5" fmla="*/ 0 h 840448"/>
              <a:gd name="connsiteX0" fmla="*/ 0 w 7712765"/>
              <a:gd name="connsiteY0" fmla="*/ 0 h 686739"/>
              <a:gd name="connsiteX1" fmla="*/ 857670 w 7712765"/>
              <a:gd name="connsiteY1" fmla="*/ 563148 h 686739"/>
              <a:gd name="connsiteX2" fmla="*/ 2405269 w 7712765"/>
              <a:gd name="connsiteY2" fmla="*/ 487017 h 686739"/>
              <a:gd name="connsiteX3" fmla="*/ 6569765 w 7712765"/>
              <a:gd name="connsiteY3" fmla="*/ 417443 h 686739"/>
              <a:gd name="connsiteX4" fmla="*/ 7712765 w 7712765"/>
              <a:gd name="connsiteY4" fmla="*/ 0 h 686739"/>
              <a:gd name="connsiteX5" fmla="*/ 0 w 7712765"/>
              <a:gd name="connsiteY5" fmla="*/ 0 h 686739"/>
              <a:gd name="connsiteX0" fmla="*/ 0 w 7712765"/>
              <a:gd name="connsiteY0" fmla="*/ 0 h 821857"/>
              <a:gd name="connsiteX1" fmla="*/ 857670 w 7712765"/>
              <a:gd name="connsiteY1" fmla="*/ 563148 h 821857"/>
              <a:gd name="connsiteX2" fmla="*/ 2405269 w 7712765"/>
              <a:gd name="connsiteY2" fmla="*/ 487017 h 821857"/>
              <a:gd name="connsiteX3" fmla="*/ 6569765 w 7712765"/>
              <a:gd name="connsiteY3" fmla="*/ 417443 h 821857"/>
              <a:gd name="connsiteX4" fmla="*/ 7712765 w 7712765"/>
              <a:gd name="connsiteY4" fmla="*/ 0 h 821857"/>
              <a:gd name="connsiteX5" fmla="*/ 0 w 7712765"/>
              <a:gd name="connsiteY5" fmla="*/ 0 h 821857"/>
              <a:gd name="connsiteX0" fmla="*/ 0 w 7741811"/>
              <a:gd name="connsiteY0" fmla="*/ 0 h 686739"/>
              <a:gd name="connsiteX1" fmla="*/ 886716 w 7741811"/>
              <a:gd name="connsiteY1" fmla="*/ 563148 h 686739"/>
              <a:gd name="connsiteX2" fmla="*/ 2434315 w 7741811"/>
              <a:gd name="connsiteY2" fmla="*/ 487017 h 686739"/>
              <a:gd name="connsiteX3" fmla="*/ 6598811 w 7741811"/>
              <a:gd name="connsiteY3" fmla="*/ 417443 h 686739"/>
              <a:gd name="connsiteX4" fmla="*/ 7741811 w 7741811"/>
              <a:gd name="connsiteY4" fmla="*/ 0 h 686739"/>
              <a:gd name="connsiteX5" fmla="*/ 0 w 7741811"/>
              <a:gd name="connsiteY5" fmla="*/ 0 h 686739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4409"/>
              <a:gd name="connsiteY0" fmla="*/ 0 h 809583"/>
              <a:gd name="connsiteX1" fmla="*/ 886716 w 7744409"/>
              <a:gd name="connsiteY1" fmla="*/ 563148 h 809583"/>
              <a:gd name="connsiteX2" fmla="*/ 2434315 w 7744409"/>
              <a:gd name="connsiteY2" fmla="*/ 487017 h 809583"/>
              <a:gd name="connsiteX3" fmla="*/ 6598811 w 7744409"/>
              <a:gd name="connsiteY3" fmla="*/ 417443 h 809583"/>
              <a:gd name="connsiteX4" fmla="*/ 7744409 w 7744409"/>
              <a:gd name="connsiteY4" fmla="*/ 3068 h 809583"/>
              <a:gd name="connsiteX5" fmla="*/ 0 w 7744409"/>
              <a:gd name="connsiteY5" fmla="*/ 0 h 809583"/>
              <a:gd name="connsiteX0" fmla="*/ 0 w 7744409"/>
              <a:gd name="connsiteY0" fmla="*/ 0 h 809583"/>
              <a:gd name="connsiteX1" fmla="*/ 886716 w 7744409"/>
              <a:gd name="connsiteY1" fmla="*/ 563148 h 809583"/>
              <a:gd name="connsiteX2" fmla="*/ 2434315 w 7744409"/>
              <a:gd name="connsiteY2" fmla="*/ 487017 h 809583"/>
              <a:gd name="connsiteX3" fmla="*/ 6598811 w 7744409"/>
              <a:gd name="connsiteY3" fmla="*/ 417443 h 809583"/>
              <a:gd name="connsiteX4" fmla="*/ 7744409 w 7744409"/>
              <a:gd name="connsiteY4" fmla="*/ 3068 h 809583"/>
              <a:gd name="connsiteX5" fmla="*/ 0 w 7744409"/>
              <a:gd name="connsiteY5" fmla="*/ 0 h 809583"/>
              <a:gd name="connsiteX0" fmla="*/ 0 w 7744409"/>
              <a:gd name="connsiteY0" fmla="*/ 0 h 809583"/>
              <a:gd name="connsiteX1" fmla="*/ 886716 w 7744409"/>
              <a:gd name="connsiteY1" fmla="*/ 563148 h 809583"/>
              <a:gd name="connsiteX2" fmla="*/ 2434315 w 7744409"/>
              <a:gd name="connsiteY2" fmla="*/ 487017 h 809583"/>
              <a:gd name="connsiteX3" fmla="*/ 6598811 w 7744409"/>
              <a:gd name="connsiteY3" fmla="*/ 417443 h 809583"/>
              <a:gd name="connsiteX4" fmla="*/ 7744409 w 7744409"/>
              <a:gd name="connsiteY4" fmla="*/ 3068 h 809583"/>
              <a:gd name="connsiteX5" fmla="*/ 0 w 7744409"/>
              <a:gd name="connsiteY5" fmla="*/ 0 h 809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44409" h="809583">
                <a:moveTo>
                  <a:pt x="0" y="0"/>
                </a:moveTo>
                <a:cubicBezTo>
                  <a:pt x="304237" y="167489"/>
                  <a:pt x="360369" y="233726"/>
                  <a:pt x="886716" y="563148"/>
                </a:cubicBezTo>
                <a:cubicBezTo>
                  <a:pt x="1304871" y="809583"/>
                  <a:pt x="1615947" y="706018"/>
                  <a:pt x="2434315" y="487017"/>
                </a:cubicBezTo>
                <a:cubicBezTo>
                  <a:pt x="3629697" y="155424"/>
                  <a:pt x="5540046" y="132029"/>
                  <a:pt x="6598811" y="417443"/>
                </a:cubicBezTo>
                <a:cubicBezTo>
                  <a:pt x="7392212" y="628150"/>
                  <a:pt x="7492697" y="440390"/>
                  <a:pt x="7744409" y="306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54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reeform 10"/>
          <p:cNvSpPr/>
          <p:nvPr/>
        </p:nvSpPr>
        <p:spPr bwMode="ltGray">
          <a:xfrm>
            <a:off x="0" y="312983"/>
            <a:ext cx="909138" cy="1423763"/>
          </a:xfrm>
          <a:custGeom>
            <a:avLst/>
            <a:gdLst>
              <a:gd name="connsiteX0" fmla="*/ 0 w 742566"/>
              <a:gd name="connsiteY0" fmla="*/ 0 h 1423763"/>
              <a:gd name="connsiteX1" fmla="*/ 0 w 742566"/>
              <a:gd name="connsiteY1" fmla="*/ 1423763 h 1423763"/>
              <a:gd name="connsiteX2" fmla="*/ 742566 w 742566"/>
              <a:gd name="connsiteY2" fmla="*/ 874510 h 1423763"/>
              <a:gd name="connsiteX3" fmla="*/ 714950 w 742566"/>
              <a:gd name="connsiteY3" fmla="*/ 444926 h 1423763"/>
              <a:gd name="connsiteX4" fmla="*/ 0 w 742566"/>
              <a:gd name="connsiteY4" fmla="*/ 0 h 1423763"/>
              <a:gd name="connsiteX0" fmla="*/ 0 w 861724"/>
              <a:gd name="connsiteY0" fmla="*/ 0 h 1569515"/>
              <a:gd name="connsiteX1" fmla="*/ 0 w 861724"/>
              <a:gd name="connsiteY1" fmla="*/ 1423763 h 1569515"/>
              <a:gd name="connsiteX2" fmla="*/ 742566 w 861724"/>
              <a:gd name="connsiteY2" fmla="*/ 874510 h 1569515"/>
              <a:gd name="connsiteX3" fmla="*/ 714950 w 861724"/>
              <a:gd name="connsiteY3" fmla="*/ 444926 h 1569515"/>
              <a:gd name="connsiteX4" fmla="*/ 0 w 861724"/>
              <a:gd name="connsiteY4" fmla="*/ 0 h 1569515"/>
              <a:gd name="connsiteX0" fmla="*/ 0 w 861724"/>
              <a:gd name="connsiteY0" fmla="*/ 163140 h 1732655"/>
              <a:gd name="connsiteX1" fmla="*/ 0 w 861724"/>
              <a:gd name="connsiteY1" fmla="*/ 1586903 h 1732655"/>
              <a:gd name="connsiteX2" fmla="*/ 742566 w 861724"/>
              <a:gd name="connsiteY2" fmla="*/ 1037650 h 1732655"/>
              <a:gd name="connsiteX3" fmla="*/ 714950 w 861724"/>
              <a:gd name="connsiteY3" fmla="*/ 608066 h 1732655"/>
              <a:gd name="connsiteX4" fmla="*/ 0 w 861724"/>
              <a:gd name="connsiteY4" fmla="*/ 163140 h 1732655"/>
              <a:gd name="connsiteX0" fmla="*/ 0 w 914642"/>
              <a:gd name="connsiteY0" fmla="*/ 163140 h 1732655"/>
              <a:gd name="connsiteX1" fmla="*/ 0 w 914642"/>
              <a:gd name="connsiteY1" fmla="*/ 1586903 h 1732655"/>
              <a:gd name="connsiteX2" fmla="*/ 742566 w 914642"/>
              <a:gd name="connsiteY2" fmla="*/ 1037650 h 1732655"/>
              <a:gd name="connsiteX3" fmla="*/ 714950 w 914642"/>
              <a:gd name="connsiteY3" fmla="*/ 608066 h 1732655"/>
              <a:gd name="connsiteX4" fmla="*/ 0 w 914642"/>
              <a:gd name="connsiteY4" fmla="*/ 163140 h 1732655"/>
              <a:gd name="connsiteX0" fmla="*/ 0 w 914642"/>
              <a:gd name="connsiteY0" fmla="*/ 163140 h 1732655"/>
              <a:gd name="connsiteX1" fmla="*/ 0 w 914642"/>
              <a:gd name="connsiteY1" fmla="*/ 1586903 h 1732655"/>
              <a:gd name="connsiteX2" fmla="*/ 742566 w 914642"/>
              <a:gd name="connsiteY2" fmla="*/ 1037650 h 1732655"/>
              <a:gd name="connsiteX3" fmla="*/ 714950 w 914642"/>
              <a:gd name="connsiteY3" fmla="*/ 608066 h 1732655"/>
              <a:gd name="connsiteX4" fmla="*/ 0 w 914642"/>
              <a:gd name="connsiteY4" fmla="*/ 163140 h 1732655"/>
              <a:gd name="connsiteX0" fmla="*/ 0 w 914642"/>
              <a:gd name="connsiteY0" fmla="*/ 0 h 1569515"/>
              <a:gd name="connsiteX1" fmla="*/ 0 w 914642"/>
              <a:gd name="connsiteY1" fmla="*/ 1423763 h 1569515"/>
              <a:gd name="connsiteX2" fmla="*/ 742566 w 914642"/>
              <a:gd name="connsiteY2" fmla="*/ 874510 h 1569515"/>
              <a:gd name="connsiteX3" fmla="*/ 714950 w 914642"/>
              <a:gd name="connsiteY3" fmla="*/ 444926 h 1569515"/>
              <a:gd name="connsiteX4" fmla="*/ 0 w 914642"/>
              <a:gd name="connsiteY4" fmla="*/ 0 h 1569515"/>
              <a:gd name="connsiteX0" fmla="*/ 0 w 948883"/>
              <a:gd name="connsiteY0" fmla="*/ 0 h 1569515"/>
              <a:gd name="connsiteX1" fmla="*/ 0 w 948883"/>
              <a:gd name="connsiteY1" fmla="*/ 1423763 h 1569515"/>
              <a:gd name="connsiteX2" fmla="*/ 742566 w 948883"/>
              <a:gd name="connsiteY2" fmla="*/ 874510 h 1569515"/>
              <a:gd name="connsiteX3" fmla="*/ 714950 w 948883"/>
              <a:gd name="connsiteY3" fmla="*/ 444926 h 1569515"/>
              <a:gd name="connsiteX4" fmla="*/ 0 w 948883"/>
              <a:gd name="connsiteY4" fmla="*/ 0 h 1569515"/>
              <a:gd name="connsiteX0" fmla="*/ 0 w 909138"/>
              <a:gd name="connsiteY0" fmla="*/ 0 h 1569515"/>
              <a:gd name="connsiteX1" fmla="*/ 0 w 909138"/>
              <a:gd name="connsiteY1" fmla="*/ 1423763 h 1569515"/>
              <a:gd name="connsiteX2" fmla="*/ 742566 w 909138"/>
              <a:gd name="connsiteY2" fmla="*/ 874510 h 1569515"/>
              <a:gd name="connsiteX3" fmla="*/ 714950 w 909138"/>
              <a:gd name="connsiteY3" fmla="*/ 444926 h 1569515"/>
              <a:gd name="connsiteX4" fmla="*/ 0 w 909138"/>
              <a:gd name="connsiteY4" fmla="*/ 0 h 1569515"/>
              <a:gd name="connsiteX0" fmla="*/ 0 w 909138"/>
              <a:gd name="connsiteY0" fmla="*/ 0 h 1423763"/>
              <a:gd name="connsiteX1" fmla="*/ 0 w 909138"/>
              <a:gd name="connsiteY1" fmla="*/ 1423763 h 1423763"/>
              <a:gd name="connsiteX2" fmla="*/ 742566 w 909138"/>
              <a:gd name="connsiteY2" fmla="*/ 874510 h 1423763"/>
              <a:gd name="connsiteX3" fmla="*/ 714950 w 909138"/>
              <a:gd name="connsiteY3" fmla="*/ 444926 h 1423763"/>
              <a:gd name="connsiteX4" fmla="*/ 0 w 909138"/>
              <a:gd name="connsiteY4" fmla="*/ 0 h 142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9138" h="1423763">
                <a:moveTo>
                  <a:pt x="0" y="0"/>
                </a:moveTo>
                <a:lnTo>
                  <a:pt x="0" y="1423763"/>
                </a:lnTo>
                <a:cubicBezTo>
                  <a:pt x="307056" y="1125441"/>
                  <a:pt x="599640" y="970558"/>
                  <a:pt x="742566" y="874510"/>
                </a:cubicBezTo>
                <a:cubicBezTo>
                  <a:pt x="885492" y="778462"/>
                  <a:pt x="909138" y="598868"/>
                  <a:pt x="714950" y="444926"/>
                </a:cubicBezTo>
                <a:cubicBezTo>
                  <a:pt x="481017" y="259268"/>
                  <a:pt x="145961" y="102135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Freeform 11"/>
          <p:cNvSpPr/>
          <p:nvPr/>
        </p:nvSpPr>
        <p:spPr bwMode="ltGray">
          <a:xfrm>
            <a:off x="7706271" y="-3132"/>
            <a:ext cx="1450255" cy="1647155"/>
          </a:xfrm>
          <a:custGeom>
            <a:avLst/>
            <a:gdLst>
              <a:gd name="connsiteX0" fmla="*/ 422754 w 1302707"/>
              <a:gd name="connsiteY0" fmla="*/ 0 h 1615858"/>
              <a:gd name="connsiteX1" fmla="*/ 1302707 w 1302707"/>
              <a:gd name="connsiteY1" fmla="*/ 0 h 1615858"/>
              <a:gd name="connsiteX2" fmla="*/ 1290181 w 1302707"/>
              <a:gd name="connsiteY2" fmla="*/ 1615858 h 1615858"/>
              <a:gd name="connsiteX3" fmla="*/ 109603 w 1302707"/>
              <a:gd name="connsiteY3" fmla="*/ 879954 h 1615858"/>
              <a:gd name="connsiteX4" fmla="*/ 0 w 1302707"/>
              <a:gd name="connsiteY4" fmla="*/ 382044 h 1615858"/>
              <a:gd name="connsiteX5" fmla="*/ 422754 w 1302707"/>
              <a:gd name="connsiteY5" fmla="*/ 0 h 1615858"/>
              <a:gd name="connsiteX0" fmla="*/ 528181 w 1408134"/>
              <a:gd name="connsiteY0" fmla="*/ 0 h 1762517"/>
              <a:gd name="connsiteX1" fmla="*/ 1408134 w 1408134"/>
              <a:gd name="connsiteY1" fmla="*/ 0 h 1762517"/>
              <a:gd name="connsiteX2" fmla="*/ 1395608 w 1408134"/>
              <a:gd name="connsiteY2" fmla="*/ 1615858 h 1762517"/>
              <a:gd name="connsiteX3" fmla="*/ 215030 w 1408134"/>
              <a:gd name="connsiteY3" fmla="*/ 879954 h 1762517"/>
              <a:gd name="connsiteX4" fmla="*/ 105427 w 1408134"/>
              <a:gd name="connsiteY4" fmla="*/ 382044 h 1762517"/>
              <a:gd name="connsiteX5" fmla="*/ 528181 w 1408134"/>
              <a:gd name="connsiteY5" fmla="*/ 0 h 1762517"/>
              <a:gd name="connsiteX0" fmla="*/ 528181 w 1408134"/>
              <a:gd name="connsiteY0" fmla="*/ 0 h 1762517"/>
              <a:gd name="connsiteX1" fmla="*/ 1408134 w 1408134"/>
              <a:gd name="connsiteY1" fmla="*/ 0 h 1762517"/>
              <a:gd name="connsiteX2" fmla="*/ 1395608 w 1408134"/>
              <a:gd name="connsiteY2" fmla="*/ 1615858 h 1762517"/>
              <a:gd name="connsiteX3" fmla="*/ 215030 w 1408134"/>
              <a:gd name="connsiteY3" fmla="*/ 879954 h 1762517"/>
              <a:gd name="connsiteX4" fmla="*/ 105427 w 1408134"/>
              <a:gd name="connsiteY4" fmla="*/ 382044 h 1762517"/>
              <a:gd name="connsiteX5" fmla="*/ 528181 w 1408134"/>
              <a:gd name="connsiteY5" fmla="*/ 0 h 1762517"/>
              <a:gd name="connsiteX0" fmla="*/ 528181 w 1408134"/>
              <a:gd name="connsiteY0" fmla="*/ 0 h 1615858"/>
              <a:gd name="connsiteX1" fmla="*/ 1408134 w 1408134"/>
              <a:gd name="connsiteY1" fmla="*/ 0 h 1615858"/>
              <a:gd name="connsiteX2" fmla="*/ 1395608 w 1408134"/>
              <a:gd name="connsiteY2" fmla="*/ 1615858 h 1615858"/>
              <a:gd name="connsiteX3" fmla="*/ 215030 w 1408134"/>
              <a:gd name="connsiteY3" fmla="*/ 879954 h 1615858"/>
              <a:gd name="connsiteX4" fmla="*/ 105427 w 1408134"/>
              <a:gd name="connsiteY4" fmla="*/ 382044 h 1615858"/>
              <a:gd name="connsiteX5" fmla="*/ 528181 w 1408134"/>
              <a:gd name="connsiteY5" fmla="*/ 0 h 1615858"/>
              <a:gd name="connsiteX0" fmla="*/ 529337 w 1409290"/>
              <a:gd name="connsiteY0" fmla="*/ 0 h 1615858"/>
              <a:gd name="connsiteX1" fmla="*/ 1409290 w 1409290"/>
              <a:gd name="connsiteY1" fmla="*/ 0 h 1615858"/>
              <a:gd name="connsiteX2" fmla="*/ 1396764 w 1409290"/>
              <a:gd name="connsiteY2" fmla="*/ 1615858 h 1615858"/>
              <a:gd name="connsiteX3" fmla="*/ 215030 w 1409290"/>
              <a:gd name="connsiteY3" fmla="*/ 864897 h 1615858"/>
              <a:gd name="connsiteX4" fmla="*/ 106583 w 1409290"/>
              <a:gd name="connsiteY4" fmla="*/ 382044 h 1615858"/>
              <a:gd name="connsiteX5" fmla="*/ 529337 w 1409290"/>
              <a:gd name="connsiteY5" fmla="*/ 0 h 1615858"/>
              <a:gd name="connsiteX0" fmla="*/ 522046 w 1401999"/>
              <a:gd name="connsiteY0" fmla="*/ 0 h 1615858"/>
              <a:gd name="connsiteX1" fmla="*/ 1401999 w 1401999"/>
              <a:gd name="connsiteY1" fmla="*/ 0 h 1615858"/>
              <a:gd name="connsiteX2" fmla="*/ 1389473 w 1401999"/>
              <a:gd name="connsiteY2" fmla="*/ 1615858 h 1615858"/>
              <a:gd name="connsiteX3" fmla="*/ 207739 w 1401999"/>
              <a:gd name="connsiteY3" fmla="*/ 864897 h 1615858"/>
              <a:gd name="connsiteX4" fmla="*/ 99292 w 1401999"/>
              <a:gd name="connsiteY4" fmla="*/ 382044 h 1615858"/>
              <a:gd name="connsiteX5" fmla="*/ 522046 w 1401999"/>
              <a:gd name="connsiteY5" fmla="*/ 0 h 1615858"/>
              <a:gd name="connsiteX0" fmla="*/ 570302 w 1450255"/>
              <a:gd name="connsiteY0" fmla="*/ 0 h 1615858"/>
              <a:gd name="connsiteX1" fmla="*/ 1450255 w 1450255"/>
              <a:gd name="connsiteY1" fmla="*/ 0 h 1615858"/>
              <a:gd name="connsiteX2" fmla="*/ 1437729 w 1450255"/>
              <a:gd name="connsiteY2" fmla="*/ 1615858 h 1615858"/>
              <a:gd name="connsiteX3" fmla="*/ 255995 w 1450255"/>
              <a:gd name="connsiteY3" fmla="*/ 864897 h 1615858"/>
              <a:gd name="connsiteX4" fmla="*/ 147548 w 1450255"/>
              <a:gd name="connsiteY4" fmla="*/ 382044 h 1615858"/>
              <a:gd name="connsiteX5" fmla="*/ 570302 w 1450255"/>
              <a:gd name="connsiteY5" fmla="*/ 0 h 1615858"/>
              <a:gd name="connsiteX0" fmla="*/ 570302 w 1450255"/>
              <a:gd name="connsiteY0" fmla="*/ 0 h 1615858"/>
              <a:gd name="connsiteX1" fmla="*/ 1450255 w 1450255"/>
              <a:gd name="connsiteY1" fmla="*/ 0 h 1615858"/>
              <a:gd name="connsiteX2" fmla="*/ 1437729 w 1450255"/>
              <a:gd name="connsiteY2" fmla="*/ 1615858 h 1615858"/>
              <a:gd name="connsiteX3" fmla="*/ 255995 w 1450255"/>
              <a:gd name="connsiteY3" fmla="*/ 864897 h 1615858"/>
              <a:gd name="connsiteX4" fmla="*/ 147548 w 1450255"/>
              <a:gd name="connsiteY4" fmla="*/ 382044 h 1615858"/>
              <a:gd name="connsiteX5" fmla="*/ 570302 w 1450255"/>
              <a:gd name="connsiteY5" fmla="*/ 0 h 1615858"/>
              <a:gd name="connsiteX0" fmla="*/ 570302 w 1450255"/>
              <a:gd name="connsiteY0" fmla="*/ 0 h 1615858"/>
              <a:gd name="connsiteX1" fmla="*/ 1450255 w 1450255"/>
              <a:gd name="connsiteY1" fmla="*/ 0 h 1615858"/>
              <a:gd name="connsiteX2" fmla="*/ 1437729 w 1450255"/>
              <a:gd name="connsiteY2" fmla="*/ 1615858 h 1615858"/>
              <a:gd name="connsiteX3" fmla="*/ 255995 w 1450255"/>
              <a:gd name="connsiteY3" fmla="*/ 864897 h 1615858"/>
              <a:gd name="connsiteX4" fmla="*/ 147548 w 1450255"/>
              <a:gd name="connsiteY4" fmla="*/ 382044 h 1615858"/>
              <a:gd name="connsiteX5" fmla="*/ 570302 w 1450255"/>
              <a:gd name="connsiteY5" fmla="*/ 0 h 1615858"/>
              <a:gd name="connsiteX0" fmla="*/ 570302 w 1450255"/>
              <a:gd name="connsiteY0" fmla="*/ 0 h 1647155"/>
              <a:gd name="connsiteX1" fmla="*/ 1450255 w 1450255"/>
              <a:gd name="connsiteY1" fmla="*/ 0 h 1647155"/>
              <a:gd name="connsiteX2" fmla="*/ 1437729 w 1450255"/>
              <a:gd name="connsiteY2" fmla="*/ 1647155 h 1647155"/>
              <a:gd name="connsiteX3" fmla="*/ 255995 w 1450255"/>
              <a:gd name="connsiteY3" fmla="*/ 864897 h 1647155"/>
              <a:gd name="connsiteX4" fmla="*/ 147548 w 1450255"/>
              <a:gd name="connsiteY4" fmla="*/ 382044 h 1647155"/>
              <a:gd name="connsiteX5" fmla="*/ 570302 w 1450255"/>
              <a:gd name="connsiteY5" fmla="*/ 0 h 1647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0255" h="1647155">
                <a:moveTo>
                  <a:pt x="570302" y="0"/>
                </a:moveTo>
                <a:lnTo>
                  <a:pt x="1450255" y="0"/>
                </a:lnTo>
                <a:cubicBezTo>
                  <a:pt x="1446080" y="538619"/>
                  <a:pt x="1441904" y="1108536"/>
                  <a:pt x="1437729" y="1647155"/>
                </a:cubicBezTo>
                <a:cubicBezTo>
                  <a:pt x="1059800" y="1253174"/>
                  <a:pt x="463734" y="1013829"/>
                  <a:pt x="255995" y="864897"/>
                </a:cubicBezTo>
                <a:cubicBezTo>
                  <a:pt x="0" y="680990"/>
                  <a:pt x="64002" y="497791"/>
                  <a:pt x="147548" y="382044"/>
                </a:cubicBezTo>
                <a:cubicBezTo>
                  <a:pt x="231094" y="266297"/>
                  <a:pt x="385474" y="72158"/>
                  <a:pt x="57030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54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530352"/>
            <a:ext cx="7315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64792"/>
            <a:ext cx="4041648" cy="64008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0487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64792"/>
            <a:ext cx="4041648" cy="64008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0487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59D67-FB80-43A6-AE7E-1A0015D1E8CA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12/19/2014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79275-9EF8-426E-82B1-ED403AFA2587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1289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/>
          <p:nvPr/>
        </p:nvSpPr>
        <p:spPr bwMode="ltGray">
          <a:xfrm>
            <a:off x="30589" y="0"/>
            <a:ext cx="7744409" cy="809583"/>
          </a:xfrm>
          <a:custGeom>
            <a:avLst/>
            <a:gdLst>
              <a:gd name="connsiteX0" fmla="*/ 0 w 7712765"/>
              <a:gd name="connsiteY0" fmla="*/ 0 h 576470"/>
              <a:gd name="connsiteX1" fmla="*/ 854765 w 7712765"/>
              <a:gd name="connsiteY1" fmla="*/ 576470 h 576470"/>
              <a:gd name="connsiteX2" fmla="*/ 2405269 w 7712765"/>
              <a:gd name="connsiteY2" fmla="*/ 487017 h 576470"/>
              <a:gd name="connsiteX3" fmla="*/ 6569765 w 7712765"/>
              <a:gd name="connsiteY3" fmla="*/ 417443 h 576470"/>
              <a:gd name="connsiteX4" fmla="*/ 7712765 w 7712765"/>
              <a:gd name="connsiteY4" fmla="*/ 0 h 576470"/>
              <a:gd name="connsiteX5" fmla="*/ 0 w 7712765"/>
              <a:gd name="connsiteY5" fmla="*/ 0 h 576470"/>
              <a:gd name="connsiteX0" fmla="*/ 0 w 7712765"/>
              <a:gd name="connsiteY0" fmla="*/ 0 h 657639"/>
              <a:gd name="connsiteX1" fmla="*/ 854765 w 7712765"/>
              <a:gd name="connsiteY1" fmla="*/ 576470 h 657639"/>
              <a:gd name="connsiteX2" fmla="*/ 2405269 w 7712765"/>
              <a:gd name="connsiteY2" fmla="*/ 487017 h 657639"/>
              <a:gd name="connsiteX3" fmla="*/ 6569765 w 7712765"/>
              <a:gd name="connsiteY3" fmla="*/ 417443 h 657639"/>
              <a:gd name="connsiteX4" fmla="*/ 7712765 w 7712765"/>
              <a:gd name="connsiteY4" fmla="*/ 0 h 657639"/>
              <a:gd name="connsiteX5" fmla="*/ 0 w 7712765"/>
              <a:gd name="connsiteY5" fmla="*/ 0 h 657639"/>
              <a:gd name="connsiteX0" fmla="*/ 0 w 8807726"/>
              <a:gd name="connsiteY0" fmla="*/ 0 h 657639"/>
              <a:gd name="connsiteX1" fmla="*/ 854765 w 8807726"/>
              <a:gd name="connsiteY1" fmla="*/ 576470 h 657639"/>
              <a:gd name="connsiteX2" fmla="*/ 2405269 w 8807726"/>
              <a:gd name="connsiteY2" fmla="*/ 487017 h 657639"/>
              <a:gd name="connsiteX3" fmla="*/ 6569765 w 8807726"/>
              <a:gd name="connsiteY3" fmla="*/ 417443 h 657639"/>
              <a:gd name="connsiteX4" fmla="*/ 7712765 w 8807726"/>
              <a:gd name="connsiteY4" fmla="*/ 0 h 657639"/>
              <a:gd name="connsiteX5" fmla="*/ 0 w 8807726"/>
              <a:gd name="connsiteY5" fmla="*/ 0 h 657639"/>
              <a:gd name="connsiteX0" fmla="*/ 0 w 7712765"/>
              <a:gd name="connsiteY0" fmla="*/ 0 h 657639"/>
              <a:gd name="connsiteX1" fmla="*/ 854765 w 7712765"/>
              <a:gd name="connsiteY1" fmla="*/ 576470 h 657639"/>
              <a:gd name="connsiteX2" fmla="*/ 2405269 w 7712765"/>
              <a:gd name="connsiteY2" fmla="*/ 487017 h 657639"/>
              <a:gd name="connsiteX3" fmla="*/ 6569765 w 7712765"/>
              <a:gd name="connsiteY3" fmla="*/ 417443 h 657639"/>
              <a:gd name="connsiteX4" fmla="*/ 7712765 w 7712765"/>
              <a:gd name="connsiteY4" fmla="*/ 0 h 657639"/>
              <a:gd name="connsiteX5" fmla="*/ 0 w 7712765"/>
              <a:gd name="connsiteY5" fmla="*/ 0 h 657639"/>
              <a:gd name="connsiteX0" fmla="*/ 0 w 7712765"/>
              <a:gd name="connsiteY0" fmla="*/ 0 h 840448"/>
              <a:gd name="connsiteX1" fmla="*/ 854765 w 7712765"/>
              <a:gd name="connsiteY1" fmla="*/ 576470 h 840448"/>
              <a:gd name="connsiteX2" fmla="*/ 2405269 w 7712765"/>
              <a:gd name="connsiteY2" fmla="*/ 487017 h 840448"/>
              <a:gd name="connsiteX3" fmla="*/ 6569765 w 7712765"/>
              <a:gd name="connsiteY3" fmla="*/ 417443 h 840448"/>
              <a:gd name="connsiteX4" fmla="*/ 7712765 w 7712765"/>
              <a:gd name="connsiteY4" fmla="*/ 0 h 840448"/>
              <a:gd name="connsiteX5" fmla="*/ 0 w 7712765"/>
              <a:gd name="connsiteY5" fmla="*/ 0 h 840448"/>
              <a:gd name="connsiteX0" fmla="*/ 0 w 7712765"/>
              <a:gd name="connsiteY0" fmla="*/ 0 h 840448"/>
              <a:gd name="connsiteX1" fmla="*/ 854765 w 7712765"/>
              <a:gd name="connsiteY1" fmla="*/ 576470 h 840448"/>
              <a:gd name="connsiteX2" fmla="*/ 2405269 w 7712765"/>
              <a:gd name="connsiteY2" fmla="*/ 487017 h 840448"/>
              <a:gd name="connsiteX3" fmla="*/ 6569765 w 7712765"/>
              <a:gd name="connsiteY3" fmla="*/ 417443 h 840448"/>
              <a:gd name="connsiteX4" fmla="*/ 7712765 w 7712765"/>
              <a:gd name="connsiteY4" fmla="*/ 0 h 840448"/>
              <a:gd name="connsiteX5" fmla="*/ 0 w 7712765"/>
              <a:gd name="connsiteY5" fmla="*/ 0 h 840448"/>
              <a:gd name="connsiteX0" fmla="*/ 1143000 w 8855765"/>
              <a:gd name="connsiteY0" fmla="*/ 0 h 840448"/>
              <a:gd name="connsiteX1" fmla="*/ 1997765 w 8855765"/>
              <a:gd name="connsiteY1" fmla="*/ 576470 h 840448"/>
              <a:gd name="connsiteX2" fmla="*/ 3548269 w 8855765"/>
              <a:gd name="connsiteY2" fmla="*/ 487017 h 840448"/>
              <a:gd name="connsiteX3" fmla="*/ 7712765 w 8855765"/>
              <a:gd name="connsiteY3" fmla="*/ 417443 h 840448"/>
              <a:gd name="connsiteX4" fmla="*/ 8855765 w 8855765"/>
              <a:gd name="connsiteY4" fmla="*/ 0 h 840448"/>
              <a:gd name="connsiteX5" fmla="*/ 1143000 w 8855765"/>
              <a:gd name="connsiteY5" fmla="*/ 0 h 840448"/>
              <a:gd name="connsiteX0" fmla="*/ 0 w 7712765"/>
              <a:gd name="connsiteY0" fmla="*/ 0 h 840448"/>
              <a:gd name="connsiteX1" fmla="*/ 854765 w 7712765"/>
              <a:gd name="connsiteY1" fmla="*/ 576470 h 840448"/>
              <a:gd name="connsiteX2" fmla="*/ 2405269 w 7712765"/>
              <a:gd name="connsiteY2" fmla="*/ 487017 h 840448"/>
              <a:gd name="connsiteX3" fmla="*/ 6569765 w 7712765"/>
              <a:gd name="connsiteY3" fmla="*/ 417443 h 840448"/>
              <a:gd name="connsiteX4" fmla="*/ 7712765 w 7712765"/>
              <a:gd name="connsiteY4" fmla="*/ 0 h 840448"/>
              <a:gd name="connsiteX5" fmla="*/ 0 w 7712765"/>
              <a:gd name="connsiteY5" fmla="*/ 0 h 840448"/>
              <a:gd name="connsiteX0" fmla="*/ 0 w 7712765"/>
              <a:gd name="connsiteY0" fmla="*/ 0 h 686739"/>
              <a:gd name="connsiteX1" fmla="*/ 857670 w 7712765"/>
              <a:gd name="connsiteY1" fmla="*/ 563148 h 686739"/>
              <a:gd name="connsiteX2" fmla="*/ 2405269 w 7712765"/>
              <a:gd name="connsiteY2" fmla="*/ 487017 h 686739"/>
              <a:gd name="connsiteX3" fmla="*/ 6569765 w 7712765"/>
              <a:gd name="connsiteY3" fmla="*/ 417443 h 686739"/>
              <a:gd name="connsiteX4" fmla="*/ 7712765 w 7712765"/>
              <a:gd name="connsiteY4" fmla="*/ 0 h 686739"/>
              <a:gd name="connsiteX5" fmla="*/ 0 w 7712765"/>
              <a:gd name="connsiteY5" fmla="*/ 0 h 686739"/>
              <a:gd name="connsiteX0" fmla="*/ 0 w 7712765"/>
              <a:gd name="connsiteY0" fmla="*/ 0 h 821857"/>
              <a:gd name="connsiteX1" fmla="*/ 857670 w 7712765"/>
              <a:gd name="connsiteY1" fmla="*/ 563148 h 821857"/>
              <a:gd name="connsiteX2" fmla="*/ 2405269 w 7712765"/>
              <a:gd name="connsiteY2" fmla="*/ 487017 h 821857"/>
              <a:gd name="connsiteX3" fmla="*/ 6569765 w 7712765"/>
              <a:gd name="connsiteY3" fmla="*/ 417443 h 821857"/>
              <a:gd name="connsiteX4" fmla="*/ 7712765 w 7712765"/>
              <a:gd name="connsiteY4" fmla="*/ 0 h 821857"/>
              <a:gd name="connsiteX5" fmla="*/ 0 w 7712765"/>
              <a:gd name="connsiteY5" fmla="*/ 0 h 821857"/>
              <a:gd name="connsiteX0" fmla="*/ 0 w 7741811"/>
              <a:gd name="connsiteY0" fmla="*/ 0 h 686739"/>
              <a:gd name="connsiteX1" fmla="*/ 886716 w 7741811"/>
              <a:gd name="connsiteY1" fmla="*/ 563148 h 686739"/>
              <a:gd name="connsiteX2" fmla="*/ 2434315 w 7741811"/>
              <a:gd name="connsiteY2" fmla="*/ 487017 h 686739"/>
              <a:gd name="connsiteX3" fmla="*/ 6598811 w 7741811"/>
              <a:gd name="connsiteY3" fmla="*/ 417443 h 686739"/>
              <a:gd name="connsiteX4" fmla="*/ 7741811 w 7741811"/>
              <a:gd name="connsiteY4" fmla="*/ 0 h 686739"/>
              <a:gd name="connsiteX5" fmla="*/ 0 w 7741811"/>
              <a:gd name="connsiteY5" fmla="*/ 0 h 686739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4409"/>
              <a:gd name="connsiteY0" fmla="*/ 0 h 809583"/>
              <a:gd name="connsiteX1" fmla="*/ 886716 w 7744409"/>
              <a:gd name="connsiteY1" fmla="*/ 563148 h 809583"/>
              <a:gd name="connsiteX2" fmla="*/ 2434315 w 7744409"/>
              <a:gd name="connsiteY2" fmla="*/ 487017 h 809583"/>
              <a:gd name="connsiteX3" fmla="*/ 6598811 w 7744409"/>
              <a:gd name="connsiteY3" fmla="*/ 417443 h 809583"/>
              <a:gd name="connsiteX4" fmla="*/ 7744409 w 7744409"/>
              <a:gd name="connsiteY4" fmla="*/ 3068 h 809583"/>
              <a:gd name="connsiteX5" fmla="*/ 0 w 7744409"/>
              <a:gd name="connsiteY5" fmla="*/ 0 h 809583"/>
              <a:gd name="connsiteX0" fmla="*/ 0 w 7744409"/>
              <a:gd name="connsiteY0" fmla="*/ 0 h 809583"/>
              <a:gd name="connsiteX1" fmla="*/ 886716 w 7744409"/>
              <a:gd name="connsiteY1" fmla="*/ 563148 h 809583"/>
              <a:gd name="connsiteX2" fmla="*/ 2434315 w 7744409"/>
              <a:gd name="connsiteY2" fmla="*/ 487017 h 809583"/>
              <a:gd name="connsiteX3" fmla="*/ 6598811 w 7744409"/>
              <a:gd name="connsiteY3" fmla="*/ 417443 h 809583"/>
              <a:gd name="connsiteX4" fmla="*/ 7744409 w 7744409"/>
              <a:gd name="connsiteY4" fmla="*/ 3068 h 809583"/>
              <a:gd name="connsiteX5" fmla="*/ 0 w 7744409"/>
              <a:gd name="connsiteY5" fmla="*/ 0 h 809583"/>
              <a:gd name="connsiteX0" fmla="*/ 0 w 7744409"/>
              <a:gd name="connsiteY0" fmla="*/ 0 h 809583"/>
              <a:gd name="connsiteX1" fmla="*/ 886716 w 7744409"/>
              <a:gd name="connsiteY1" fmla="*/ 563148 h 809583"/>
              <a:gd name="connsiteX2" fmla="*/ 2434315 w 7744409"/>
              <a:gd name="connsiteY2" fmla="*/ 487017 h 809583"/>
              <a:gd name="connsiteX3" fmla="*/ 6598811 w 7744409"/>
              <a:gd name="connsiteY3" fmla="*/ 417443 h 809583"/>
              <a:gd name="connsiteX4" fmla="*/ 7744409 w 7744409"/>
              <a:gd name="connsiteY4" fmla="*/ 3068 h 809583"/>
              <a:gd name="connsiteX5" fmla="*/ 0 w 7744409"/>
              <a:gd name="connsiteY5" fmla="*/ 0 h 809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44409" h="809583">
                <a:moveTo>
                  <a:pt x="0" y="0"/>
                </a:moveTo>
                <a:cubicBezTo>
                  <a:pt x="304237" y="167489"/>
                  <a:pt x="360369" y="233726"/>
                  <a:pt x="886716" y="563148"/>
                </a:cubicBezTo>
                <a:cubicBezTo>
                  <a:pt x="1304871" y="809583"/>
                  <a:pt x="1615947" y="706018"/>
                  <a:pt x="2434315" y="487017"/>
                </a:cubicBezTo>
                <a:cubicBezTo>
                  <a:pt x="3629697" y="155424"/>
                  <a:pt x="5540046" y="132029"/>
                  <a:pt x="6598811" y="417443"/>
                </a:cubicBezTo>
                <a:cubicBezTo>
                  <a:pt x="7392212" y="628150"/>
                  <a:pt x="7492697" y="440390"/>
                  <a:pt x="7744409" y="306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54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reeform 6"/>
          <p:cNvSpPr/>
          <p:nvPr/>
        </p:nvSpPr>
        <p:spPr bwMode="ltGray">
          <a:xfrm>
            <a:off x="0" y="312983"/>
            <a:ext cx="909138" cy="1423763"/>
          </a:xfrm>
          <a:custGeom>
            <a:avLst/>
            <a:gdLst>
              <a:gd name="connsiteX0" fmla="*/ 0 w 742566"/>
              <a:gd name="connsiteY0" fmla="*/ 0 h 1423763"/>
              <a:gd name="connsiteX1" fmla="*/ 0 w 742566"/>
              <a:gd name="connsiteY1" fmla="*/ 1423763 h 1423763"/>
              <a:gd name="connsiteX2" fmla="*/ 742566 w 742566"/>
              <a:gd name="connsiteY2" fmla="*/ 874510 h 1423763"/>
              <a:gd name="connsiteX3" fmla="*/ 714950 w 742566"/>
              <a:gd name="connsiteY3" fmla="*/ 444926 h 1423763"/>
              <a:gd name="connsiteX4" fmla="*/ 0 w 742566"/>
              <a:gd name="connsiteY4" fmla="*/ 0 h 1423763"/>
              <a:gd name="connsiteX0" fmla="*/ 0 w 861724"/>
              <a:gd name="connsiteY0" fmla="*/ 0 h 1569515"/>
              <a:gd name="connsiteX1" fmla="*/ 0 w 861724"/>
              <a:gd name="connsiteY1" fmla="*/ 1423763 h 1569515"/>
              <a:gd name="connsiteX2" fmla="*/ 742566 w 861724"/>
              <a:gd name="connsiteY2" fmla="*/ 874510 h 1569515"/>
              <a:gd name="connsiteX3" fmla="*/ 714950 w 861724"/>
              <a:gd name="connsiteY3" fmla="*/ 444926 h 1569515"/>
              <a:gd name="connsiteX4" fmla="*/ 0 w 861724"/>
              <a:gd name="connsiteY4" fmla="*/ 0 h 1569515"/>
              <a:gd name="connsiteX0" fmla="*/ 0 w 861724"/>
              <a:gd name="connsiteY0" fmla="*/ 163140 h 1732655"/>
              <a:gd name="connsiteX1" fmla="*/ 0 w 861724"/>
              <a:gd name="connsiteY1" fmla="*/ 1586903 h 1732655"/>
              <a:gd name="connsiteX2" fmla="*/ 742566 w 861724"/>
              <a:gd name="connsiteY2" fmla="*/ 1037650 h 1732655"/>
              <a:gd name="connsiteX3" fmla="*/ 714950 w 861724"/>
              <a:gd name="connsiteY3" fmla="*/ 608066 h 1732655"/>
              <a:gd name="connsiteX4" fmla="*/ 0 w 861724"/>
              <a:gd name="connsiteY4" fmla="*/ 163140 h 1732655"/>
              <a:gd name="connsiteX0" fmla="*/ 0 w 914642"/>
              <a:gd name="connsiteY0" fmla="*/ 163140 h 1732655"/>
              <a:gd name="connsiteX1" fmla="*/ 0 w 914642"/>
              <a:gd name="connsiteY1" fmla="*/ 1586903 h 1732655"/>
              <a:gd name="connsiteX2" fmla="*/ 742566 w 914642"/>
              <a:gd name="connsiteY2" fmla="*/ 1037650 h 1732655"/>
              <a:gd name="connsiteX3" fmla="*/ 714950 w 914642"/>
              <a:gd name="connsiteY3" fmla="*/ 608066 h 1732655"/>
              <a:gd name="connsiteX4" fmla="*/ 0 w 914642"/>
              <a:gd name="connsiteY4" fmla="*/ 163140 h 1732655"/>
              <a:gd name="connsiteX0" fmla="*/ 0 w 914642"/>
              <a:gd name="connsiteY0" fmla="*/ 163140 h 1732655"/>
              <a:gd name="connsiteX1" fmla="*/ 0 w 914642"/>
              <a:gd name="connsiteY1" fmla="*/ 1586903 h 1732655"/>
              <a:gd name="connsiteX2" fmla="*/ 742566 w 914642"/>
              <a:gd name="connsiteY2" fmla="*/ 1037650 h 1732655"/>
              <a:gd name="connsiteX3" fmla="*/ 714950 w 914642"/>
              <a:gd name="connsiteY3" fmla="*/ 608066 h 1732655"/>
              <a:gd name="connsiteX4" fmla="*/ 0 w 914642"/>
              <a:gd name="connsiteY4" fmla="*/ 163140 h 1732655"/>
              <a:gd name="connsiteX0" fmla="*/ 0 w 914642"/>
              <a:gd name="connsiteY0" fmla="*/ 0 h 1569515"/>
              <a:gd name="connsiteX1" fmla="*/ 0 w 914642"/>
              <a:gd name="connsiteY1" fmla="*/ 1423763 h 1569515"/>
              <a:gd name="connsiteX2" fmla="*/ 742566 w 914642"/>
              <a:gd name="connsiteY2" fmla="*/ 874510 h 1569515"/>
              <a:gd name="connsiteX3" fmla="*/ 714950 w 914642"/>
              <a:gd name="connsiteY3" fmla="*/ 444926 h 1569515"/>
              <a:gd name="connsiteX4" fmla="*/ 0 w 914642"/>
              <a:gd name="connsiteY4" fmla="*/ 0 h 1569515"/>
              <a:gd name="connsiteX0" fmla="*/ 0 w 948883"/>
              <a:gd name="connsiteY0" fmla="*/ 0 h 1569515"/>
              <a:gd name="connsiteX1" fmla="*/ 0 w 948883"/>
              <a:gd name="connsiteY1" fmla="*/ 1423763 h 1569515"/>
              <a:gd name="connsiteX2" fmla="*/ 742566 w 948883"/>
              <a:gd name="connsiteY2" fmla="*/ 874510 h 1569515"/>
              <a:gd name="connsiteX3" fmla="*/ 714950 w 948883"/>
              <a:gd name="connsiteY3" fmla="*/ 444926 h 1569515"/>
              <a:gd name="connsiteX4" fmla="*/ 0 w 948883"/>
              <a:gd name="connsiteY4" fmla="*/ 0 h 1569515"/>
              <a:gd name="connsiteX0" fmla="*/ 0 w 909138"/>
              <a:gd name="connsiteY0" fmla="*/ 0 h 1569515"/>
              <a:gd name="connsiteX1" fmla="*/ 0 w 909138"/>
              <a:gd name="connsiteY1" fmla="*/ 1423763 h 1569515"/>
              <a:gd name="connsiteX2" fmla="*/ 742566 w 909138"/>
              <a:gd name="connsiteY2" fmla="*/ 874510 h 1569515"/>
              <a:gd name="connsiteX3" fmla="*/ 714950 w 909138"/>
              <a:gd name="connsiteY3" fmla="*/ 444926 h 1569515"/>
              <a:gd name="connsiteX4" fmla="*/ 0 w 909138"/>
              <a:gd name="connsiteY4" fmla="*/ 0 h 1569515"/>
              <a:gd name="connsiteX0" fmla="*/ 0 w 909138"/>
              <a:gd name="connsiteY0" fmla="*/ 0 h 1423763"/>
              <a:gd name="connsiteX1" fmla="*/ 0 w 909138"/>
              <a:gd name="connsiteY1" fmla="*/ 1423763 h 1423763"/>
              <a:gd name="connsiteX2" fmla="*/ 742566 w 909138"/>
              <a:gd name="connsiteY2" fmla="*/ 874510 h 1423763"/>
              <a:gd name="connsiteX3" fmla="*/ 714950 w 909138"/>
              <a:gd name="connsiteY3" fmla="*/ 444926 h 1423763"/>
              <a:gd name="connsiteX4" fmla="*/ 0 w 909138"/>
              <a:gd name="connsiteY4" fmla="*/ 0 h 142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9138" h="1423763">
                <a:moveTo>
                  <a:pt x="0" y="0"/>
                </a:moveTo>
                <a:lnTo>
                  <a:pt x="0" y="1423763"/>
                </a:lnTo>
                <a:cubicBezTo>
                  <a:pt x="307056" y="1125441"/>
                  <a:pt x="599640" y="970558"/>
                  <a:pt x="742566" y="874510"/>
                </a:cubicBezTo>
                <a:cubicBezTo>
                  <a:pt x="885492" y="778462"/>
                  <a:pt x="909138" y="598868"/>
                  <a:pt x="714950" y="444926"/>
                </a:cubicBezTo>
                <a:cubicBezTo>
                  <a:pt x="481017" y="259268"/>
                  <a:pt x="145961" y="102135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reeform 7"/>
          <p:cNvSpPr/>
          <p:nvPr/>
        </p:nvSpPr>
        <p:spPr bwMode="ltGray">
          <a:xfrm flipV="1">
            <a:off x="0" y="5172889"/>
            <a:ext cx="850182" cy="1665516"/>
          </a:xfrm>
          <a:custGeom>
            <a:avLst/>
            <a:gdLst>
              <a:gd name="connsiteX0" fmla="*/ 0 w 742566"/>
              <a:gd name="connsiteY0" fmla="*/ 0 h 1423763"/>
              <a:gd name="connsiteX1" fmla="*/ 0 w 742566"/>
              <a:gd name="connsiteY1" fmla="*/ 1423763 h 1423763"/>
              <a:gd name="connsiteX2" fmla="*/ 742566 w 742566"/>
              <a:gd name="connsiteY2" fmla="*/ 874510 h 1423763"/>
              <a:gd name="connsiteX3" fmla="*/ 714950 w 742566"/>
              <a:gd name="connsiteY3" fmla="*/ 444926 h 1423763"/>
              <a:gd name="connsiteX4" fmla="*/ 0 w 742566"/>
              <a:gd name="connsiteY4" fmla="*/ 0 h 1423763"/>
              <a:gd name="connsiteX0" fmla="*/ 0 w 861724"/>
              <a:gd name="connsiteY0" fmla="*/ 0 h 1569515"/>
              <a:gd name="connsiteX1" fmla="*/ 0 w 861724"/>
              <a:gd name="connsiteY1" fmla="*/ 1423763 h 1569515"/>
              <a:gd name="connsiteX2" fmla="*/ 742566 w 861724"/>
              <a:gd name="connsiteY2" fmla="*/ 874510 h 1569515"/>
              <a:gd name="connsiteX3" fmla="*/ 714950 w 861724"/>
              <a:gd name="connsiteY3" fmla="*/ 444926 h 1569515"/>
              <a:gd name="connsiteX4" fmla="*/ 0 w 861724"/>
              <a:gd name="connsiteY4" fmla="*/ 0 h 1569515"/>
              <a:gd name="connsiteX0" fmla="*/ 0 w 861724"/>
              <a:gd name="connsiteY0" fmla="*/ 163140 h 1732655"/>
              <a:gd name="connsiteX1" fmla="*/ 0 w 861724"/>
              <a:gd name="connsiteY1" fmla="*/ 1586903 h 1732655"/>
              <a:gd name="connsiteX2" fmla="*/ 742566 w 861724"/>
              <a:gd name="connsiteY2" fmla="*/ 1037650 h 1732655"/>
              <a:gd name="connsiteX3" fmla="*/ 714950 w 861724"/>
              <a:gd name="connsiteY3" fmla="*/ 608066 h 1732655"/>
              <a:gd name="connsiteX4" fmla="*/ 0 w 861724"/>
              <a:gd name="connsiteY4" fmla="*/ 163140 h 1732655"/>
              <a:gd name="connsiteX0" fmla="*/ 0 w 914642"/>
              <a:gd name="connsiteY0" fmla="*/ 163140 h 1732655"/>
              <a:gd name="connsiteX1" fmla="*/ 0 w 914642"/>
              <a:gd name="connsiteY1" fmla="*/ 1586903 h 1732655"/>
              <a:gd name="connsiteX2" fmla="*/ 742566 w 914642"/>
              <a:gd name="connsiteY2" fmla="*/ 1037650 h 1732655"/>
              <a:gd name="connsiteX3" fmla="*/ 714950 w 914642"/>
              <a:gd name="connsiteY3" fmla="*/ 608066 h 1732655"/>
              <a:gd name="connsiteX4" fmla="*/ 0 w 914642"/>
              <a:gd name="connsiteY4" fmla="*/ 163140 h 1732655"/>
              <a:gd name="connsiteX0" fmla="*/ 0 w 914642"/>
              <a:gd name="connsiteY0" fmla="*/ 163140 h 1732655"/>
              <a:gd name="connsiteX1" fmla="*/ 0 w 914642"/>
              <a:gd name="connsiteY1" fmla="*/ 1586903 h 1732655"/>
              <a:gd name="connsiteX2" fmla="*/ 742566 w 914642"/>
              <a:gd name="connsiteY2" fmla="*/ 1037650 h 1732655"/>
              <a:gd name="connsiteX3" fmla="*/ 714950 w 914642"/>
              <a:gd name="connsiteY3" fmla="*/ 608066 h 1732655"/>
              <a:gd name="connsiteX4" fmla="*/ 0 w 914642"/>
              <a:gd name="connsiteY4" fmla="*/ 163140 h 1732655"/>
              <a:gd name="connsiteX0" fmla="*/ 0 w 914642"/>
              <a:gd name="connsiteY0" fmla="*/ 0 h 1569515"/>
              <a:gd name="connsiteX1" fmla="*/ 0 w 914642"/>
              <a:gd name="connsiteY1" fmla="*/ 1423763 h 1569515"/>
              <a:gd name="connsiteX2" fmla="*/ 742566 w 914642"/>
              <a:gd name="connsiteY2" fmla="*/ 874510 h 1569515"/>
              <a:gd name="connsiteX3" fmla="*/ 714950 w 914642"/>
              <a:gd name="connsiteY3" fmla="*/ 444926 h 1569515"/>
              <a:gd name="connsiteX4" fmla="*/ 0 w 914642"/>
              <a:gd name="connsiteY4" fmla="*/ 0 h 1569515"/>
              <a:gd name="connsiteX0" fmla="*/ 0 w 948883"/>
              <a:gd name="connsiteY0" fmla="*/ 0 h 1569515"/>
              <a:gd name="connsiteX1" fmla="*/ 0 w 948883"/>
              <a:gd name="connsiteY1" fmla="*/ 1423763 h 1569515"/>
              <a:gd name="connsiteX2" fmla="*/ 742566 w 948883"/>
              <a:gd name="connsiteY2" fmla="*/ 874510 h 1569515"/>
              <a:gd name="connsiteX3" fmla="*/ 714950 w 948883"/>
              <a:gd name="connsiteY3" fmla="*/ 444926 h 1569515"/>
              <a:gd name="connsiteX4" fmla="*/ 0 w 948883"/>
              <a:gd name="connsiteY4" fmla="*/ 0 h 1569515"/>
              <a:gd name="connsiteX0" fmla="*/ 0 w 909138"/>
              <a:gd name="connsiteY0" fmla="*/ 0 h 1569515"/>
              <a:gd name="connsiteX1" fmla="*/ 0 w 909138"/>
              <a:gd name="connsiteY1" fmla="*/ 1423763 h 1569515"/>
              <a:gd name="connsiteX2" fmla="*/ 742566 w 909138"/>
              <a:gd name="connsiteY2" fmla="*/ 874510 h 1569515"/>
              <a:gd name="connsiteX3" fmla="*/ 714950 w 909138"/>
              <a:gd name="connsiteY3" fmla="*/ 444926 h 1569515"/>
              <a:gd name="connsiteX4" fmla="*/ 0 w 909138"/>
              <a:gd name="connsiteY4" fmla="*/ 0 h 1569515"/>
              <a:gd name="connsiteX0" fmla="*/ 0 w 909138"/>
              <a:gd name="connsiteY0" fmla="*/ 0 h 1423763"/>
              <a:gd name="connsiteX1" fmla="*/ 0 w 909138"/>
              <a:gd name="connsiteY1" fmla="*/ 1423763 h 1423763"/>
              <a:gd name="connsiteX2" fmla="*/ 742566 w 909138"/>
              <a:gd name="connsiteY2" fmla="*/ 874510 h 1423763"/>
              <a:gd name="connsiteX3" fmla="*/ 714950 w 909138"/>
              <a:gd name="connsiteY3" fmla="*/ 444926 h 1423763"/>
              <a:gd name="connsiteX4" fmla="*/ 0 w 909138"/>
              <a:gd name="connsiteY4" fmla="*/ 0 h 1423763"/>
              <a:gd name="connsiteX0" fmla="*/ 0 w 909138"/>
              <a:gd name="connsiteY0" fmla="*/ 0 h 1423763"/>
              <a:gd name="connsiteX1" fmla="*/ 0 w 909138"/>
              <a:gd name="connsiteY1" fmla="*/ 1423763 h 1423763"/>
              <a:gd name="connsiteX2" fmla="*/ 729018 w 909138"/>
              <a:gd name="connsiteY2" fmla="*/ 946385 h 1423763"/>
              <a:gd name="connsiteX3" fmla="*/ 714950 w 909138"/>
              <a:gd name="connsiteY3" fmla="*/ 444926 h 1423763"/>
              <a:gd name="connsiteX4" fmla="*/ 0 w 909138"/>
              <a:gd name="connsiteY4" fmla="*/ 0 h 1423763"/>
              <a:gd name="connsiteX0" fmla="*/ 0 w 917369"/>
              <a:gd name="connsiteY0" fmla="*/ 0 h 1423763"/>
              <a:gd name="connsiteX1" fmla="*/ 0 w 917369"/>
              <a:gd name="connsiteY1" fmla="*/ 1423763 h 1423763"/>
              <a:gd name="connsiteX2" fmla="*/ 729018 w 917369"/>
              <a:gd name="connsiteY2" fmla="*/ 946385 h 1423763"/>
              <a:gd name="connsiteX3" fmla="*/ 723181 w 917369"/>
              <a:gd name="connsiteY3" fmla="*/ 562947 h 1423763"/>
              <a:gd name="connsiteX4" fmla="*/ 0 w 917369"/>
              <a:gd name="connsiteY4" fmla="*/ 0 h 1423763"/>
              <a:gd name="connsiteX0" fmla="*/ 0 w 917369"/>
              <a:gd name="connsiteY0" fmla="*/ 0 h 1423763"/>
              <a:gd name="connsiteX1" fmla="*/ 0 w 917369"/>
              <a:gd name="connsiteY1" fmla="*/ 1423763 h 1423763"/>
              <a:gd name="connsiteX2" fmla="*/ 729018 w 917369"/>
              <a:gd name="connsiteY2" fmla="*/ 946385 h 1423763"/>
              <a:gd name="connsiteX3" fmla="*/ 723181 w 917369"/>
              <a:gd name="connsiteY3" fmla="*/ 562947 h 1423763"/>
              <a:gd name="connsiteX4" fmla="*/ 0 w 917369"/>
              <a:gd name="connsiteY4" fmla="*/ 0 h 1423763"/>
              <a:gd name="connsiteX0" fmla="*/ 0 w 917369"/>
              <a:gd name="connsiteY0" fmla="*/ 0 h 1423763"/>
              <a:gd name="connsiteX1" fmla="*/ 0 w 917369"/>
              <a:gd name="connsiteY1" fmla="*/ 1423763 h 1423763"/>
              <a:gd name="connsiteX2" fmla="*/ 729018 w 917369"/>
              <a:gd name="connsiteY2" fmla="*/ 946385 h 1423763"/>
              <a:gd name="connsiteX3" fmla="*/ 723181 w 917369"/>
              <a:gd name="connsiteY3" fmla="*/ 562947 h 1423763"/>
              <a:gd name="connsiteX4" fmla="*/ 0 w 917369"/>
              <a:gd name="connsiteY4" fmla="*/ 0 h 1423763"/>
              <a:gd name="connsiteX0" fmla="*/ 0 w 917369"/>
              <a:gd name="connsiteY0" fmla="*/ 0 h 1423763"/>
              <a:gd name="connsiteX1" fmla="*/ 0 w 917369"/>
              <a:gd name="connsiteY1" fmla="*/ 1423763 h 1423763"/>
              <a:gd name="connsiteX2" fmla="*/ 729018 w 917369"/>
              <a:gd name="connsiteY2" fmla="*/ 946385 h 1423763"/>
              <a:gd name="connsiteX3" fmla="*/ 723181 w 917369"/>
              <a:gd name="connsiteY3" fmla="*/ 562947 h 1423763"/>
              <a:gd name="connsiteX4" fmla="*/ 0 w 917369"/>
              <a:gd name="connsiteY4" fmla="*/ 0 h 142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369" h="1423763">
                <a:moveTo>
                  <a:pt x="0" y="0"/>
                </a:moveTo>
                <a:lnTo>
                  <a:pt x="0" y="1423763"/>
                </a:lnTo>
                <a:cubicBezTo>
                  <a:pt x="368101" y="1168156"/>
                  <a:pt x="565407" y="1044083"/>
                  <a:pt x="729018" y="946385"/>
                </a:cubicBezTo>
                <a:cubicBezTo>
                  <a:pt x="892629" y="848687"/>
                  <a:pt x="917369" y="716889"/>
                  <a:pt x="723181" y="562947"/>
                </a:cubicBezTo>
                <a:cubicBezTo>
                  <a:pt x="489248" y="377289"/>
                  <a:pt x="145961" y="102135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reeform 8"/>
          <p:cNvSpPr/>
          <p:nvPr/>
        </p:nvSpPr>
        <p:spPr bwMode="ltGray">
          <a:xfrm>
            <a:off x="7706271" y="-3132"/>
            <a:ext cx="1450255" cy="1647155"/>
          </a:xfrm>
          <a:custGeom>
            <a:avLst/>
            <a:gdLst>
              <a:gd name="connsiteX0" fmla="*/ 422754 w 1302707"/>
              <a:gd name="connsiteY0" fmla="*/ 0 h 1615858"/>
              <a:gd name="connsiteX1" fmla="*/ 1302707 w 1302707"/>
              <a:gd name="connsiteY1" fmla="*/ 0 h 1615858"/>
              <a:gd name="connsiteX2" fmla="*/ 1290181 w 1302707"/>
              <a:gd name="connsiteY2" fmla="*/ 1615858 h 1615858"/>
              <a:gd name="connsiteX3" fmla="*/ 109603 w 1302707"/>
              <a:gd name="connsiteY3" fmla="*/ 879954 h 1615858"/>
              <a:gd name="connsiteX4" fmla="*/ 0 w 1302707"/>
              <a:gd name="connsiteY4" fmla="*/ 382044 h 1615858"/>
              <a:gd name="connsiteX5" fmla="*/ 422754 w 1302707"/>
              <a:gd name="connsiteY5" fmla="*/ 0 h 1615858"/>
              <a:gd name="connsiteX0" fmla="*/ 528181 w 1408134"/>
              <a:gd name="connsiteY0" fmla="*/ 0 h 1762517"/>
              <a:gd name="connsiteX1" fmla="*/ 1408134 w 1408134"/>
              <a:gd name="connsiteY1" fmla="*/ 0 h 1762517"/>
              <a:gd name="connsiteX2" fmla="*/ 1395608 w 1408134"/>
              <a:gd name="connsiteY2" fmla="*/ 1615858 h 1762517"/>
              <a:gd name="connsiteX3" fmla="*/ 215030 w 1408134"/>
              <a:gd name="connsiteY3" fmla="*/ 879954 h 1762517"/>
              <a:gd name="connsiteX4" fmla="*/ 105427 w 1408134"/>
              <a:gd name="connsiteY4" fmla="*/ 382044 h 1762517"/>
              <a:gd name="connsiteX5" fmla="*/ 528181 w 1408134"/>
              <a:gd name="connsiteY5" fmla="*/ 0 h 1762517"/>
              <a:gd name="connsiteX0" fmla="*/ 528181 w 1408134"/>
              <a:gd name="connsiteY0" fmla="*/ 0 h 1762517"/>
              <a:gd name="connsiteX1" fmla="*/ 1408134 w 1408134"/>
              <a:gd name="connsiteY1" fmla="*/ 0 h 1762517"/>
              <a:gd name="connsiteX2" fmla="*/ 1395608 w 1408134"/>
              <a:gd name="connsiteY2" fmla="*/ 1615858 h 1762517"/>
              <a:gd name="connsiteX3" fmla="*/ 215030 w 1408134"/>
              <a:gd name="connsiteY3" fmla="*/ 879954 h 1762517"/>
              <a:gd name="connsiteX4" fmla="*/ 105427 w 1408134"/>
              <a:gd name="connsiteY4" fmla="*/ 382044 h 1762517"/>
              <a:gd name="connsiteX5" fmla="*/ 528181 w 1408134"/>
              <a:gd name="connsiteY5" fmla="*/ 0 h 1762517"/>
              <a:gd name="connsiteX0" fmla="*/ 528181 w 1408134"/>
              <a:gd name="connsiteY0" fmla="*/ 0 h 1615858"/>
              <a:gd name="connsiteX1" fmla="*/ 1408134 w 1408134"/>
              <a:gd name="connsiteY1" fmla="*/ 0 h 1615858"/>
              <a:gd name="connsiteX2" fmla="*/ 1395608 w 1408134"/>
              <a:gd name="connsiteY2" fmla="*/ 1615858 h 1615858"/>
              <a:gd name="connsiteX3" fmla="*/ 215030 w 1408134"/>
              <a:gd name="connsiteY3" fmla="*/ 879954 h 1615858"/>
              <a:gd name="connsiteX4" fmla="*/ 105427 w 1408134"/>
              <a:gd name="connsiteY4" fmla="*/ 382044 h 1615858"/>
              <a:gd name="connsiteX5" fmla="*/ 528181 w 1408134"/>
              <a:gd name="connsiteY5" fmla="*/ 0 h 1615858"/>
              <a:gd name="connsiteX0" fmla="*/ 529337 w 1409290"/>
              <a:gd name="connsiteY0" fmla="*/ 0 h 1615858"/>
              <a:gd name="connsiteX1" fmla="*/ 1409290 w 1409290"/>
              <a:gd name="connsiteY1" fmla="*/ 0 h 1615858"/>
              <a:gd name="connsiteX2" fmla="*/ 1396764 w 1409290"/>
              <a:gd name="connsiteY2" fmla="*/ 1615858 h 1615858"/>
              <a:gd name="connsiteX3" fmla="*/ 215030 w 1409290"/>
              <a:gd name="connsiteY3" fmla="*/ 864897 h 1615858"/>
              <a:gd name="connsiteX4" fmla="*/ 106583 w 1409290"/>
              <a:gd name="connsiteY4" fmla="*/ 382044 h 1615858"/>
              <a:gd name="connsiteX5" fmla="*/ 529337 w 1409290"/>
              <a:gd name="connsiteY5" fmla="*/ 0 h 1615858"/>
              <a:gd name="connsiteX0" fmla="*/ 522046 w 1401999"/>
              <a:gd name="connsiteY0" fmla="*/ 0 h 1615858"/>
              <a:gd name="connsiteX1" fmla="*/ 1401999 w 1401999"/>
              <a:gd name="connsiteY1" fmla="*/ 0 h 1615858"/>
              <a:gd name="connsiteX2" fmla="*/ 1389473 w 1401999"/>
              <a:gd name="connsiteY2" fmla="*/ 1615858 h 1615858"/>
              <a:gd name="connsiteX3" fmla="*/ 207739 w 1401999"/>
              <a:gd name="connsiteY3" fmla="*/ 864897 h 1615858"/>
              <a:gd name="connsiteX4" fmla="*/ 99292 w 1401999"/>
              <a:gd name="connsiteY4" fmla="*/ 382044 h 1615858"/>
              <a:gd name="connsiteX5" fmla="*/ 522046 w 1401999"/>
              <a:gd name="connsiteY5" fmla="*/ 0 h 1615858"/>
              <a:gd name="connsiteX0" fmla="*/ 570302 w 1450255"/>
              <a:gd name="connsiteY0" fmla="*/ 0 h 1615858"/>
              <a:gd name="connsiteX1" fmla="*/ 1450255 w 1450255"/>
              <a:gd name="connsiteY1" fmla="*/ 0 h 1615858"/>
              <a:gd name="connsiteX2" fmla="*/ 1437729 w 1450255"/>
              <a:gd name="connsiteY2" fmla="*/ 1615858 h 1615858"/>
              <a:gd name="connsiteX3" fmla="*/ 255995 w 1450255"/>
              <a:gd name="connsiteY3" fmla="*/ 864897 h 1615858"/>
              <a:gd name="connsiteX4" fmla="*/ 147548 w 1450255"/>
              <a:gd name="connsiteY4" fmla="*/ 382044 h 1615858"/>
              <a:gd name="connsiteX5" fmla="*/ 570302 w 1450255"/>
              <a:gd name="connsiteY5" fmla="*/ 0 h 1615858"/>
              <a:gd name="connsiteX0" fmla="*/ 570302 w 1450255"/>
              <a:gd name="connsiteY0" fmla="*/ 0 h 1615858"/>
              <a:gd name="connsiteX1" fmla="*/ 1450255 w 1450255"/>
              <a:gd name="connsiteY1" fmla="*/ 0 h 1615858"/>
              <a:gd name="connsiteX2" fmla="*/ 1437729 w 1450255"/>
              <a:gd name="connsiteY2" fmla="*/ 1615858 h 1615858"/>
              <a:gd name="connsiteX3" fmla="*/ 255995 w 1450255"/>
              <a:gd name="connsiteY3" fmla="*/ 864897 h 1615858"/>
              <a:gd name="connsiteX4" fmla="*/ 147548 w 1450255"/>
              <a:gd name="connsiteY4" fmla="*/ 382044 h 1615858"/>
              <a:gd name="connsiteX5" fmla="*/ 570302 w 1450255"/>
              <a:gd name="connsiteY5" fmla="*/ 0 h 1615858"/>
              <a:gd name="connsiteX0" fmla="*/ 570302 w 1450255"/>
              <a:gd name="connsiteY0" fmla="*/ 0 h 1615858"/>
              <a:gd name="connsiteX1" fmla="*/ 1450255 w 1450255"/>
              <a:gd name="connsiteY1" fmla="*/ 0 h 1615858"/>
              <a:gd name="connsiteX2" fmla="*/ 1437729 w 1450255"/>
              <a:gd name="connsiteY2" fmla="*/ 1615858 h 1615858"/>
              <a:gd name="connsiteX3" fmla="*/ 255995 w 1450255"/>
              <a:gd name="connsiteY3" fmla="*/ 864897 h 1615858"/>
              <a:gd name="connsiteX4" fmla="*/ 147548 w 1450255"/>
              <a:gd name="connsiteY4" fmla="*/ 382044 h 1615858"/>
              <a:gd name="connsiteX5" fmla="*/ 570302 w 1450255"/>
              <a:gd name="connsiteY5" fmla="*/ 0 h 1615858"/>
              <a:gd name="connsiteX0" fmla="*/ 570302 w 1450255"/>
              <a:gd name="connsiteY0" fmla="*/ 0 h 1647155"/>
              <a:gd name="connsiteX1" fmla="*/ 1450255 w 1450255"/>
              <a:gd name="connsiteY1" fmla="*/ 0 h 1647155"/>
              <a:gd name="connsiteX2" fmla="*/ 1437729 w 1450255"/>
              <a:gd name="connsiteY2" fmla="*/ 1647155 h 1647155"/>
              <a:gd name="connsiteX3" fmla="*/ 255995 w 1450255"/>
              <a:gd name="connsiteY3" fmla="*/ 864897 h 1647155"/>
              <a:gd name="connsiteX4" fmla="*/ 147548 w 1450255"/>
              <a:gd name="connsiteY4" fmla="*/ 382044 h 1647155"/>
              <a:gd name="connsiteX5" fmla="*/ 570302 w 1450255"/>
              <a:gd name="connsiteY5" fmla="*/ 0 h 1647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0255" h="1647155">
                <a:moveTo>
                  <a:pt x="570302" y="0"/>
                </a:moveTo>
                <a:lnTo>
                  <a:pt x="1450255" y="0"/>
                </a:lnTo>
                <a:cubicBezTo>
                  <a:pt x="1446080" y="538619"/>
                  <a:pt x="1441904" y="1108536"/>
                  <a:pt x="1437729" y="1647155"/>
                </a:cubicBezTo>
                <a:cubicBezTo>
                  <a:pt x="1059800" y="1253174"/>
                  <a:pt x="463734" y="1013829"/>
                  <a:pt x="255995" y="864897"/>
                </a:cubicBezTo>
                <a:cubicBezTo>
                  <a:pt x="0" y="680990"/>
                  <a:pt x="64002" y="497791"/>
                  <a:pt x="147548" y="382044"/>
                </a:cubicBezTo>
                <a:cubicBezTo>
                  <a:pt x="231094" y="266297"/>
                  <a:pt x="385474" y="72158"/>
                  <a:pt x="57030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54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reeform 9"/>
          <p:cNvSpPr/>
          <p:nvPr/>
        </p:nvSpPr>
        <p:spPr bwMode="ltGray">
          <a:xfrm>
            <a:off x="475656" y="5237922"/>
            <a:ext cx="8668343" cy="1639956"/>
          </a:xfrm>
          <a:custGeom>
            <a:avLst/>
            <a:gdLst>
              <a:gd name="connsiteX0" fmla="*/ 0 w 8666922"/>
              <a:gd name="connsiteY0" fmla="*/ 1610139 h 1639956"/>
              <a:gd name="connsiteX1" fmla="*/ 8656983 w 8666922"/>
              <a:gd name="connsiteY1" fmla="*/ 1639956 h 1639956"/>
              <a:gd name="connsiteX2" fmla="*/ 8666922 w 8666922"/>
              <a:gd name="connsiteY2" fmla="*/ 0 h 1639956"/>
              <a:gd name="connsiteX3" fmla="*/ 4084983 w 8666922"/>
              <a:gd name="connsiteY3" fmla="*/ 1480930 h 1639956"/>
              <a:gd name="connsiteX4" fmla="*/ 993913 w 8666922"/>
              <a:gd name="connsiteY4" fmla="*/ 914400 h 1639956"/>
              <a:gd name="connsiteX5" fmla="*/ 0 w 8666922"/>
              <a:gd name="connsiteY5" fmla="*/ 1610139 h 1639956"/>
              <a:gd name="connsiteX0" fmla="*/ 0 w 8666922"/>
              <a:gd name="connsiteY0" fmla="*/ 1636643 h 1666460"/>
              <a:gd name="connsiteX1" fmla="*/ 8656983 w 8666922"/>
              <a:gd name="connsiteY1" fmla="*/ 1666460 h 1666460"/>
              <a:gd name="connsiteX2" fmla="*/ 8666922 w 8666922"/>
              <a:gd name="connsiteY2" fmla="*/ 26504 h 1666460"/>
              <a:gd name="connsiteX3" fmla="*/ 4084983 w 8666922"/>
              <a:gd name="connsiteY3" fmla="*/ 1507434 h 1666460"/>
              <a:gd name="connsiteX4" fmla="*/ 993913 w 8666922"/>
              <a:gd name="connsiteY4" fmla="*/ 940904 h 1666460"/>
              <a:gd name="connsiteX5" fmla="*/ 0 w 8666922"/>
              <a:gd name="connsiteY5" fmla="*/ 1636643 h 1666460"/>
              <a:gd name="connsiteX0" fmla="*/ 0 w 8668343"/>
              <a:gd name="connsiteY0" fmla="*/ 1647276 h 1666460"/>
              <a:gd name="connsiteX1" fmla="*/ 8658404 w 8668343"/>
              <a:gd name="connsiteY1" fmla="*/ 1666460 h 1666460"/>
              <a:gd name="connsiteX2" fmla="*/ 8668343 w 8668343"/>
              <a:gd name="connsiteY2" fmla="*/ 26504 h 1666460"/>
              <a:gd name="connsiteX3" fmla="*/ 4086404 w 8668343"/>
              <a:gd name="connsiteY3" fmla="*/ 1507434 h 1666460"/>
              <a:gd name="connsiteX4" fmla="*/ 995334 w 8668343"/>
              <a:gd name="connsiteY4" fmla="*/ 940904 h 1666460"/>
              <a:gd name="connsiteX5" fmla="*/ 0 w 8668343"/>
              <a:gd name="connsiteY5" fmla="*/ 1647276 h 1666460"/>
              <a:gd name="connsiteX0" fmla="*/ 0 w 8668343"/>
              <a:gd name="connsiteY0" fmla="*/ 1620772 h 1639956"/>
              <a:gd name="connsiteX1" fmla="*/ 8658404 w 8668343"/>
              <a:gd name="connsiteY1" fmla="*/ 1639956 h 1639956"/>
              <a:gd name="connsiteX2" fmla="*/ 8668343 w 8668343"/>
              <a:gd name="connsiteY2" fmla="*/ 0 h 1639956"/>
              <a:gd name="connsiteX3" fmla="*/ 4086404 w 8668343"/>
              <a:gd name="connsiteY3" fmla="*/ 1480930 h 1639956"/>
              <a:gd name="connsiteX4" fmla="*/ 995334 w 8668343"/>
              <a:gd name="connsiteY4" fmla="*/ 914400 h 1639956"/>
              <a:gd name="connsiteX5" fmla="*/ 0 w 8668343"/>
              <a:gd name="connsiteY5" fmla="*/ 1620772 h 1639956"/>
              <a:gd name="connsiteX0" fmla="*/ 0 w 8668343"/>
              <a:gd name="connsiteY0" fmla="*/ 1620772 h 1639956"/>
              <a:gd name="connsiteX1" fmla="*/ 8658404 w 8668343"/>
              <a:gd name="connsiteY1" fmla="*/ 1639956 h 1639956"/>
              <a:gd name="connsiteX2" fmla="*/ 8668343 w 8668343"/>
              <a:gd name="connsiteY2" fmla="*/ 0 h 1639956"/>
              <a:gd name="connsiteX3" fmla="*/ 4086404 w 8668343"/>
              <a:gd name="connsiteY3" fmla="*/ 1480930 h 1639956"/>
              <a:gd name="connsiteX4" fmla="*/ 995334 w 8668343"/>
              <a:gd name="connsiteY4" fmla="*/ 914400 h 1639956"/>
              <a:gd name="connsiteX5" fmla="*/ 0 w 8668343"/>
              <a:gd name="connsiteY5" fmla="*/ 1620772 h 1639956"/>
              <a:gd name="connsiteX0" fmla="*/ 1277178 w 9945521"/>
              <a:gd name="connsiteY0" fmla="*/ 1620772 h 1639956"/>
              <a:gd name="connsiteX1" fmla="*/ 9935582 w 9945521"/>
              <a:gd name="connsiteY1" fmla="*/ 1639956 h 1639956"/>
              <a:gd name="connsiteX2" fmla="*/ 9945521 w 9945521"/>
              <a:gd name="connsiteY2" fmla="*/ 0 h 1639956"/>
              <a:gd name="connsiteX3" fmla="*/ 5363582 w 9945521"/>
              <a:gd name="connsiteY3" fmla="*/ 1480930 h 1639956"/>
              <a:gd name="connsiteX4" fmla="*/ 2272512 w 9945521"/>
              <a:gd name="connsiteY4" fmla="*/ 914400 h 1639956"/>
              <a:gd name="connsiteX5" fmla="*/ 1277178 w 9945521"/>
              <a:gd name="connsiteY5" fmla="*/ 1620772 h 1639956"/>
              <a:gd name="connsiteX0" fmla="*/ 0 w 8668343"/>
              <a:gd name="connsiteY0" fmla="*/ 1620772 h 1639956"/>
              <a:gd name="connsiteX1" fmla="*/ 8658404 w 8668343"/>
              <a:gd name="connsiteY1" fmla="*/ 1639956 h 1639956"/>
              <a:gd name="connsiteX2" fmla="*/ 8668343 w 8668343"/>
              <a:gd name="connsiteY2" fmla="*/ 0 h 1639956"/>
              <a:gd name="connsiteX3" fmla="*/ 4086404 w 8668343"/>
              <a:gd name="connsiteY3" fmla="*/ 1480930 h 1639956"/>
              <a:gd name="connsiteX4" fmla="*/ 995334 w 8668343"/>
              <a:gd name="connsiteY4" fmla="*/ 914400 h 1639956"/>
              <a:gd name="connsiteX5" fmla="*/ 0 w 8668343"/>
              <a:gd name="connsiteY5" fmla="*/ 1620772 h 1639956"/>
              <a:gd name="connsiteX0" fmla="*/ 0 w 8668343"/>
              <a:gd name="connsiteY0" fmla="*/ 1620772 h 1639956"/>
              <a:gd name="connsiteX1" fmla="*/ 8658404 w 8668343"/>
              <a:gd name="connsiteY1" fmla="*/ 1639956 h 1639956"/>
              <a:gd name="connsiteX2" fmla="*/ 8668343 w 8668343"/>
              <a:gd name="connsiteY2" fmla="*/ 0 h 1639956"/>
              <a:gd name="connsiteX3" fmla="*/ 4086404 w 8668343"/>
              <a:gd name="connsiteY3" fmla="*/ 1480930 h 1639956"/>
              <a:gd name="connsiteX4" fmla="*/ 995334 w 8668343"/>
              <a:gd name="connsiteY4" fmla="*/ 914400 h 1639956"/>
              <a:gd name="connsiteX5" fmla="*/ 0 w 8668343"/>
              <a:gd name="connsiteY5" fmla="*/ 1620772 h 1639956"/>
              <a:gd name="connsiteX0" fmla="*/ 0 w 8668343"/>
              <a:gd name="connsiteY0" fmla="*/ 1620772 h 1639956"/>
              <a:gd name="connsiteX1" fmla="*/ 8658404 w 8668343"/>
              <a:gd name="connsiteY1" fmla="*/ 1639956 h 1639956"/>
              <a:gd name="connsiteX2" fmla="*/ 8668343 w 8668343"/>
              <a:gd name="connsiteY2" fmla="*/ 0 h 1639956"/>
              <a:gd name="connsiteX3" fmla="*/ 4086404 w 8668343"/>
              <a:gd name="connsiteY3" fmla="*/ 1480930 h 1639956"/>
              <a:gd name="connsiteX4" fmla="*/ 995334 w 8668343"/>
              <a:gd name="connsiteY4" fmla="*/ 914400 h 1639956"/>
              <a:gd name="connsiteX5" fmla="*/ 0 w 8668343"/>
              <a:gd name="connsiteY5" fmla="*/ 1620772 h 1639956"/>
              <a:gd name="connsiteX0" fmla="*/ 0 w 8668343"/>
              <a:gd name="connsiteY0" fmla="*/ 1620772 h 1639956"/>
              <a:gd name="connsiteX1" fmla="*/ 8658404 w 8668343"/>
              <a:gd name="connsiteY1" fmla="*/ 1639956 h 1639956"/>
              <a:gd name="connsiteX2" fmla="*/ 8668343 w 8668343"/>
              <a:gd name="connsiteY2" fmla="*/ 0 h 1639956"/>
              <a:gd name="connsiteX3" fmla="*/ 4086404 w 8668343"/>
              <a:gd name="connsiteY3" fmla="*/ 1480930 h 1639956"/>
              <a:gd name="connsiteX4" fmla="*/ 995334 w 8668343"/>
              <a:gd name="connsiteY4" fmla="*/ 914400 h 1639956"/>
              <a:gd name="connsiteX5" fmla="*/ 0 w 8668343"/>
              <a:gd name="connsiteY5" fmla="*/ 1620772 h 163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68343" h="1639956">
                <a:moveTo>
                  <a:pt x="0" y="1620772"/>
                </a:moveTo>
                <a:lnTo>
                  <a:pt x="8658404" y="1639956"/>
                </a:lnTo>
                <a:lnTo>
                  <a:pt x="8668343" y="0"/>
                </a:lnTo>
                <a:cubicBezTo>
                  <a:pt x="7434289" y="1156087"/>
                  <a:pt x="5517363" y="1503112"/>
                  <a:pt x="4086404" y="1480930"/>
                </a:cubicBezTo>
                <a:cubicBezTo>
                  <a:pt x="2655445" y="1458748"/>
                  <a:pt x="1459326" y="1108766"/>
                  <a:pt x="995334" y="914400"/>
                </a:cubicBezTo>
                <a:cubicBezTo>
                  <a:pt x="531342" y="720034"/>
                  <a:pt x="360863" y="1226049"/>
                  <a:pt x="0" y="1620772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552" y="612648"/>
            <a:ext cx="7013448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1D3DD-C69E-49C5-83D8-0DEED91B660E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12/19/2014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D641A-5E88-4E85-A0AA-8604095C198F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1357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/>
          <p:cNvSpPr/>
          <p:nvPr/>
        </p:nvSpPr>
        <p:spPr bwMode="ltGray">
          <a:xfrm>
            <a:off x="30589" y="0"/>
            <a:ext cx="7744409" cy="809583"/>
          </a:xfrm>
          <a:custGeom>
            <a:avLst/>
            <a:gdLst>
              <a:gd name="connsiteX0" fmla="*/ 0 w 7712765"/>
              <a:gd name="connsiteY0" fmla="*/ 0 h 576470"/>
              <a:gd name="connsiteX1" fmla="*/ 854765 w 7712765"/>
              <a:gd name="connsiteY1" fmla="*/ 576470 h 576470"/>
              <a:gd name="connsiteX2" fmla="*/ 2405269 w 7712765"/>
              <a:gd name="connsiteY2" fmla="*/ 487017 h 576470"/>
              <a:gd name="connsiteX3" fmla="*/ 6569765 w 7712765"/>
              <a:gd name="connsiteY3" fmla="*/ 417443 h 576470"/>
              <a:gd name="connsiteX4" fmla="*/ 7712765 w 7712765"/>
              <a:gd name="connsiteY4" fmla="*/ 0 h 576470"/>
              <a:gd name="connsiteX5" fmla="*/ 0 w 7712765"/>
              <a:gd name="connsiteY5" fmla="*/ 0 h 576470"/>
              <a:gd name="connsiteX0" fmla="*/ 0 w 7712765"/>
              <a:gd name="connsiteY0" fmla="*/ 0 h 657639"/>
              <a:gd name="connsiteX1" fmla="*/ 854765 w 7712765"/>
              <a:gd name="connsiteY1" fmla="*/ 576470 h 657639"/>
              <a:gd name="connsiteX2" fmla="*/ 2405269 w 7712765"/>
              <a:gd name="connsiteY2" fmla="*/ 487017 h 657639"/>
              <a:gd name="connsiteX3" fmla="*/ 6569765 w 7712765"/>
              <a:gd name="connsiteY3" fmla="*/ 417443 h 657639"/>
              <a:gd name="connsiteX4" fmla="*/ 7712765 w 7712765"/>
              <a:gd name="connsiteY4" fmla="*/ 0 h 657639"/>
              <a:gd name="connsiteX5" fmla="*/ 0 w 7712765"/>
              <a:gd name="connsiteY5" fmla="*/ 0 h 657639"/>
              <a:gd name="connsiteX0" fmla="*/ 0 w 8807726"/>
              <a:gd name="connsiteY0" fmla="*/ 0 h 657639"/>
              <a:gd name="connsiteX1" fmla="*/ 854765 w 8807726"/>
              <a:gd name="connsiteY1" fmla="*/ 576470 h 657639"/>
              <a:gd name="connsiteX2" fmla="*/ 2405269 w 8807726"/>
              <a:gd name="connsiteY2" fmla="*/ 487017 h 657639"/>
              <a:gd name="connsiteX3" fmla="*/ 6569765 w 8807726"/>
              <a:gd name="connsiteY3" fmla="*/ 417443 h 657639"/>
              <a:gd name="connsiteX4" fmla="*/ 7712765 w 8807726"/>
              <a:gd name="connsiteY4" fmla="*/ 0 h 657639"/>
              <a:gd name="connsiteX5" fmla="*/ 0 w 8807726"/>
              <a:gd name="connsiteY5" fmla="*/ 0 h 657639"/>
              <a:gd name="connsiteX0" fmla="*/ 0 w 7712765"/>
              <a:gd name="connsiteY0" fmla="*/ 0 h 657639"/>
              <a:gd name="connsiteX1" fmla="*/ 854765 w 7712765"/>
              <a:gd name="connsiteY1" fmla="*/ 576470 h 657639"/>
              <a:gd name="connsiteX2" fmla="*/ 2405269 w 7712765"/>
              <a:gd name="connsiteY2" fmla="*/ 487017 h 657639"/>
              <a:gd name="connsiteX3" fmla="*/ 6569765 w 7712765"/>
              <a:gd name="connsiteY3" fmla="*/ 417443 h 657639"/>
              <a:gd name="connsiteX4" fmla="*/ 7712765 w 7712765"/>
              <a:gd name="connsiteY4" fmla="*/ 0 h 657639"/>
              <a:gd name="connsiteX5" fmla="*/ 0 w 7712765"/>
              <a:gd name="connsiteY5" fmla="*/ 0 h 657639"/>
              <a:gd name="connsiteX0" fmla="*/ 0 w 7712765"/>
              <a:gd name="connsiteY0" fmla="*/ 0 h 840448"/>
              <a:gd name="connsiteX1" fmla="*/ 854765 w 7712765"/>
              <a:gd name="connsiteY1" fmla="*/ 576470 h 840448"/>
              <a:gd name="connsiteX2" fmla="*/ 2405269 w 7712765"/>
              <a:gd name="connsiteY2" fmla="*/ 487017 h 840448"/>
              <a:gd name="connsiteX3" fmla="*/ 6569765 w 7712765"/>
              <a:gd name="connsiteY3" fmla="*/ 417443 h 840448"/>
              <a:gd name="connsiteX4" fmla="*/ 7712765 w 7712765"/>
              <a:gd name="connsiteY4" fmla="*/ 0 h 840448"/>
              <a:gd name="connsiteX5" fmla="*/ 0 w 7712765"/>
              <a:gd name="connsiteY5" fmla="*/ 0 h 840448"/>
              <a:gd name="connsiteX0" fmla="*/ 0 w 7712765"/>
              <a:gd name="connsiteY0" fmla="*/ 0 h 840448"/>
              <a:gd name="connsiteX1" fmla="*/ 854765 w 7712765"/>
              <a:gd name="connsiteY1" fmla="*/ 576470 h 840448"/>
              <a:gd name="connsiteX2" fmla="*/ 2405269 w 7712765"/>
              <a:gd name="connsiteY2" fmla="*/ 487017 h 840448"/>
              <a:gd name="connsiteX3" fmla="*/ 6569765 w 7712765"/>
              <a:gd name="connsiteY3" fmla="*/ 417443 h 840448"/>
              <a:gd name="connsiteX4" fmla="*/ 7712765 w 7712765"/>
              <a:gd name="connsiteY4" fmla="*/ 0 h 840448"/>
              <a:gd name="connsiteX5" fmla="*/ 0 w 7712765"/>
              <a:gd name="connsiteY5" fmla="*/ 0 h 840448"/>
              <a:gd name="connsiteX0" fmla="*/ 1143000 w 8855765"/>
              <a:gd name="connsiteY0" fmla="*/ 0 h 840448"/>
              <a:gd name="connsiteX1" fmla="*/ 1997765 w 8855765"/>
              <a:gd name="connsiteY1" fmla="*/ 576470 h 840448"/>
              <a:gd name="connsiteX2" fmla="*/ 3548269 w 8855765"/>
              <a:gd name="connsiteY2" fmla="*/ 487017 h 840448"/>
              <a:gd name="connsiteX3" fmla="*/ 7712765 w 8855765"/>
              <a:gd name="connsiteY3" fmla="*/ 417443 h 840448"/>
              <a:gd name="connsiteX4" fmla="*/ 8855765 w 8855765"/>
              <a:gd name="connsiteY4" fmla="*/ 0 h 840448"/>
              <a:gd name="connsiteX5" fmla="*/ 1143000 w 8855765"/>
              <a:gd name="connsiteY5" fmla="*/ 0 h 840448"/>
              <a:gd name="connsiteX0" fmla="*/ 0 w 7712765"/>
              <a:gd name="connsiteY0" fmla="*/ 0 h 840448"/>
              <a:gd name="connsiteX1" fmla="*/ 854765 w 7712765"/>
              <a:gd name="connsiteY1" fmla="*/ 576470 h 840448"/>
              <a:gd name="connsiteX2" fmla="*/ 2405269 w 7712765"/>
              <a:gd name="connsiteY2" fmla="*/ 487017 h 840448"/>
              <a:gd name="connsiteX3" fmla="*/ 6569765 w 7712765"/>
              <a:gd name="connsiteY3" fmla="*/ 417443 h 840448"/>
              <a:gd name="connsiteX4" fmla="*/ 7712765 w 7712765"/>
              <a:gd name="connsiteY4" fmla="*/ 0 h 840448"/>
              <a:gd name="connsiteX5" fmla="*/ 0 w 7712765"/>
              <a:gd name="connsiteY5" fmla="*/ 0 h 840448"/>
              <a:gd name="connsiteX0" fmla="*/ 0 w 7712765"/>
              <a:gd name="connsiteY0" fmla="*/ 0 h 686739"/>
              <a:gd name="connsiteX1" fmla="*/ 857670 w 7712765"/>
              <a:gd name="connsiteY1" fmla="*/ 563148 h 686739"/>
              <a:gd name="connsiteX2" fmla="*/ 2405269 w 7712765"/>
              <a:gd name="connsiteY2" fmla="*/ 487017 h 686739"/>
              <a:gd name="connsiteX3" fmla="*/ 6569765 w 7712765"/>
              <a:gd name="connsiteY3" fmla="*/ 417443 h 686739"/>
              <a:gd name="connsiteX4" fmla="*/ 7712765 w 7712765"/>
              <a:gd name="connsiteY4" fmla="*/ 0 h 686739"/>
              <a:gd name="connsiteX5" fmla="*/ 0 w 7712765"/>
              <a:gd name="connsiteY5" fmla="*/ 0 h 686739"/>
              <a:gd name="connsiteX0" fmla="*/ 0 w 7712765"/>
              <a:gd name="connsiteY0" fmla="*/ 0 h 821857"/>
              <a:gd name="connsiteX1" fmla="*/ 857670 w 7712765"/>
              <a:gd name="connsiteY1" fmla="*/ 563148 h 821857"/>
              <a:gd name="connsiteX2" fmla="*/ 2405269 w 7712765"/>
              <a:gd name="connsiteY2" fmla="*/ 487017 h 821857"/>
              <a:gd name="connsiteX3" fmla="*/ 6569765 w 7712765"/>
              <a:gd name="connsiteY3" fmla="*/ 417443 h 821857"/>
              <a:gd name="connsiteX4" fmla="*/ 7712765 w 7712765"/>
              <a:gd name="connsiteY4" fmla="*/ 0 h 821857"/>
              <a:gd name="connsiteX5" fmla="*/ 0 w 7712765"/>
              <a:gd name="connsiteY5" fmla="*/ 0 h 821857"/>
              <a:gd name="connsiteX0" fmla="*/ 0 w 7741811"/>
              <a:gd name="connsiteY0" fmla="*/ 0 h 686739"/>
              <a:gd name="connsiteX1" fmla="*/ 886716 w 7741811"/>
              <a:gd name="connsiteY1" fmla="*/ 563148 h 686739"/>
              <a:gd name="connsiteX2" fmla="*/ 2434315 w 7741811"/>
              <a:gd name="connsiteY2" fmla="*/ 487017 h 686739"/>
              <a:gd name="connsiteX3" fmla="*/ 6598811 w 7741811"/>
              <a:gd name="connsiteY3" fmla="*/ 417443 h 686739"/>
              <a:gd name="connsiteX4" fmla="*/ 7741811 w 7741811"/>
              <a:gd name="connsiteY4" fmla="*/ 0 h 686739"/>
              <a:gd name="connsiteX5" fmla="*/ 0 w 7741811"/>
              <a:gd name="connsiteY5" fmla="*/ 0 h 686739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4409"/>
              <a:gd name="connsiteY0" fmla="*/ 0 h 809583"/>
              <a:gd name="connsiteX1" fmla="*/ 886716 w 7744409"/>
              <a:gd name="connsiteY1" fmla="*/ 563148 h 809583"/>
              <a:gd name="connsiteX2" fmla="*/ 2434315 w 7744409"/>
              <a:gd name="connsiteY2" fmla="*/ 487017 h 809583"/>
              <a:gd name="connsiteX3" fmla="*/ 6598811 w 7744409"/>
              <a:gd name="connsiteY3" fmla="*/ 417443 h 809583"/>
              <a:gd name="connsiteX4" fmla="*/ 7744409 w 7744409"/>
              <a:gd name="connsiteY4" fmla="*/ 3068 h 809583"/>
              <a:gd name="connsiteX5" fmla="*/ 0 w 7744409"/>
              <a:gd name="connsiteY5" fmla="*/ 0 h 809583"/>
              <a:gd name="connsiteX0" fmla="*/ 0 w 7744409"/>
              <a:gd name="connsiteY0" fmla="*/ 0 h 809583"/>
              <a:gd name="connsiteX1" fmla="*/ 886716 w 7744409"/>
              <a:gd name="connsiteY1" fmla="*/ 563148 h 809583"/>
              <a:gd name="connsiteX2" fmla="*/ 2434315 w 7744409"/>
              <a:gd name="connsiteY2" fmla="*/ 487017 h 809583"/>
              <a:gd name="connsiteX3" fmla="*/ 6598811 w 7744409"/>
              <a:gd name="connsiteY3" fmla="*/ 417443 h 809583"/>
              <a:gd name="connsiteX4" fmla="*/ 7744409 w 7744409"/>
              <a:gd name="connsiteY4" fmla="*/ 3068 h 809583"/>
              <a:gd name="connsiteX5" fmla="*/ 0 w 7744409"/>
              <a:gd name="connsiteY5" fmla="*/ 0 h 809583"/>
              <a:gd name="connsiteX0" fmla="*/ 0 w 7744409"/>
              <a:gd name="connsiteY0" fmla="*/ 0 h 809583"/>
              <a:gd name="connsiteX1" fmla="*/ 886716 w 7744409"/>
              <a:gd name="connsiteY1" fmla="*/ 563148 h 809583"/>
              <a:gd name="connsiteX2" fmla="*/ 2434315 w 7744409"/>
              <a:gd name="connsiteY2" fmla="*/ 487017 h 809583"/>
              <a:gd name="connsiteX3" fmla="*/ 6598811 w 7744409"/>
              <a:gd name="connsiteY3" fmla="*/ 417443 h 809583"/>
              <a:gd name="connsiteX4" fmla="*/ 7744409 w 7744409"/>
              <a:gd name="connsiteY4" fmla="*/ 3068 h 809583"/>
              <a:gd name="connsiteX5" fmla="*/ 0 w 7744409"/>
              <a:gd name="connsiteY5" fmla="*/ 0 h 809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44409" h="809583">
                <a:moveTo>
                  <a:pt x="0" y="0"/>
                </a:moveTo>
                <a:cubicBezTo>
                  <a:pt x="304237" y="167489"/>
                  <a:pt x="360369" y="233726"/>
                  <a:pt x="886716" y="563148"/>
                </a:cubicBezTo>
                <a:cubicBezTo>
                  <a:pt x="1304871" y="809583"/>
                  <a:pt x="1615947" y="706018"/>
                  <a:pt x="2434315" y="487017"/>
                </a:cubicBezTo>
                <a:cubicBezTo>
                  <a:pt x="3629697" y="155424"/>
                  <a:pt x="5540046" y="132029"/>
                  <a:pt x="6598811" y="417443"/>
                </a:cubicBezTo>
                <a:cubicBezTo>
                  <a:pt x="7392212" y="628150"/>
                  <a:pt x="7492697" y="440390"/>
                  <a:pt x="7744409" y="306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54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reeform 5"/>
          <p:cNvSpPr/>
          <p:nvPr/>
        </p:nvSpPr>
        <p:spPr bwMode="ltGray">
          <a:xfrm>
            <a:off x="0" y="312983"/>
            <a:ext cx="909138" cy="1423763"/>
          </a:xfrm>
          <a:custGeom>
            <a:avLst/>
            <a:gdLst>
              <a:gd name="connsiteX0" fmla="*/ 0 w 742566"/>
              <a:gd name="connsiteY0" fmla="*/ 0 h 1423763"/>
              <a:gd name="connsiteX1" fmla="*/ 0 w 742566"/>
              <a:gd name="connsiteY1" fmla="*/ 1423763 h 1423763"/>
              <a:gd name="connsiteX2" fmla="*/ 742566 w 742566"/>
              <a:gd name="connsiteY2" fmla="*/ 874510 h 1423763"/>
              <a:gd name="connsiteX3" fmla="*/ 714950 w 742566"/>
              <a:gd name="connsiteY3" fmla="*/ 444926 h 1423763"/>
              <a:gd name="connsiteX4" fmla="*/ 0 w 742566"/>
              <a:gd name="connsiteY4" fmla="*/ 0 h 1423763"/>
              <a:gd name="connsiteX0" fmla="*/ 0 w 861724"/>
              <a:gd name="connsiteY0" fmla="*/ 0 h 1569515"/>
              <a:gd name="connsiteX1" fmla="*/ 0 w 861724"/>
              <a:gd name="connsiteY1" fmla="*/ 1423763 h 1569515"/>
              <a:gd name="connsiteX2" fmla="*/ 742566 w 861724"/>
              <a:gd name="connsiteY2" fmla="*/ 874510 h 1569515"/>
              <a:gd name="connsiteX3" fmla="*/ 714950 w 861724"/>
              <a:gd name="connsiteY3" fmla="*/ 444926 h 1569515"/>
              <a:gd name="connsiteX4" fmla="*/ 0 w 861724"/>
              <a:gd name="connsiteY4" fmla="*/ 0 h 1569515"/>
              <a:gd name="connsiteX0" fmla="*/ 0 w 861724"/>
              <a:gd name="connsiteY0" fmla="*/ 163140 h 1732655"/>
              <a:gd name="connsiteX1" fmla="*/ 0 w 861724"/>
              <a:gd name="connsiteY1" fmla="*/ 1586903 h 1732655"/>
              <a:gd name="connsiteX2" fmla="*/ 742566 w 861724"/>
              <a:gd name="connsiteY2" fmla="*/ 1037650 h 1732655"/>
              <a:gd name="connsiteX3" fmla="*/ 714950 w 861724"/>
              <a:gd name="connsiteY3" fmla="*/ 608066 h 1732655"/>
              <a:gd name="connsiteX4" fmla="*/ 0 w 861724"/>
              <a:gd name="connsiteY4" fmla="*/ 163140 h 1732655"/>
              <a:gd name="connsiteX0" fmla="*/ 0 w 914642"/>
              <a:gd name="connsiteY0" fmla="*/ 163140 h 1732655"/>
              <a:gd name="connsiteX1" fmla="*/ 0 w 914642"/>
              <a:gd name="connsiteY1" fmla="*/ 1586903 h 1732655"/>
              <a:gd name="connsiteX2" fmla="*/ 742566 w 914642"/>
              <a:gd name="connsiteY2" fmla="*/ 1037650 h 1732655"/>
              <a:gd name="connsiteX3" fmla="*/ 714950 w 914642"/>
              <a:gd name="connsiteY3" fmla="*/ 608066 h 1732655"/>
              <a:gd name="connsiteX4" fmla="*/ 0 w 914642"/>
              <a:gd name="connsiteY4" fmla="*/ 163140 h 1732655"/>
              <a:gd name="connsiteX0" fmla="*/ 0 w 914642"/>
              <a:gd name="connsiteY0" fmla="*/ 163140 h 1732655"/>
              <a:gd name="connsiteX1" fmla="*/ 0 w 914642"/>
              <a:gd name="connsiteY1" fmla="*/ 1586903 h 1732655"/>
              <a:gd name="connsiteX2" fmla="*/ 742566 w 914642"/>
              <a:gd name="connsiteY2" fmla="*/ 1037650 h 1732655"/>
              <a:gd name="connsiteX3" fmla="*/ 714950 w 914642"/>
              <a:gd name="connsiteY3" fmla="*/ 608066 h 1732655"/>
              <a:gd name="connsiteX4" fmla="*/ 0 w 914642"/>
              <a:gd name="connsiteY4" fmla="*/ 163140 h 1732655"/>
              <a:gd name="connsiteX0" fmla="*/ 0 w 914642"/>
              <a:gd name="connsiteY0" fmla="*/ 0 h 1569515"/>
              <a:gd name="connsiteX1" fmla="*/ 0 w 914642"/>
              <a:gd name="connsiteY1" fmla="*/ 1423763 h 1569515"/>
              <a:gd name="connsiteX2" fmla="*/ 742566 w 914642"/>
              <a:gd name="connsiteY2" fmla="*/ 874510 h 1569515"/>
              <a:gd name="connsiteX3" fmla="*/ 714950 w 914642"/>
              <a:gd name="connsiteY3" fmla="*/ 444926 h 1569515"/>
              <a:gd name="connsiteX4" fmla="*/ 0 w 914642"/>
              <a:gd name="connsiteY4" fmla="*/ 0 h 1569515"/>
              <a:gd name="connsiteX0" fmla="*/ 0 w 948883"/>
              <a:gd name="connsiteY0" fmla="*/ 0 h 1569515"/>
              <a:gd name="connsiteX1" fmla="*/ 0 w 948883"/>
              <a:gd name="connsiteY1" fmla="*/ 1423763 h 1569515"/>
              <a:gd name="connsiteX2" fmla="*/ 742566 w 948883"/>
              <a:gd name="connsiteY2" fmla="*/ 874510 h 1569515"/>
              <a:gd name="connsiteX3" fmla="*/ 714950 w 948883"/>
              <a:gd name="connsiteY3" fmla="*/ 444926 h 1569515"/>
              <a:gd name="connsiteX4" fmla="*/ 0 w 948883"/>
              <a:gd name="connsiteY4" fmla="*/ 0 h 1569515"/>
              <a:gd name="connsiteX0" fmla="*/ 0 w 909138"/>
              <a:gd name="connsiteY0" fmla="*/ 0 h 1569515"/>
              <a:gd name="connsiteX1" fmla="*/ 0 w 909138"/>
              <a:gd name="connsiteY1" fmla="*/ 1423763 h 1569515"/>
              <a:gd name="connsiteX2" fmla="*/ 742566 w 909138"/>
              <a:gd name="connsiteY2" fmla="*/ 874510 h 1569515"/>
              <a:gd name="connsiteX3" fmla="*/ 714950 w 909138"/>
              <a:gd name="connsiteY3" fmla="*/ 444926 h 1569515"/>
              <a:gd name="connsiteX4" fmla="*/ 0 w 909138"/>
              <a:gd name="connsiteY4" fmla="*/ 0 h 1569515"/>
              <a:gd name="connsiteX0" fmla="*/ 0 w 909138"/>
              <a:gd name="connsiteY0" fmla="*/ 0 h 1423763"/>
              <a:gd name="connsiteX1" fmla="*/ 0 w 909138"/>
              <a:gd name="connsiteY1" fmla="*/ 1423763 h 1423763"/>
              <a:gd name="connsiteX2" fmla="*/ 742566 w 909138"/>
              <a:gd name="connsiteY2" fmla="*/ 874510 h 1423763"/>
              <a:gd name="connsiteX3" fmla="*/ 714950 w 909138"/>
              <a:gd name="connsiteY3" fmla="*/ 444926 h 1423763"/>
              <a:gd name="connsiteX4" fmla="*/ 0 w 909138"/>
              <a:gd name="connsiteY4" fmla="*/ 0 h 142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9138" h="1423763">
                <a:moveTo>
                  <a:pt x="0" y="0"/>
                </a:moveTo>
                <a:lnTo>
                  <a:pt x="0" y="1423763"/>
                </a:lnTo>
                <a:cubicBezTo>
                  <a:pt x="307056" y="1125441"/>
                  <a:pt x="599640" y="970558"/>
                  <a:pt x="742566" y="874510"/>
                </a:cubicBezTo>
                <a:cubicBezTo>
                  <a:pt x="885492" y="778462"/>
                  <a:pt x="909138" y="598868"/>
                  <a:pt x="714950" y="444926"/>
                </a:cubicBezTo>
                <a:cubicBezTo>
                  <a:pt x="481017" y="259268"/>
                  <a:pt x="145961" y="102135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reeform 7"/>
          <p:cNvSpPr/>
          <p:nvPr/>
        </p:nvSpPr>
        <p:spPr bwMode="ltGray">
          <a:xfrm>
            <a:off x="7706271" y="-3132"/>
            <a:ext cx="1450255" cy="1647155"/>
          </a:xfrm>
          <a:custGeom>
            <a:avLst/>
            <a:gdLst>
              <a:gd name="connsiteX0" fmla="*/ 422754 w 1302707"/>
              <a:gd name="connsiteY0" fmla="*/ 0 h 1615858"/>
              <a:gd name="connsiteX1" fmla="*/ 1302707 w 1302707"/>
              <a:gd name="connsiteY1" fmla="*/ 0 h 1615858"/>
              <a:gd name="connsiteX2" fmla="*/ 1290181 w 1302707"/>
              <a:gd name="connsiteY2" fmla="*/ 1615858 h 1615858"/>
              <a:gd name="connsiteX3" fmla="*/ 109603 w 1302707"/>
              <a:gd name="connsiteY3" fmla="*/ 879954 h 1615858"/>
              <a:gd name="connsiteX4" fmla="*/ 0 w 1302707"/>
              <a:gd name="connsiteY4" fmla="*/ 382044 h 1615858"/>
              <a:gd name="connsiteX5" fmla="*/ 422754 w 1302707"/>
              <a:gd name="connsiteY5" fmla="*/ 0 h 1615858"/>
              <a:gd name="connsiteX0" fmla="*/ 528181 w 1408134"/>
              <a:gd name="connsiteY0" fmla="*/ 0 h 1762517"/>
              <a:gd name="connsiteX1" fmla="*/ 1408134 w 1408134"/>
              <a:gd name="connsiteY1" fmla="*/ 0 h 1762517"/>
              <a:gd name="connsiteX2" fmla="*/ 1395608 w 1408134"/>
              <a:gd name="connsiteY2" fmla="*/ 1615858 h 1762517"/>
              <a:gd name="connsiteX3" fmla="*/ 215030 w 1408134"/>
              <a:gd name="connsiteY3" fmla="*/ 879954 h 1762517"/>
              <a:gd name="connsiteX4" fmla="*/ 105427 w 1408134"/>
              <a:gd name="connsiteY4" fmla="*/ 382044 h 1762517"/>
              <a:gd name="connsiteX5" fmla="*/ 528181 w 1408134"/>
              <a:gd name="connsiteY5" fmla="*/ 0 h 1762517"/>
              <a:gd name="connsiteX0" fmla="*/ 528181 w 1408134"/>
              <a:gd name="connsiteY0" fmla="*/ 0 h 1762517"/>
              <a:gd name="connsiteX1" fmla="*/ 1408134 w 1408134"/>
              <a:gd name="connsiteY1" fmla="*/ 0 h 1762517"/>
              <a:gd name="connsiteX2" fmla="*/ 1395608 w 1408134"/>
              <a:gd name="connsiteY2" fmla="*/ 1615858 h 1762517"/>
              <a:gd name="connsiteX3" fmla="*/ 215030 w 1408134"/>
              <a:gd name="connsiteY3" fmla="*/ 879954 h 1762517"/>
              <a:gd name="connsiteX4" fmla="*/ 105427 w 1408134"/>
              <a:gd name="connsiteY4" fmla="*/ 382044 h 1762517"/>
              <a:gd name="connsiteX5" fmla="*/ 528181 w 1408134"/>
              <a:gd name="connsiteY5" fmla="*/ 0 h 1762517"/>
              <a:gd name="connsiteX0" fmla="*/ 528181 w 1408134"/>
              <a:gd name="connsiteY0" fmla="*/ 0 h 1615858"/>
              <a:gd name="connsiteX1" fmla="*/ 1408134 w 1408134"/>
              <a:gd name="connsiteY1" fmla="*/ 0 h 1615858"/>
              <a:gd name="connsiteX2" fmla="*/ 1395608 w 1408134"/>
              <a:gd name="connsiteY2" fmla="*/ 1615858 h 1615858"/>
              <a:gd name="connsiteX3" fmla="*/ 215030 w 1408134"/>
              <a:gd name="connsiteY3" fmla="*/ 879954 h 1615858"/>
              <a:gd name="connsiteX4" fmla="*/ 105427 w 1408134"/>
              <a:gd name="connsiteY4" fmla="*/ 382044 h 1615858"/>
              <a:gd name="connsiteX5" fmla="*/ 528181 w 1408134"/>
              <a:gd name="connsiteY5" fmla="*/ 0 h 1615858"/>
              <a:gd name="connsiteX0" fmla="*/ 529337 w 1409290"/>
              <a:gd name="connsiteY0" fmla="*/ 0 h 1615858"/>
              <a:gd name="connsiteX1" fmla="*/ 1409290 w 1409290"/>
              <a:gd name="connsiteY1" fmla="*/ 0 h 1615858"/>
              <a:gd name="connsiteX2" fmla="*/ 1396764 w 1409290"/>
              <a:gd name="connsiteY2" fmla="*/ 1615858 h 1615858"/>
              <a:gd name="connsiteX3" fmla="*/ 215030 w 1409290"/>
              <a:gd name="connsiteY3" fmla="*/ 864897 h 1615858"/>
              <a:gd name="connsiteX4" fmla="*/ 106583 w 1409290"/>
              <a:gd name="connsiteY4" fmla="*/ 382044 h 1615858"/>
              <a:gd name="connsiteX5" fmla="*/ 529337 w 1409290"/>
              <a:gd name="connsiteY5" fmla="*/ 0 h 1615858"/>
              <a:gd name="connsiteX0" fmla="*/ 522046 w 1401999"/>
              <a:gd name="connsiteY0" fmla="*/ 0 h 1615858"/>
              <a:gd name="connsiteX1" fmla="*/ 1401999 w 1401999"/>
              <a:gd name="connsiteY1" fmla="*/ 0 h 1615858"/>
              <a:gd name="connsiteX2" fmla="*/ 1389473 w 1401999"/>
              <a:gd name="connsiteY2" fmla="*/ 1615858 h 1615858"/>
              <a:gd name="connsiteX3" fmla="*/ 207739 w 1401999"/>
              <a:gd name="connsiteY3" fmla="*/ 864897 h 1615858"/>
              <a:gd name="connsiteX4" fmla="*/ 99292 w 1401999"/>
              <a:gd name="connsiteY4" fmla="*/ 382044 h 1615858"/>
              <a:gd name="connsiteX5" fmla="*/ 522046 w 1401999"/>
              <a:gd name="connsiteY5" fmla="*/ 0 h 1615858"/>
              <a:gd name="connsiteX0" fmla="*/ 570302 w 1450255"/>
              <a:gd name="connsiteY0" fmla="*/ 0 h 1615858"/>
              <a:gd name="connsiteX1" fmla="*/ 1450255 w 1450255"/>
              <a:gd name="connsiteY1" fmla="*/ 0 h 1615858"/>
              <a:gd name="connsiteX2" fmla="*/ 1437729 w 1450255"/>
              <a:gd name="connsiteY2" fmla="*/ 1615858 h 1615858"/>
              <a:gd name="connsiteX3" fmla="*/ 255995 w 1450255"/>
              <a:gd name="connsiteY3" fmla="*/ 864897 h 1615858"/>
              <a:gd name="connsiteX4" fmla="*/ 147548 w 1450255"/>
              <a:gd name="connsiteY4" fmla="*/ 382044 h 1615858"/>
              <a:gd name="connsiteX5" fmla="*/ 570302 w 1450255"/>
              <a:gd name="connsiteY5" fmla="*/ 0 h 1615858"/>
              <a:gd name="connsiteX0" fmla="*/ 570302 w 1450255"/>
              <a:gd name="connsiteY0" fmla="*/ 0 h 1615858"/>
              <a:gd name="connsiteX1" fmla="*/ 1450255 w 1450255"/>
              <a:gd name="connsiteY1" fmla="*/ 0 h 1615858"/>
              <a:gd name="connsiteX2" fmla="*/ 1437729 w 1450255"/>
              <a:gd name="connsiteY2" fmla="*/ 1615858 h 1615858"/>
              <a:gd name="connsiteX3" fmla="*/ 255995 w 1450255"/>
              <a:gd name="connsiteY3" fmla="*/ 864897 h 1615858"/>
              <a:gd name="connsiteX4" fmla="*/ 147548 w 1450255"/>
              <a:gd name="connsiteY4" fmla="*/ 382044 h 1615858"/>
              <a:gd name="connsiteX5" fmla="*/ 570302 w 1450255"/>
              <a:gd name="connsiteY5" fmla="*/ 0 h 1615858"/>
              <a:gd name="connsiteX0" fmla="*/ 570302 w 1450255"/>
              <a:gd name="connsiteY0" fmla="*/ 0 h 1615858"/>
              <a:gd name="connsiteX1" fmla="*/ 1450255 w 1450255"/>
              <a:gd name="connsiteY1" fmla="*/ 0 h 1615858"/>
              <a:gd name="connsiteX2" fmla="*/ 1437729 w 1450255"/>
              <a:gd name="connsiteY2" fmla="*/ 1615858 h 1615858"/>
              <a:gd name="connsiteX3" fmla="*/ 255995 w 1450255"/>
              <a:gd name="connsiteY3" fmla="*/ 864897 h 1615858"/>
              <a:gd name="connsiteX4" fmla="*/ 147548 w 1450255"/>
              <a:gd name="connsiteY4" fmla="*/ 382044 h 1615858"/>
              <a:gd name="connsiteX5" fmla="*/ 570302 w 1450255"/>
              <a:gd name="connsiteY5" fmla="*/ 0 h 1615858"/>
              <a:gd name="connsiteX0" fmla="*/ 570302 w 1450255"/>
              <a:gd name="connsiteY0" fmla="*/ 0 h 1647155"/>
              <a:gd name="connsiteX1" fmla="*/ 1450255 w 1450255"/>
              <a:gd name="connsiteY1" fmla="*/ 0 h 1647155"/>
              <a:gd name="connsiteX2" fmla="*/ 1437729 w 1450255"/>
              <a:gd name="connsiteY2" fmla="*/ 1647155 h 1647155"/>
              <a:gd name="connsiteX3" fmla="*/ 255995 w 1450255"/>
              <a:gd name="connsiteY3" fmla="*/ 864897 h 1647155"/>
              <a:gd name="connsiteX4" fmla="*/ 147548 w 1450255"/>
              <a:gd name="connsiteY4" fmla="*/ 382044 h 1647155"/>
              <a:gd name="connsiteX5" fmla="*/ 570302 w 1450255"/>
              <a:gd name="connsiteY5" fmla="*/ 0 h 1647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0255" h="1647155">
                <a:moveTo>
                  <a:pt x="570302" y="0"/>
                </a:moveTo>
                <a:lnTo>
                  <a:pt x="1450255" y="0"/>
                </a:lnTo>
                <a:cubicBezTo>
                  <a:pt x="1446080" y="538619"/>
                  <a:pt x="1441904" y="1108536"/>
                  <a:pt x="1437729" y="1647155"/>
                </a:cubicBezTo>
                <a:cubicBezTo>
                  <a:pt x="1059800" y="1253174"/>
                  <a:pt x="463734" y="1013829"/>
                  <a:pt x="255995" y="864897"/>
                </a:cubicBezTo>
                <a:cubicBezTo>
                  <a:pt x="0" y="680990"/>
                  <a:pt x="64002" y="497791"/>
                  <a:pt x="147548" y="382044"/>
                </a:cubicBezTo>
                <a:cubicBezTo>
                  <a:pt x="231094" y="266297"/>
                  <a:pt x="385474" y="72158"/>
                  <a:pt x="57030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54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F0C35-31AB-4A98-8F29-D6E1BA6C0FE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12/19/2014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DFD57-4F6F-4F13-8E90-5020D11ED86A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2290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"/>
          <p:cNvSpPr/>
          <p:nvPr/>
        </p:nvSpPr>
        <p:spPr bwMode="ltGray">
          <a:xfrm>
            <a:off x="74998" y="1"/>
            <a:ext cx="2930695" cy="753517"/>
          </a:xfrm>
          <a:custGeom>
            <a:avLst/>
            <a:gdLst>
              <a:gd name="connsiteX0" fmla="*/ 0 w 2930695"/>
              <a:gd name="connsiteY0" fmla="*/ 0 h 559601"/>
              <a:gd name="connsiteX1" fmla="*/ 2930695 w 2930695"/>
              <a:gd name="connsiteY1" fmla="*/ 0 h 559601"/>
              <a:gd name="connsiteX2" fmla="*/ 1511500 w 2930695"/>
              <a:gd name="connsiteY2" fmla="*/ 559601 h 559601"/>
              <a:gd name="connsiteX3" fmla="*/ 556717 w 2930695"/>
              <a:gd name="connsiteY3" fmla="*/ 522102 h 559601"/>
              <a:gd name="connsiteX4" fmla="*/ 0 w 2930695"/>
              <a:gd name="connsiteY4" fmla="*/ 0 h 559601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395663 w 3578275"/>
              <a:gd name="connsiteY0" fmla="*/ 0 h 646618"/>
              <a:gd name="connsiteX1" fmla="*/ 3326358 w 3578275"/>
              <a:gd name="connsiteY1" fmla="*/ 0 h 646618"/>
              <a:gd name="connsiteX2" fmla="*/ 1907163 w 3578275"/>
              <a:gd name="connsiteY2" fmla="*/ 559601 h 646618"/>
              <a:gd name="connsiteX3" fmla="*/ 952380 w 3578275"/>
              <a:gd name="connsiteY3" fmla="*/ 522102 h 646618"/>
              <a:gd name="connsiteX4" fmla="*/ 395663 w 3578275"/>
              <a:gd name="connsiteY4" fmla="*/ 0 h 646618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0 w 3182612"/>
              <a:gd name="connsiteY0" fmla="*/ 0 h 735921"/>
              <a:gd name="connsiteX1" fmla="*/ 2930695 w 3182612"/>
              <a:gd name="connsiteY1" fmla="*/ 0 h 735921"/>
              <a:gd name="connsiteX2" fmla="*/ 1511500 w 3182612"/>
              <a:gd name="connsiteY2" fmla="*/ 559601 h 735921"/>
              <a:gd name="connsiteX3" fmla="*/ 556717 w 3182612"/>
              <a:gd name="connsiteY3" fmla="*/ 522102 h 735921"/>
              <a:gd name="connsiteX4" fmla="*/ 0 w 3182612"/>
              <a:gd name="connsiteY4" fmla="*/ 0 h 735921"/>
              <a:gd name="connsiteX0" fmla="*/ 0 w 3182612"/>
              <a:gd name="connsiteY0" fmla="*/ 0 h 753517"/>
              <a:gd name="connsiteX1" fmla="*/ 2930695 w 3182612"/>
              <a:gd name="connsiteY1" fmla="*/ 0 h 753517"/>
              <a:gd name="connsiteX2" fmla="*/ 1511500 w 3182612"/>
              <a:gd name="connsiteY2" fmla="*/ 559601 h 753517"/>
              <a:gd name="connsiteX3" fmla="*/ 556717 w 3182612"/>
              <a:gd name="connsiteY3" fmla="*/ 522102 h 753517"/>
              <a:gd name="connsiteX4" fmla="*/ 0 w 3182612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0695" h="753517">
                <a:moveTo>
                  <a:pt x="0" y="0"/>
                </a:moveTo>
                <a:lnTo>
                  <a:pt x="2930695" y="0"/>
                </a:lnTo>
                <a:cubicBezTo>
                  <a:pt x="2322114" y="140439"/>
                  <a:pt x="1849014" y="365685"/>
                  <a:pt x="1511500" y="559601"/>
                </a:cubicBezTo>
                <a:cubicBezTo>
                  <a:pt x="1173986" y="753517"/>
                  <a:pt x="812721" y="735921"/>
                  <a:pt x="556717" y="522102"/>
                </a:cubicBezTo>
                <a:cubicBezTo>
                  <a:pt x="300713" y="308283"/>
                  <a:pt x="260981" y="254968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balanced" dir="t"/>
          </a:scene3d>
          <a:sp3d extrusionH="76200">
            <a:bevelT w="101600" h="127000"/>
            <a:bevelB w="0" h="0" prst="angle"/>
            <a:extrusionClr>
              <a:schemeClr val="bg2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reeform 8"/>
          <p:cNvSpPr/>
          <p:nvPr/>
        </p:nvSpPr>
        <p:spPr bwMode="ltGray">
          <a:xfrm>
            <a:off x="0" y="146304"/>
            <a:ext cx="873394" cy="1945287"/>
          </a:xfrm>
          <a:custGeom>
            <a:avLst/>
            <a:gdLst>
              <a:gd name="connsiteX0" fmla="*/ 0 w 600891"/>
              <a:gd name="connsiteY0" fmla="*/ 0 h 1867989"/>
              <a:gd name="connsiteX1" fmla="*/ 0 w 600891"/>
              <a:gd name="connsiteY1" fmla="*/ 1867989 h 1867989"/>
              <a:gd name="connsiteX2" fmla="*/ 600891 w 600891"/>
              <a:gd name="connsiteY2" fmla="*/ 1120140 h 1867989"/>
              <a:gd name="connsiteX3" fmla="*/ 0 w 600891"/>
              <a:gd name="connsiteY3" fmla="*/ 0 h 1867989"/>
              <a:gd name="connsiteX0" fmla="*/ 0 w 600891"/>
              <a:gd name="connsiteY0" fmla="*/ 124641 h 2179320"/>
              <a:gd name="connsiteX1" fmla="*/ 0 w 600891"/>
              <a:gd name="connsiteY1" fmla="*/ 1992630 h 2179320"/>
              <a:gd name="connsiteX2" fmla="*/ 600891 w 600891"/>
              <a:gd name="connsiteY2" fmla="*/ 1244781 h 2179320"/>
              <a:gd name="connsiteX3" fmla="*/ 0 w 600891"/>
              <a:gd name="connsiteY3" fmla="*/ 124641 h 2179320"/>
              <a:gd name="connsiteX0" fmla="*/ 0 w 600891"/>
              <a:gd name="connsiteY0" fmla="*/ 0 h 2054679"/>
              <a:gd name="connsiteX1" fmla="*/ 0 w 600891"/>
              <a:gd name="connsiteY1" fmla="*/ 1867989 h 2054679"/>
              <a:gd name="connsiteX2" fmla="*/ 600891 w 600891"/>
              <a:gd name="connsiteY2" fmla="*/ 1120140 h 2054679"/>
              <a:gd name="connsiteX3" fmla="*/ 0 w 600891"/>
              <a:gd name="connsiteY3" fmla="*/ 0 h 2054679"/>
              <a:gd name="connsiteX0" fmla="*/ 0 w 600891"/>
              <a:gd name="connsiteY0" fmla="*/ 0 h 1867989"/>
              <a:gd name="connsiteX1" fmla="*/ 0 w 600891"/>
              <a:gd name="connsiteY1" fmla="*/ 1867989 h 1867989"/>
              <a:gd name="connsiteX2" fmla="*/ 600891 w 600891"/>
              <a:gd name="connsiteY2" fmla="*/ 1120140 h 1867989"/>
              <a:gd name="connsiteX3" fmla="*/ 0 w 600891"/>
              <a:gd name="connsiteY3" fmla="*/ 0 h 1867989"/>
              <a:gd name="connsiteX0" fmla="*/ 0 w 874222"/>
              <a:gd name="connsiteY0" fmla="*/ 0 h 1867989"/>
              <a:gd name="connsiteX1" fmla="*/ 0 w 874222"/>
              <a:gd name="connsiteY1" fmla="*/ 1867989 h 1867989"/>
              <a:gd name="connsiteX2" fmla="*/ 600891 w 874222"/>
              <a:gd name="connsiteY2" fmla="*/ 1120140 h 1867989"/>
              <a:gd name="connsiteX3" fmla="*/ 0 w 874222"/>
              <a:gd name="connsiteY3" fmla="*/ 0 h 1867989"/>
              <a:gd name="connsiteX0" fmla="*/ 0 w 874222"/>
              <a:gd name="connsiteY0" fmla="*/ 0 h 1867989"/>
              <a:gd name="connsiteX1" fmla="*/ 0 w 874222"/>
              <a:gd name="connsiteY1" fmla="*/ 1867989 h 1867989"/>
              <a:gd name="connsiteX2" fmla="*/ 600891 w 874222"/>
              <a:gd name="connsiteY2" fmla="*/ 1120140 h 1867989"/>
              <a:gd name="connsiteX3" fmla="*/ 0 w 874222"/>
              <a:gd name="connsiteY3" fmla="*/ 0 h 1867989"/>
              <a:gd name="connsiteX0" fmla="*/ 0 w 874222"/>
              <a:gd name="connsiteY0" fmla="*/ 0 h 1867989"/>
              <a:gd name="connsiteX1" fmla="*/ 0 w 874222"/>
              <a:gd name="connsiteY1" fmla="*/ 1867989 h 1867989"/>
              <a:gd name="connsiteX2" fmla="*/ 600891 w 874222"/>
              <a:gd name="connsiteY2" fmla="*/ 1120140 h 1867989"/>
              <a:gd name="connsiteX3" fmla="*/ 0 w 874222"/>
              <a:gd name="connsiteY3" fmla="*/ 0 h 1867989"/>
              <a:gd name="connsiteX0" fmla="*/ 0 w 874222"/>
              <a:gd name="connsiteY0" fmla="*/ 0 h 1867989"/>
              <a:gd name="connsiteX1" fmla="*/ 0 w 874222"/>
              <a:gd name="connsiteY1" fmla="*/ 1867989 h 1867989"/>
              <a:gd name="connsiteX2" fmla="*/ 600891 w 874222"/>
              <a:gd name="connsiteY2" fmla="*/ 1120140 h 1867989"/>
              <a:gd name="connsiteX3" fmla="*/ 0 w 874222"/>
              <a:gd name="connsiteY3" fmla="*/ 0 h 1867989"/>
              <a:gd name="connsiteX0" fmla="*/ 2959 w 604343"/>
              <a:gd name="connsiteY0" fmla="*/ 0 h 1945287"/>
              <a:gd name="connsiteX1" fmla="*/ 0 w 604343"/>
              <a:gd name="connsiteY1" fmla="*/ 1945287 h 1945287"/>
              <a:gd name="connsiteX2" fmla="*/ 603850 w 604343"/>
              <a:gd name="connsiteY2" fmla="*/ 1120140 h 1945287"/>
              <a:gd name="connsiteX3" fmla="*/ 2959 w 604343"/>
              <a:gd name="connsiteY3" fmla="*/ 0 h 1945287"/>
              <a:gd name="connsiteX0" fmla="*/ 2959 w 873394"/>
              <a:gd name="connsiteY0" fmla="*/ 0 h 1945287"/>
              <a:gd name="connsiteX1" fmla="*/ 0 w 873394"/>
              <a:gd name="connsiteY1" fmla="*/ 1945287 h 1945287"/>
              <a:gd name="connsiteX2" fmla="*/ 603850 w 873394"/>
              <a:gd name="connsiteY2" fmla="*/ 1120140 h 1945287"/>
              <a:gd name="connsiteX3" fmla="*/ 2959 w 873394"/>
              <a:gd name="connsiteY3" fmla="*/ 0 h 1945287"/>
              <a:gd name="connsiteX0" fmla="*/ 2959 w 873394"/>
              <a:gd name="connsiteY0" fmla="*/ 0 h 1945287"/>
              <a:gd name="connsiteX1" fmla="*/ 0 w 873394"/>
              <a:gd name="connsiteY1" fmla="*/ 1945287 h 1945287"/>
              <a:gd name="connsiteX2" fmla="*/ 603850 w 873394"/>
              <a:gd name="connsiteY2" fmla="*/ 1120140 h 1945287"/>
              <a:gd name="connsiteX3" fmla="*/ 2959 w 873394"/>
              <a:gd name="connsiteY3" fmla="*/ 0 h 1945287"/>
              <a:gd name="connsiteX0" fmla="*/ 2959 w 873394"/>
              <a:gd name="connsiteY0" fmla="*/ 0 h 1945287"/>
              <a:gd name="connsiteX1" fmla="*/ 0 w 873394"/>
              <a:gd name="connsiteY1" fmla="*/ 1945287 h 1945287"/>
              <a:gd name="connsiteX2" fmla="*/ 603850 w 873394"/>
              <a:gd name="connsiteY2" fmla="*/ 1120140 h 1945287"/>
              <a:gd name="connsiteX3" fmla="*/ 2959 w 873394"/>
              <a:gd name="connsiteY3" fmla="*/ 0 h 194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3394" h="1945287">
                <a:moveTo>
                  <a:pt x="2959" y="0"/>
                </a:moveTo>
                <a:cubicBezTo>
                  <a:pt x="1973" y="648429"/>
                  <a:pt x="986" y="1296858"/>
                  <a:pt x="0" y="1945287"/>
                </a:cubicBezTo>
                <a:cubicBezTo>
                  <a:pt x="357103" y="1330754"/>
                  <a:pt x="302614" y="1474615"/>
                  <a:pt x="603850" y="1120140"/>
                </a:cubicBezTo>
                <a:cubicBezTo>
                  <a:pt x="873394" y="743495"/>
                  <a:pt x="557975" y="492846"/>
                  <a:pt x="2959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10800000"/>
            </a:lightRig>
          </a:scene3d>
          <a:sp3d extrusionH="76200"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reeform 9"/>
          <p:cNvSpPr/>
          <p:nvPr/>
        </p:nvSpPr>
        <p:spPr bwMode="ltGray">
          <a:xfrm flipH="1">
            <a:off x="6251595" y="2"/>
            <a:ext cx="2774989" cy="697912"/>
          </a:xfrm>
          <a:custGeom>
            <a:avLst/>
            <a:gdLst>
              <a:gd name="connsiteX0" fmla="*/ 0 w 2930695"/>
              <a:gd name="connsiteY0" fmla="*/ 0 h 559601"/>
              <a:gd name="connsiteX1" fmla="*/ 2930695 w 2930695"/>
              <a:gd name="connsiteY1" fmla="*/ 0 h 559601"/>
              <a:gd name="connsiteX2" fmla="*/ 1511500 w 2930695"/>
              <a:gd name="connsiteY2" fmla="*/ 559601 h 559601"/>
              <a:gd name="connsiteX3" fmla="*/ 556717 w 2930695"/>
              <a:gd name="connsiteY3" fmla="*/ 522102 h 559601"/>
              <a:gd name="connsiteX4" fmla="*/ 0 w 2930695"/>
              <a:gd name="connsiteY4" fmla="*/ 0 h 559601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395663 w 3578275"/>
              <a:gd name="connsiteY0" fmla="*/ 0 h 646618"/>
              <a:gd name="connsiteX1" fmla="*/ 3326358 w 3578275"/>
              <a:gd name="connsiteY1" fmla="*/ 0 h 646618"/>
              <a:gd name="connsiteX2" fmla="*/ 1907163 w 3578275"/>
              <a:gd name="connsiteY2" fmla="*/ 559601 h 646618"/>
              <a:gd name="connsiteX3" fmla="*/ 952380 w 3578275"/>
              <a:gd name="connsiteY3" fmla="*/ 522102 h 646618"/>
              <a:gd name="connsiteX4" fmla="*/ 395663 w 3578275"/>
              <a:gd name="connsiteY4" fmla="*/ 0 h 646618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0 w 3182612"/>
              <a:gd name="connsiteY0" fmla="*/ 0 h 735921"/>
              <a:gd name="connsiteX1" fmla="*/ 2930695 w 3182612"/>
              <a:gd name="connsiteY1" fmla="*/ 0 h 735921"/>
              <a:gd name="connsiteX2" fmla="*/ 1511500 w 3182612"/>
              <a:gd name="connsiteY2" fmla="*/ 559601 h 735921"/>
              <a:gd name="connsiteX3" fmla="*/ 556717 w 3182612"/>
              <a:gd name="connsiteY3" fmla="*/ 522102 h 735921"/>
              <a:gd name="connsiteX4" fmla="*/ 0 w 3182612"/>
              <a:gd name="connsiteY4" fmla="*/ 0 h 735921"/>
              <a:gd name="connsiteX0" fmla="*/ 0 w 3182612"/>
              <a:gd name="connsiteY0" fmla="*/ 0 h 753517"/>
              <a:gd name="connsiteX1" fmla="*/ 2930695 w 3182612"/>
              <a:gd name="connsiteY1" fmla="*/ 0 h 753517"/>
              <a:gd name="connsiteX2" fmla="*/ 1511500 w 3182612"/>
              <a:gd name="connsiteY2" fmla="*/ 559601 h 753517"/>
              <a:gd name="connsiteX3" fmla="*/ 556717 w 3182612"/>
              <a:gd name="connsiteY3" fmla="*/ 522102 h 753517"/>
              <a:gd name="connsiteX4" fmla="*/ 0 w 3182612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  <a:gd name="connsiteX0" fmla="*/ 0 w 2930695"/>
              <a:gd name="connsiteY0" fmla="*/ 0 h 759635"/>
              <a:gd name="connsiteX1" fmla="*/ 2930695 w 2930695"/>
              <a:gd name="connsiteY1" fmla="*/ 0 h 759635"/>
              <a:gd name="connsiteX2" fmla="*/ 1557041 w 2930695"/>
              <a:gd name="connsiteY2" fmla="*/ 565720 h 759635"/>
              <a:gd name="connsiteX3" fmla="*/ 556717 w 2930695"/>
              <a:gd name="connsiteY3" fmla="*/ 522102 h 759635"/>
              <a:gd name="connsiteX4" fmla="*/ 0 w 2930695"/>
              <a:gd name="connsiteY4" fmla="*/ 0 h 759635"/>
              <a:gd name="connsiteX0" fmla="*/ 0 w 2930695"/>
              <a:gd name="connsiteY0" fmla="*/ 0 h 759636"/>
              <a:gd name="connsiteX1" fmla="*/ 2930695 w 2930695"/>
              <a:gd name="connsiteY1" fmla="*/ 0 h 759636"/>
              <a:gd name="connsiteX2" fmla="*/ 1557041 w 2930695"/>
              <a:gd name="connsiteY2" fmla="*/ 565720 h 759636"/>
              <a:gd name="connsiteX3" fmla="*/ 556717 w 2930695"/>
              <a:gd name="connsiteY3" fmla="*/ 522102 h 759636"/>
              <a:gd name="connsiteX4" fmla="*/ 0 w 2930695"/>
              <a:gd name="connsiteY4" fmla="*/ 0 h 759636"/>
              <a:gd name="connsiteX0" fmla="*/ 0 w 2930695"/>
              <a:gd name="connsiteY0" fmla="*/ 0 h 659258"/>
              <a:gd name="connsiteX1" fmla="*/ 2930695 w 2930695"/>
              <a:gd name="connsiteY1" fmla="*/ 0 h 659258"/>
              <a:gd name="connsiteX2" fmla="*/ 1557041 w 2930695"/>
              <a:gd name="connsiteY2" fmla="*/ 565720 h 659258"/>
              <a:gd name="connsiteX3" fmla="*/ 704243 w 2930695"/>
              <a:gd name="connsiteY3" fmla="*/ 561230 h 659258"/>
              <a:gd name="connsiteX4" fmla="*/ 0 w 2930695"/>
              <a:gd name="connsiteY4" fmla="*/ 0 h 659258"/>
              <a:gd name="connsiteX0" fmla="*/ 0 w 2930695"/>
              <a:gd name="connsiteY0" fmla="*/ 0 h 659709"/>
              <a:gd name="connsiteX1" fmla="*/ 2930695 w 2930695"/>
              <a:gd name="connsiteY1" fmla="*/ 0 h 659709"/>
              <a:gd name="connsiteX2" fmla="*/ 1557041 w 2930695"/>
              <a:gd name="connsiteY2" fmla="*/ 565720 h 659709"/>
              <a:gd name="connsiteX3" fmla="*/ 739391 w 2930695"/>
              <a:gd name="connsiteY3" fmla="*/ 563932 h 659709"/>
              <a:gd name="connsiteX4" fmla="*/ 0 w 2930695"/>
              <a:gd name="connsiteY4" fmla="*/ 0 h 659709"/>
              <a:gd name="connsiteX0" fmla="*/ 0 w 2930695"/>
              <a:gd name="connsiteY0" fmla="*/ 0 h 736437"/>
              <a:gd name="connsiteX1" fmla="*/ 2930695 w 2930695"/>
              <a:gd name="connsiteY1" fmla="*/ 0 h 736437"/>
              <a:gd name="connsiteX2" fmla="*/ 1557041 w 2930695"/>
              <a:gd name="connsiteY2" fmla="*/ 565720 h 736437"/>
              <a:gd name="connsiteX3" fmla="*/ 739391 w 2930695"/>
              <a:gd name="connsiteY3" fmla="*/ 563932 h 736437"/>
              <a:gd name="connsiteX4" fmla="*/ 0 w 2930695"/>
              <a:gd name="connsiteY4" fmla="*/ 0 h 736437"/>
              <a:gd name="connsiteX0" fmla="*/ 0 w 2930695"/>
              <a:gd name="connsiteY0" fmla="*/ 0 h 736437"/>
              <a:gd name="connsiteX1" fmla="*/ 2930695 w 2930695"/>
              <a:gd name="connsiteY1" fmla="*/ 0 h 736437"/>
              <a:gd name="connsiteX2" fmla="*/ 1557041 w 2930695"/>
              <a:gd name="connsiteY2" fmla="*/ 565720 h 736437"/>
              <a:gd name="connsiteX3" fmla="*/ 739391 w 2930695"/>
              <a:gd name="connsiteY3" fmla="*/ 563932 h 736437"/>
              <a:gd name="connsiteX4" fmla="*/ 0 w 2930695"/>
              <a:gd name="connsiteY4" fmla="*/ 0 h 736437"/>
              <a:gd name="connsiteX0" fmla="*/ 0 w 2930695"/>
              <a:gd name="connsiteY0" fmla="*/ 0 h 761578"/>
              <a:gd name="connsiteX1" fmla="*/ 2930695 w 2930695"/>
              <a:gd name="connsiteY1" fmla="*/ 0 h 761578"/>
              <a:gd name="connsiteX2" fmla="*/ 1557041 w 2930695"/>
              <a:gd name="connsiteY2" fmla="*/ 565720 h 761578"/>
              <a:gd name="connsiteX3" fmla="*/ 739391 w 2930695"/>
              <a:gd name="connsiteY3" fmla="*/ 563932 h 761578"/>
              <a:gd name="connsiteX4" fmla="*/ 0 w 2930695"/>
              <a:gd name="connsiteY4" fmla="*/ 0 h 761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0695" h="761578">
                <a:moveTo>
                  <a:pt x="0" y="0"/>
                </a:moveTo>
                <a:lnTo>
                  <a:pt x="2930695" y="0"/>
                </a:lnTo>
                <a:cubicBezTo>
                  <a:pt x="2369316" y="163133"/>
                  <a:pt x="1889023" y="369862"/>
                  <a:pt x="1557041" y="565720"/>
                </a:cubicBezTo>
                <a:cubicBezTo>
                  <a:pt x="1225059" y="761578"/>
                  <a:pt x="970499" y="736437"/>
                  <a:pt x="739391" y="563932"/>
                </a:cubicBezTo>
                <a:cubicBezTo>
                  <a:pt x="508283" y="391427"/>
                  <a:pt x="293677" y="225613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78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reeform 10"/>
          <p:cNvSpPr/>
          <p:nvPr/>
        </p:nvSpPr>
        <p:spPr bwMode="ltGray">
          <a:xfrm>
            <a:off x="8303961" y="118997"/>
            <a:ext cx="840211" cy="1938933"/>
          </a:xfrm>
          <a:custGeom>
            <a:avLst/>
            <a:gdLst>
              <a:gd name="connsiteX0" fmla="*/ 554276 w 560540"/>
              <a:gd name="connsiteY0" fmla="*/ 0 h 1869510"/>
              <a:gd name="connsiteX1" fmla="*/ 560540 w 560540"/>
              <a:gd name="connsiteY1" fmla="*/ 1869510 h 1869510"/>
              <a:gd name="connsiteX2" fmla="*/ 0 w 560540"/>
              <a:gd name="connsiteY2" fmla="*/ 1168052 h 1869510"/>
              <a:gd name="connsiteX3" fmla="*/ 6263 w 560540"/>
              <a:gd name="connsiteY3" fmla="*/ 466595 h 1869510"/>
              <a:gd name="connsiteX4" fmla="*/ 554276 w 56054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0211" h="1938933">
                <a:moveTo>
                  <a:pt x="836906" y="0"/>
                </a:moveTo>
                <a:cubicBezTo>
                  <a:pt x="838008" y="646311"/>
                  <a:pt x="839109" y="1292622"/>
                  <a:pt x="840211" y="1938933"/>
                </a:cubicBezTo>
                <a:cubicBezTo>
                  <a:pt x="716023" y="1663542"/>
                  <a:pt x="469477" y="1401871"/>
                  <a:pt x="282630" y="1168052"/>
                </a:cubicBezTo>
                <a:cubicBezTo>
                  <a:pt x="176409" y="1037236"/>
                  <a:pt x="0" y="767777"/>
                  <a:pt x="288893" y="466595"/>
                </a:cubicBezTo>
                <a:lnTo>
                  <a:pt x="836906" y="0"/>
                </a:ln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78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Freeform 11"/>
          <p:cNvSpPr/>
          <p:nvPr/>
        </p:nvSpPr>
        <p:spPr bwMode="ltGray">
          <a:xfrm flipV="1">
            <a:off x="8404381" y="4828139"/>
            <a:ext cx="739620" cy="1798505"/>
          </a:xfrm>
          <a:custGeom>
            <a:avLst/>
            <a:gdLst>
              <a:gd name="connsiteX0" fmla="*/ 554276 w 560540"/>
              <a:gd name="connsiteY0" fmla="*/ 0 h 1869510"/>
              <a:gd name="connsiteX1" fmla="*/ 560540 w 560540"/>
              <a:gd name="connsiteY1" fmla="*/ 1869510 h 1869510"/>
              <a:gd name="connsiteX2" fmla="*/ 0 w 560540"/>
              <a:gd name="connsiteY2" fmla="*/ 1168052 h 1869510"/>
              <a:gd name="connsiteX3" fmla="*/ 6263 w 560540"/>
              <a:gd name="connsiteY3" fmla="*/ 466595 h 1869510"/>
              <a:gd name="connsiteX4" fmla="*/ 554276 w 56054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799654 w 802959"/>
              <a:gd name="connsiteY0" fmla="*/ 0 h 1938933"/>
              <a:gd name="connsiteX1" fmla="*/ 802959 w 802959"/>
              <a:gd name="connsiteY1" fmla="*/ 1938933 h 1938933"/>
              <a:gd name="connsiteX2" fmla="*/ 245378 w 802959"/>
              <a:gd name="connsiteY2" fmla="*/ 1168052 h 1938933"/>
              <a:gd name="connsiteX3" fmla="*/ 288894 w 802959"/>
              <a:gd name="connsiteY3" fmla="*/ 488988 h 1938933"/>
              <a:gd name="connsiteX4" fmla="*/ 799654 w 802959"/>
              <a:gd name="connsiteY4" fmla="*/ 0 h 1938933"/>
              <a:gd name="connsiteX0" fmla="*/ 799653 w 802958"/>
              <a:gd name="connsiteY0" fmla="*/ 0 h 1938933"/>
              <a:gd name="connsiteX1" fmla="*/ 802958 w 802958"/>
              <a:gd name="connsiteY1" fmla="*/ 1938933 h 1938933"/>
              <a:gd name="connsiteX2" fmla="*/ 245377 w 802958"/>
              <a:gd name="connsiteY2" fmla="*/ 1168052 h 1938933"/>
              <a:gd name="connsiteX3" fmla="*/ 288893 w 802958"/>
              <a:gd name="connsiteY3" fmla="*/ 488988 h 1938933"/>
              <a:gd name="connsiteX4" fmla="*/ 799653 w 802958"/>
              <a:gd name="connsiteY4" fmla="*/ 0 h 193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958" h="1938933">
                <a:moveTo>
                  <a:pt x="799653" y="0"/>
                </a:moveTo>
                <a:cubicBezTo>
                  <a:pt x="800755" y="646311"/>
                  <a:pt x="801856" y="1292622"/>
                  <a:pt x="802958" y="1938933"/>
                </a:cubicBezTo>
                <a:cubicBezTo>
                  <a:pt x="678770" y="1663542"/>
                  <a:pt x="432224" y="1401871"/>
                  <a:pt x="245377" y="1168052"/>
                </a:cubicBezTo>
                <a:cubicBezTo>
                  <a:pt x="139156" y="1037236"/>
                  <a:pt x="0" y="790170"/>
                  <a:pt x="288893" y="488988"/>
                </a:cubicBezTo>
                <a:cubicBezTo>
                  <a:pt x="459146" y="325992"/>
                  <a:pt x="566272" y="205579"/>
                  <a:pt x="799653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78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Freeform 12"/>
          <p:cNvSpPr/>
          <p:nvPr/>
        </p:nvSpPr>
        <p:spPr bwMode="ltGray">
          <a:xfrm flipH="1" flipV="1">
            <a:off x="5959494" y="5930042"/>
            <a:ext cx="3030580" cy="927957"/>
          </a:xfrm>
          <a:custGeom>
            <a:avLst/>
            <a:gdLst>
              <a:gd name="connsiteX0" fmla="*/ 0 w 2930695"/>
              <a:gd name="connsiteY0" fmla="*/ 0 h 559601"/>
              <a:gd name="connsiteX1" fmla="*/ 2930695 w 2930695"/>
              <a:gd name="connsiteY1" fmla="*/ 0 h 559601"/>
              <a:gd name="connsiteX2" fmla="*/ 1511500 w 2930695"/>
              <a:gd name="connsiteY2" fmla="*/ 559601 h 559601"/>
              <a:gd name="connsiteX3" fmla="*/ 556717 w 2930695"/>
              <a:gd name="connsiteY3" fmla="*/ 522102 h 559601"/>
              <a:gd name="connsiteX4" fmla="*/ 0 w 2930695"/>
              <a:gd name="connsiteY4" fmla="*/ 0 h 559601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395663 w 3578275"/>
              <a:gd name="connsiteY0" fmla="*/ 0 h 646618"/>
              <a:gd name="connsiteX1" fmla="*/ 3326358 w 3578275"/>
              <a:gd name="connsiteY1" fmla="*/ 0 h 646618"/>
              <a:gd name="connsiteX2" fmla="*/ 1907163 w 3578275"/>
              <a:gd name="connsiteY2" fmla="*/ 559601 h 646618"/>
              <a:gd name="connsiteX3" fmla="*/ 952380 w 3578275"/>
              <a:gd name="connsiteY3" fmla="*/ 522102 h 646618"/>
              <a:gd name="connsiteX4" fmla="*/ 395663 w 3578275"/>
              <a:gd name="connsiteY4" fmla="*/ 0 h 646618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0 w 3182612"/>
              <a:gd name="connsiteY0" fmla="*/ 0 h 735921"/>
              <a:gd name="connsiteX1" fmla="*/ 2930695 w 3182612"/>
              <a:gd name="connsiteY1" fmla="*/ 0 h 735921"/>
              <a:gd name="connsiteX2" fmla="*/ 1511500 w 3182612"/>
              <a:gd name="connsiteY2" fmla="*/ 559601 h 735921"/>
              <a:gd name="connsiteX3" fmla="*/ 556717 w 3182612"/>
              <a:gd name="connsiteY3" fmla="*/ 522102 h 735921"/>
              <a:gd name="connsiteX4" fmla="*/ 0 w 3182612"/>
              <a:gd name="connsiteY4" fmla="*/ 0 h 735921"/>
              <a:gd name="connsiteX0" fmla="*/ 0 w 3182612"/>
              <a:gd name="connsiteY0" fmla="*/ 0 h 753517"/>
              <a:gd name="connsiteX1" fmla="*/ 2930695 w 3182612"/>
              <a:gd name="connsiteY1" fmla="*/ 0 h 753517"/>
              <a:gd name="connsiteX2" fmla="*/ 1511500 w 3182612"/>
              <a:gd name="connsiteY2" fmla="*/ 559601 h 753517"/>
              <a:gd name="connsiteX3" fmla="*/ 556717 w 3182612"/>
              <a:gd name="connsiteY3" fmla="*/ 522102 h 753517"/>
              <a:gd name="connsiteX4" fmla="*/ 0 w 3182612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  <a:gd name="connsiteX0" fmla="*/ 0 w 2930695"/>
              <a:gd name="connsiteY0" fmla="*/ 0 h 759635"/>
              <a:gd name="connsiteX1" fmla="*/ 2930695 w 2930695"/>
              <a:gd name="connsiteY1" fmla="*/ 0 h 759635"/>
              <a:gd name="connsiteX2" fmla="*/ 1557041 w 2930695"/>
              <a:gd name="connsiteY2" fmla="*/ 565720 h 759635"/>
              <a:gd name="connsiteX3" fmla="*/ 556717 w 2930695"/>
              <a:gd name="connsiteY3" fmla="*/ 522102 h 759635"/>
              <a:gd name="connsiteX4" fmla="*/ 0 w 2930695"/>
              <a:gd name="connsiteY4" fmla="*/ 0 h 759635"/>
              <a:gd name="connsiteX0" fmla="*/ 0 w 2930695"/>
              <a:gd name="connsiteY0" fmla="*/ 0 h 759636"/>
              <a:gd name="connsiteX1" fmla="*/ 2930695 w 2930695"/>
              <a:gd name="connsiteY1" fmla="*/ 0 h 759636"/>
              <a:gd name="connsiteX2" fmla="*/ 1557041 w 2930695"/>
              <a:gd name="connsiteY2" fmla="*/ 565720 h 759636"/>
              <a:gd name="connsiteX3" fmla="*/ 556717 w 2930695"/>
              <a:gd name="connsiteY3" fmla="*/ 522102 h 759636"/>
              <a:gd name="connsiteX4" fmla="*/ 0 w 2930695"/>
              <a:gd name="connsiteY4" fmla="*/ 0 h 759636"/>
              <a:gd name="connsiteX0" fmla="*/ 0 w 2930695"/>
              <a:gd name="connsiteY0" fmla="*/ 0 h 659258"/>
              <a:gd name="connsiteX1" fmla="*/ 2930695 w 2930695"/>
              <a:gd name="connsiteY1" fmla="*/ 0 h 659258"/>
              <a:gd name="connsiteX2" fmla="*/ 1557041 w 2930695"/>
              <a:gd name="connsiteY2" fmla="*/ 565720 h 659258"/>
              <a:gd name="connsiteX3" fmla="*/ 704243 w 2930695"/>
              <a:gd name="connsiteY3" fmla="*/ 561230 h 659258"/>
              <a:gd name="connsiteX4" fmla="*/ 0 w 2930695"/>
              <a:gd name="connsiteY4" fmla="*/ 0 h 659258"/>
              <a:gd name="connsiteX0" fmla="*/ 0 w 2930695"/>
              <a:gd name="connsiteY0" fmla="*/ 0 h 659709"/>
              <a:gd name="connsiteX1" fmla="*/ 2930695 w 2930695"/>
              <a:gd name="connsiteY1" fmla="*/ 0 h 659709"/>
              <a:gd name="connsiteX2" fmla="*/ 1557041 w 2930695"/>
              <a:gd name="connsiteY2" fmla="*/ 565720 h 659709"/>
              <a:gd name="connsiteX3" fmla="*/ 739391 w 2930695"/>
              <a:gd name="connsiteY3" fmla="*/ 563932 h 659709"/>
              <a:gd name="connsiteX4" fmla="*/ 0 w 2930695"/>
              <a:gd name="connsiteY4" fmla="*/ 0 h 659709"/>
              <a:gd name="connsiteX0" fmla="*/ 0 w 2930695"/>
              <a:gd name="connsiteY0" fmla="*/ 0 h 736437"/>
              <a:gd name="connsiteX1" fmla="*/ 2930695 w 2930695"/>
              <a:gd name="connsiteY1" fmla="*/ 0 h 736437"/>
              <a:gd name="connsiteX2" fmla="*/ 1557041 w 2930695"/>
              <a:gd name="connsiteY2" fmla="*/ 565720 h 736437"/>
              <a:gd name="connsiteX3" fmla="*/ 739391 w 2930695"/>
              <a:gd name="connsiteY3" fmla="*/ 563932 h 736437"/>
              <a:gd name="connsiteX4" fmla="*/ 0 w 2930695"/>
              <a:gd name="connsiteY4" fmla="*/ 0 h 736437"/>
              <a:gd name="connsiteX0" fmla="*/ 0 w 2930695"/>
              <a:gd name="connsiteY0" fmla="*/ 0 h 736437"/>
              <a:gd name="connsiteX1" fmla="*/ 2930695 w 2930695"/>
              <a:gd name="connsiteY1" fmla="*/ 0 h 736437"/>
              <a:gd name="connsiteX2" fmla="*/ 1557041 w 2930695"/>
              <a:gd name="connsiteY2" fmla="*/ 565720 h 736437"/>
              <a:gd name="connsiteX3" fmla="*/ 739391 w 2930695"/>
              <a:gd name="connsiteY3" fmla="*/ 563932 h 736437"/>
              <a:gd name="connsiteX4" fmla="*/ 0 w 2930695"/>
              <a:gd name="connsiteY4" fmla="*/ 0 h 736437"/>
              <a:gd name="connsiteX0" fmla="*/ 0 w 2930695"/>
              <a:gd name="connsiteY0" fmla="*/ 0 h 761578"/>
              <a:gd name="connsiteX1" fmla="*/ 2930695 w 2930695"/>
              <a:gd name="connsiteY1" fmla="*/ 0 h 761578"/>
              <a:gd name="connsiteX2" fmla="*/ 1557041 w 2930695"/>
              <a:gd name="connsiteY2" fmla="*/ 565720 h 761578"/>
              <a:gd name="connsiteX3" fmla="*/ 739391 w 2930695"/>
              <a:gd name="connsiteY3" fmla="*/ 563932 h 761578"/>
              <a:gd name="connsiteX4" fmla="*/ 0 w 2930695"/>
              <a:gd name="connsiteY4" fmla="*/ 0 h 761578"/>
              <a:gd name="connsiteX0" fmla="*/ 0 w 2930695"/>
              <a:gd name="connsiteY0" fmla="*/ 0 h 938664"/>
              <a:gd name="connsiteX1" fmla="*/ 2930695 w 2930695"/>
              <a:gd name="connsiteY1" fmla="*/ 0 h 938664"/>
              <a:gd name="connsiteX2" fmla="*/ 1557041 w 2930695"/>
              <a:gd name="connsiteY2" fmla="*/ 565720 h 938664"/>
              <a:gd name="connsiteX3" fmla="*/ 640049 w 2930695"/>
              <a:gd name="connsiteY3" fmla="*/ 766159 h 938664"/>
              <a:gd name="connsiteX4" fmla="*/ 0 w 2930695"/>
              <a:gd name="connsiteY4" fmla="*/ 0 h 938664"/>
              <a:gd name="connsiteX0" fmla="*/ 0 w 2930695"/>
              <a:gd name="connsiteY0" fmla="*/ 0 h 938664"/>
              <a:gd name="connsiteX1" fmla="*/ 2930695 w 2930695"/>
              <a:gd name="connsiteY1" fmla="*/ 0 h 938664"/>
              <a:gd name="connsiteX2" fmla="*/ 1557041 w 2930695"/>
              <a:gd name="connsiteY2" fmla="*/ 565720 h 938664"/>
              <a:gd name="connsiteX3" fmla="*/ 640049 w 2930695"/>
              <a:gd name="connsiteY3" fmla="*/ 766159 h 938664"/>
              <a:gd name="connsiteX4" fmla="*/ 0 w 2930695"/>
              <a:gd name="connsiteY4" fmla="*/ 0 h 938664"/>
              <a:gd name="connsiteX0" fmla="*/ 0 w 2930695"/>
              <a:gd name="connsiteY0" fmla="*/ 0 h 939560"/>
              <a:gd name="connsiteX1" fmla="*/ 2930695 w 2930695"/>
              <a:gd name="connsiteY1" fmla="*/ 0 h 939560"/>
              <a:gd name="connsiteX2" fmla="*/ 1557041 w 2930695"/>
              <a:gd name="connsiteY2" fmla="*/ 565720 h 939560"/>
              <a:gd name="connsiteX3" fmla="*/ 640049 w 2930695"/>
              <a:gd name="connsiteY3" fmla="*/ 766159 h 939560"/>
              <a:gd name="connsiteX4" fmla="*/ 0 w 2930695"/>
              <a:gd name="connsiteY4" fmla="*/ 0 h 939560"/>
              <a:gd name="connsiteX0" fmla="*/ 0 w 2930695"/>
              <a:gd name="connsiteY0" fmla="*/ 0 h 940456"/>
              <a:gd name="connsiteX1" fmla="*/ 2930695 w 2930695"/>
              <a:gd name="connsiteY1" fmla="*/ 0 h 940456"/>
              <a:gd name="connsiteX2" fmla="*/ 1557041 w 2930695"/>
              <a:gd name="connsiteY2" fmla="*/ 565720 h 940456"/>
              <a:gd name="connsiteX3" fmla="*/ 640049 w 2930695"/>
              <a:gd name="connsiteY3" fmla="*/ 766159 h 940456"/>
              <a:gd name="connsiteX4" fmla="*/ 0 w 2930695"/>
              <a:gd name="connsiteY4" fmla="*/ 0 h 940456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7041 w 2930695"/>
              <a:gd name="connsiteY2" fmla="*/ 565720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7041 w 2930695"/>
              <a:gd name="connsiteY2" fmla="*/ 565720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8781 w 2930695"/>
              <a:gd name="connsiteY2" fmla="*/ 546614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8781 w 2930695"/>
              <a:gd name="connsiteY2" fmla="*/ 546614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12609"/>
              <a:gd name="connsiteX1" fmla="*/ 2930695 w 2930695"/>
              <a:gd name="connsiteY1" fmla="*/ 0 h 1012609"/>
              <a:gd name="connsiteX2" fmla="*/ 1558781 w 2930695"/>
              <a:gd name="connsiteY2" fmla="*/ 546614 h 1012609"/>
              <a:gd name="connsiteX3" fmla="*/ 640049 w 2930695"/>
              <a:gd name="connsiteY3" fmla="*/ 766159 h 1012609"/>
              <a:gd name="connsiteX4" fmla="*/ 0 w 2930695"/>
              <a:gd name="connsiteY4" fmla="*/ 0 h 101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0695" h="1012609">
                <a:moveTo>
                  <a:pt x="0" y="0"/>
                </a:moveTo>
                <a:lnTo>
                  <a:pt x="2930695" y="0"/>
                </a:lnTo>
                <a:cubicBezTo>
                  <a:pt x="2369316" y="163133"/>
                  <a:pt x="1931923" y="362314"/>
                  <a:pt x="1558781" y="546614"/>
                </a:cubicBezTo>
                <a:cubicBezTo>
                  <a:pt x="1185639" y="730914"/>
                  <a:pt x="969389" y="1012609"/>
                  <a:pt x="640049" y="766159"/>
                </a:cubicBezTo>
                <a:cubicBezTo>
                  <a:pt x="434246" y="591862"/>
                  <a:pt x="273931" y="256755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7800000"/>
            </a:lightRig>
          </a:scene3d>
          <a:sp3d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Freeform 13"/>
          <p:cNvSpPr/>
          <p:nvPr/>
        </p:nvSpPr>
        <p:spPr bwMode="ltGray">
          <a:xfrm flipV="1">
            <a:off x="237264" y="6065125"/>
            <a:ext cx="2889393" cy="802209"/>
          </a:xfrm>
          <a:custGeom>
            <a:avLst/>
            <a:gdLst>
              <a:gd name="connsiteX0" fmla="*/ 0 w 2930695"/>
              <a:gd name="connsiteY0" fmla="*/ 0 h 559601"/>
              <a:gd name="connsiteX1" fmla="*/ 2930695 w 2930695"/>
              <a:gd name="connsiteY1" fmla="*/ 0 h 559601"/>
              <a:gd name="connsiteX2" fmla="*/ 1511500 w 2930695"/>
              <a:gd name="connsiteY2" fmla="*/ 559601 h 559601"/>
              <a:gd name="connsiteX3" fmla="*/ 556717 w 2930695"/>
              <a:gd name="connsiteY3" fmla="*/ 522102 h 559601"/>
              <a:gd name="connsiteX4" fmla="*/ 0 w 2930695"/>
              <a:gd name="connsiteY4" fmla="*/ 0 h 559601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395663 w 3578275"/>
              <a:gd name="connsiteY0" fmla="*/ 0 h 646618"/>
              <a:gd name="connsiteX1" fmla="*/ 3326358 w 3578275"/>
              <a:gd name="connsiteY1" fmla="*/ 0 h 646618"/>
              <a:gd name="connsiteX2" fmla="*/ 1907163 w 3578275"/>
              <a:gd name="connsiteY2" fmla="*/ 559601 h 646618"/>
              <a:gd name="connsiteX3" fmla="*/ 952380 w 3578275"/>
              <a:gd name="connsiteY3" fmla="*/ 522102 h 646618"/>
              <a:gd name="connsiteX4" fmla="*/ 395663 w 3578275"/>
              <a:gd name="connsiteY4" fmla="*/ 0 h 646618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0 w 3182612"/>
              <a:gd name="connsiteY0" fmla="*/ 0 h 735921"/>
              <a:gd name="connsiteX1" fmla="*/ 2930695 w 3182612"/>
              <a:gd name="connsiteY1" fmla="*/ 0 h 735921"/>
              <a:gd name="connsiteX2" fmla="*/ 1511500 w 3182612"/>
              <a:gd name="connsiteY2" fmla="*/ 559601 h 735921"/>
              <a:gd name="connsiteX3" fmla="*/ 556717 w 3182612"/>
              <a:gd name="connsiteY3" fmla="*/ 522102 h 735921"/>
              <a:gd name="connsiteX4" fmla="*/ 0 w 3182612"/>
              <a:gd name="connsiteY4" fmla="*/ 0 h 735921"/>
              <a:gd name="connsiteX0" fmla="*/ 0 w 3182612"/>
              <a:gd name="connsiteY0" fmla="*/ 0 h 753517"/>
              <a:gd name="connsiteX1" fmla="*/ 2930695 w 3182612"/>
              <a:gd name="connsiteY1" fmla="*/ 0 h 753517"/>
              <a:gd name="connsiteX2" fmla="*/ 1511500 w 3182612"/>
              <a:gd name="connsiteY2" fmla="*/ 559601 h 753517"/>
              <a:gd name="connsiteX3" fmla="*/ 556717 w 3182612"/>
              <a:gd name="connsiteY3" fmla="*/ 522102 h 753517"/>
              <a:gd name="connsiteX4" fmla="*/ 0 w 3182612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  <a:gd name="connsiteX0" fmla="*/ 0 w 2930695"/>
              <a:gd name="connsiteY0" fmla="*/ 0 h 759635"/>
              <a:gd name="connsiteX1" fmla="*/ 2930695 w 2930695"/>
              <a:gd name="connsiteY1" fmla="*/ 0 h 759635"/>
              <a:gd name="connsiteX2" fmla="*/ 1557041 w 2930695"/>
              <a:gd name="connsiteY2" fmla="*/ 565720 h 759635"/>
              <a:gd name="connsiteX3" fmla="*/ 556717 w 2930695"/>
              <a:gd name="connsiteY3" fmla="*/ 522102 h 759635"/>
              <a:gd name="connsiteX4" fmla="*/ 0 w 2930695"/>
              <a:gd name="connsiteY4" fmla="*/ 0 h 759635"/>
              <a:gd name="connsiteX0" fmla="*/ 0 w 2930695"/>
              <a:gd name="connsiteY0" fmla="*/ 0 h 759636"/>
              <a:gd name="connsiteX1" fmla="*/ 2930695 w 2930695"/>
              <a:gd name="connsiteY1" fmla="*/ 0 h 759636"/>
              <a:gd name="connsiteX2" fmla="*/ 1557041 w 2930695"/>
              <a:gd name="connsiteY2" fmla="*/ 565720 h 759636"/>
              <a:gd name="connsiteX3" fmla="*/ 556717 w 2930695"/>
              <a:gd name="connsiteY3" fmla="*/ 522102 h 759636"/>
              <a:gd name="connsiteX4" fmla="*/ 0 w 2930695"/>
              <a:gd name="connsiteY4" fmla="*/ 0 h 759636"/>
              <a:gd name="connsiteX0" fmla="*/ 0 w 2930695"/>
              <a:gd name="connsiteY0" fmla="*/ 0 h 659258"/>
              <a:gd name="connsiteX1" fmla="*/ 2930695 w 2930695"/>
              <a:gd name="connsiteY1" fmla="*/ 0 h 659258"/>
              <a:gd name="connsiteX2" fmla="*/ 1557041 w 2930695"/>
              <a:gd name="connsiteY2" fmla="*/ 565720 h 659258"/>
              <a:gd name="connsiteX3" fmla="*/ 704243 w 2930695"/>
              <a:gd name="connsiteY3" fmla="*/ 561230 h 659258"/>
              <a:gd name="connsiteX4" fmla="*/ 0 w 2930695"/>
              <a:gd name="connsiteY4" fmla="*/ 0 h 659258"/>
              <a:gd name="connsiteX0" fmla="*/ 0 w 2930695"/>
              <a:gd name="connsiteY0" fmla="*/ 0 h 659709"/>
              <a:gd name="connsiteX1" fmla="*/ 2930695 w 2930695"/>
              <a:gd name="connsiteY1" fmla="*/ 0 h 659709"/>
              <a:gd name="connsiteX2" fmla="*/ 1557041 w 2930695"/>
              <a:gd name="connsiteY2" fmla="*/ 565720 h 659709"/>
              <a:gd name="connsiteX3" fmla="*/ 739391 w 2930695"/>
              <a:gd name="connsiteY3" fmla="*/ 563932 h 659709"/>
              <a:gd name="connsiteX4" fmla="*/ 0 w 2930695"/>
              <a:gd name="connsiteY4" fmla="*/ 0 h 659709"/>
              <a:gd name="connsiteX0" fmla="*/ 0 w 2930695"/>
              <a:gd name="connsiteY0" fmla="*/ 0 h 736437"/>
              <a:gd name="connsiteX1" fmla="*/ 2930695 w 2930695"/>
              <a:gd name="connsiteY1" fmla="*/ 0 h 736437"/>
              <a:gd name="connsiteX2" fmla="*/ 1557041 w 2930695"/>
              <a:gd name="connsiteY2" fmla="*/ 565720 h 736437"/>
              <a:gd name="connsiteX3" fmla="*/ 739391 w 2930695"/>
              <a:gd name="connsiteY3" fmla="*/ 563932 h 736437"/>
              <a:gd name="connsiteX4" fmla="*/ 0 w 2930695"/>
              <a:gd name="connsiteY4" fmla="*/ 0 h 736437"/>
              <a:gd name="connsiteX0" fmla="*/ 0 w 2930695"/>
              <a:gd name="connsiteY0" fmla="*/ 0 h 736437"/>
              <a:gd name="connsiteX1" fmla="*/ 2930695 w 2930695"/>
              <a:gd name="connsiteY1" fmla="*/ 0 h 736437"/>
              <a:gd name="connsiteX2" fmla="*/ 1557041 w 2930695"/>
              <a:gd name="connsiteY2" fmla="*/ 565720 h 736437"/>
              <a:gd name="connsiteX3" fmla="*/ 739391 w 2930695"/>
              <a:gd name="connsiteY3" fmla="*/ 563932 h 736437"/>
              <a:gd name="connsiteX4" fmla="*/ 0 w 2930695"/>
              <a:gd name="connsiteY4" fmla="*/ 0 h 736437"/>
              <a:gd name="connsiteX0" fmla="*/ 0 w 2930695"/>
              <a:gd name="connsiteY0" fmla="*/ 0 h 761578"/>
              <a:gd name="connsiteX1" fmla="*/ 2930695 w 2930695"/>
              <a:gd name="connsiteY1" fmla="*/ 0 h 761578"/>
              <a:gd name="connsiteX2" fmla="*/ 1557041 w 2930695"/>
              <a:gd name="connsiteY2" fmla="*/ 565720 h 761578"/>
              <a:gd name="connsiteX3" fmla="*/ 739391 w 2930695"/>
              <a:gd name="connsiteY3" fmla="*/ 563932 h 761578"/>
              <a:gd name="connsiteX4" fmla="*/ 0 w 2930695"/>
              <a:gd name="connsiteY4" fmla="*/ 0 h 761578"/>
              <a:gd name="connsiteX0" fmla="*/ 0 w 2930695"/>
              <a:gd name="connsiteY0" fmla="*/ 0 h 938664"/>
              <a:gd name="connsiteX1" fmla="*/ 2930695 w 2930695"/>
              <a:gd name="connsiteY1" fmla="*/ 0 h 938664"/>
              <a:gd name="connsiteX2" fmla="*/ 1557041 w 2930695"/>
              <a:gd name="connsiteY2" fmla="*/ 565720 h 938664"/>
              <a:gd name="connsiteX3" fmla="*/ 640049 w 2930695"/>
              <a:gd name="connsiteY3" fmla="*/ 766159 h 938664"/>
              <a:gd name="connsiteX4" fmla="*/ 0 w 2930695"/>
              <a:gd name="connsiteY4" fmla="*/ 0 h 938664"/>
              <a:gd name="connsiteX0" fmla="*/ 0 w 2930695"/>
              <a:gd name="connsiteY0" fmla="*/ 0 h 938664"/>
              <a:gd name="connsiteX1" fmla="*/ 2930695 w 2930695"/>
              <a:gd name="connsiteY1" fmla="*/ 0 h 938664"/>
              <a:gd name="connsiteX2" fmla="*/ 1557041 w 2930695"/>
              <a:gd name="connsiteY2" fmla="*/ 565720 h 938664"/>
              <a:gd name="connsiteX3" fmla="*/ 640049 w 2930695"/>
              <a:gd name="connsiteY3" fmla="*/ 766159 h 938664"/>
              <a:gd name="connsiteX4" fmla="*/ 0 w 2930695"/>
              <a:gd name="connsiteY4" fmla="*/ 0 h 938664"/>
              <a:gd name="connsiteX0" fmla="*/ 0 w 2930695"/>
              <a:gd name="connsiteY0" fmla="*/ 0 h 939560"/>
              <a:gd name="connsiteX1" fmla="*/ 2930695 w 2930695"/>
              <a:gd name="connsiteY1" fmla="*/ 0 h 939560"/>
              <a:gd name="connsiteX2" fmla="*/ 1557041 w 2930695"/>
              <a:gd name="connsiteY2" fmla="*/ 565720 h 939560"/>
              <a:gd name="connsiteX3" fmla="*/ 640049 w 2930695"/>
              <a:gd name="connsiteY3" fmla="*/ 766159 h 939560"/>
              <a:gd name="connsiteX4" fmla="*/ 0 w 2930695"/>
              <a:gd name="connsiteY4" fmla="*/ 0 h 939560"/>
              <a:gd name="connsiteX0" fmla="*/ 0 w 2930695"/>
              <a:gd name="connsiteY0" fmla="*/ 0 h 940456"/>
              <a:gd name="connsiteX1" fmla="*/ 2930695 w 2930695"/>
              <a:gd name="connsiteY1" fmla="*/ 0 h 940456"/>
              <a:gd name="connsiteX2" fmla="*/ 1557041 w 2930695"/>
              <a:gd name="connsiteY2" fmla="*/ 565720 h 940456"/>
              <a:gd name="connsiteX3" fmla="*/ 640049 w 2930695"/>
              <a:gd name="connsiteY3" fmla="*/ 766159 h 940456"/>
              <a:gd name="connsiteX4" fmla="*/ 0 w 2930695"/>
              <a:gd name="connsiteY4" fmla="*/ 0 h 940456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7041 w 2930695"/>
              <a:gd name="connsiteY2" fmla="*/ 565720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7041 w 2930695"/>
              <a:gd name="connsiteY2" fmla="*/ 565720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8781 w 2930695"/>
              <a:gd name="connsiteY2" fmla="*/ 546614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8781 w 2930695"/>
              <a:gd name="connsiteY2" fmla="*/ 546614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12609"/>
              <a:gd name="connsiteX1" fmla="*/ 2930695 w 2930695"/>
              <a:gd name="connsiteY1" fmla="*/ 0 h 1012609"/>
              <a:gd name="connsiteX2" fmla="*/ 1558781 w 2930695"/>
              <a:gd name="connsiteY2" fmla="*/ 546614 h 1012609"/>
              <a:gd name="connsiteX3" fmla="*/ 640049 w 2930695"/>
              <a:gd name="connsiteY3" fmla="*/ 766159 h 1012609"/>
              <a:gd name="connsiteX4" fmla="*/ 0 w 2930695"/>
              <a:gd name="connsiteY4" fmla="*/ 0 h 1012609"/>
              <a:gd name="connsiteX0" fmla="*/ 0 w 2930695"/>
              <a:gd name="connsiteY0" fmla="*/ 0 h 1019615"/>
              <a:gd name="connsiteX1" fmla="*/ 2930695 w 2930695"/>
              <a:gd name="connsiteY1" fmla="*/ 0 h 1019615"/>
              <a:gd name="connsiteX2" fmla="*/ 1558781 w 2930695"/>
              <a:gd name="connsiteY2" fmla="*/ 546614 h 1019615"/>
              <a:gd name="connsiteX3" fmla="*/ 609196 w 2930695"/>
              <a:gd name="connsiteY3" fmla="*/ 773165 h 1019615"/>
              <a:gd name="connsiteX4" fmla="*/ 0 w 2930695"/>
              <a:gd name="connsiteY4" fmla="*/ 0 h 1019615"/>
              <a:gd name="connsiteX0" fmla="*/ 0 w 2930695"/>
              <a:gd name="connsiteY0" fmla="*/ 0 h 1019615"/>
              <a:gd name="connsiteX1" fmla="*/ 2930695 w 2930695"/>
              <a:gd name="connsiteY1" fmla="*/ 0 h 1019615"/>
              <a:gd name="connsiteX2" fmla="*/ 1558781 w 2930695"/>
              <a:gd name="connsiteY2" fmla="*/ 546614 h 1019615"/>
              <a:gd name="connsiteX3" fmla="*/ 609196 w 2930695"/>
              <a:gd name="connsiteY3" fmla="*/ 773165 h 1019615"/>
              <a:gd name="connsiteX4" fmla="*/ 0 w 2930695"/>
              <a:gd name="connsiteY4" fmla="*/ 0 h 1019615"/>
              <a:gd name="connsiteX0" fmla="*/ 0 w 2930695"/>
              <a:gd name="connsiteY0" fmla="*/ 0 h 1019615"/>
              <a:gd name="connsiteX1" fmla="*/ 2930695 w 2930695"/>
              <a:gd name="connsiteY1" fmla="*/ 0 h 1019615"/>
              <a:gd name="connsiteX2" fmla="*/ 1542035 w 2930695"/>
              <a:gd name="connsiteY2" fmla="*/ 592680 h 1019615"/>
              <a:gd name="connsiteX3" fmla="*/ 609196 w 2930695"/>
              <a:gd name="connsiteY3" fmla="*/ 773165 h 1019615"/>
              <a:gd name="connsiteX4" fmla="*/ 0 w 2930695"/>
              <a:gd name="connsiteY4" fmla="*/ 0 h 1019615"/>
              <a:gd name="connsiteX0" fmla="*/ 0 w 2930695"/>
              <a:gd name="connsiteY0" fmla="*/ 0 h 1019615"/>
              <a:gd name="connsiteX1" fmla="*/ 2930695 w 2930695"/>
              <a:gd name="connsiteY1" fmla="*/ 0 h 1019615"/>
              <a:gd name="connsiteX2" fmla="*/ 1542035 w 2930695"/>
              <a:gd name="connsiteY2" fmla="*/ 592680 h 1019615"/>
              <a:gd name="connsiteX3" fmla="*/ 609196 w 2930695"/>
              <a:gd name="connsiteY3" fmla="*/ 773165 h 1019615"/>
              <a:gd name="connsiteX4" fmla="*/ 0 w 2930695"/>
              <a:gd name="connsiteY4" fmla="*/ 0 h 1019615"/>
              <a:gd name="connsiteX0" fmla="*/ 0 w 2930695"/>
              <a:gd name="connsiteY0" fmla="*/ 0 h 1019615"/>
              <a:gd name="connsiteX1" fmla="*/ 2930695 w 2930695"/>
              <a:gd name="connsiteY1" fmla="*/ 0 h 1019615"/>
              <a:gd name="connsiteX2" fmla="*/ 1542035 w 2930695"/>
              <a:gd name="connsiteY2" fmla="*/ 592680 h 1019615"/>
              <a:gd name="connsiteX3" fmla="*/ 609196 w 2930695"/>
              <a:gd name="connsiteY3" fmla="*/ 773165 h 1019615"/>
              <a:gd name="connsiteX4" fmla="*/ 0 w 2930695"/>
              <a:gd name="connsiteY4" fmla="*/ 0 h 1019615"/>
              <a:gd name="connsiteX0" fmla="*/ 0 w 2987052"/>
              <a:gd name="connsiteY0" fmla="*/ 1861 h 1021476"/>
              <a:gd name="connsiteX1" fmla="*/ 2987052 w 2987052"/>
              <a:gd name="connsiteY1" fmla="*/ 0 h 1021476"/>
              <a:gd name="connsiteX2" fmla="*/ 1542035 w 2987052"/>
              <a:gd name="connsiteY2" fmla="*/ 594541 h 1021476"/>
              <a:gd name="connsiteX3" fmla="*/ 609196 w 2987052"/>
              <a:gd name="connsiteY3" fmla="*/ 775026 h 1021476"/>
              <a:gd name="connsiteX4" fmla="*/ 0 w 2987052"/>
              <a:gd name="connsiteY4" fmla="*/ 1861 h 1021476"/>
              <a:gd name="connsiteX0" fmla="*/ 0 w 2987052"/>
              <a:gd name="connsiteY0" fmla="*/ 1861 h 1021476"/>
              <a:gd name="connsiteX1" fmla="*/ 2987052 w 2987052"/>
              <a:gd name="connsiteY1" fmla="*/ 0 h 1021476"/>
              <a:gd name="connsiteX2" fmla="*/ 1542035 w 2987052"/>
              <a:gd name="connsiteY2" fmla="*/ 594541 h 1021476"/>
              <a:gd name="connsiteX3" fmla="*/ 609196 w 2987052"/>
              <a:gd name="connsiteY3" fmla="*/ 775026 h 1021476"/>
              <a:gd name="connsiteX4" fmla="*/ 0 w 2987052"/>
              <a:gd name="connsiteY4" fmla="*/ 1861 h 1021476"/>
              <a:gd name="connsiteX0" fmla="*/ 0 w 2987052"/>
              <a:gd name="connsiteY0" fmla="*/ 1861 h 1021476"/>
              <a:gd name="connsiteX1" fmla="*/ 2987052 w 2987052"/>
              <a:gd name="connsiteY1" fmla="*/ 0 h 1021476"/>
              <a:gd name="connsiteX2" fmla="*/ 1542035 w 2987052"/>
              <a:gd name="connsiteY2" fmla="*/ 594541 h 1021476"/>
              <a:gd name="connsiteX3" fmla="*/ 609196 w 2987052"/>
              <a:gd name="connsiteY3" fmla="*/ 775026 h 1021476"/>
              <a:gd name="connsiteX4" fmla="*/ 0 w 2987052"/>
              <a:gd name="connsiteY4" fmla="*/ 1861 h 1021476"/>
              <a:gd name="connsiteX0" fmla="*/ 0 w 2987052"/>
              <a:gd name="connsiteY0" fmla="*/ 1861 h 1021476"/>
              <a:gd name="connsiteX1" fmla="*/ 2987052 w 2987052"/>
              <a:gd name="connsiteY1" fmla="*/ 0 h 1021476"/>
              <a:gd name="connsiteX2" fmla="*/ 1542035 w 2987052"/>
              <a:gd name="connsiteY2" fmla="*/ 594541 h 1021476"/>
              <a:gd name="connsiteX3" fmla="*/ 609196 w 2987052"/>
              <a:gd name="connsiteY3" fmla="*/ 775026 h 1021476"/>
              <a:gd name="connsiteX4" fmla="*/ 0 w 2987052"/>
              <a:gd name="connsiteY4" fmla="*/ 1861 h 1021476"/>
              <a:gd name="connsiteX0" fmla="*/ 0 w 2987052"/>
              <a:gd name="connsiteY0" fmla="*/ 1861 h 989277"/>
              <a:gd name="connsiteX1" fmla="*/ 2987052 w 2987052"/>
              <a:gd name="connsiteY1" fmla="*/ 0 h 989277"/>
              <a:gd name="connsiteX2" fmla="*/ 1542035 w 2987052"/>
              <a:gd name="connsiteY2" fmla="*/ 594541 h 989277"/>
              <a:gd name="connsiteX3" fmla="*/ 609196 w 2987052"/>
              <a:gd name="connsiteY3" fmla="*/ 775026 h 989277"/>
              <a:gd name="connsiteX4" fmla="*/ 0 w 2987052"/>
              <a:gd name="connsiteY4" fmla="*/ 1861 h 989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7052" h="989277">
                <a:moveTo>
                  <a:pt x="0" y="1861"/>
                </a:moveTo>
                <a:lnTo>
                  <a:pt x="2987052" y="0"/>
                </a:lnTo>
                <a:cubicBezTo>
                  <a:pt x="2259403" y="231765"/>
                  <a:pt x="1909957" y="389861"/>
                  <a:pt x="1542035" y="594541"/>
                </a:cubicBezTo>
                <a:cubicBezTo>
                  <a:pt x="1174113" y="799221"/>
                  <a:pt x="890611" y="989277"/>
                  <a:pt x="609196" y="775026"/>
                </a:cubicBezTo>
                <a:cubicBezTo>
                  <a:pt x="403393" y="600729"/>
                  <a:pt x="230262" y="329225"/>
                  <a:pt x="0" y="1861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7800000"/>
            </a:lightRig>
          </a:scene3d>
          <a:sp3d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Freeform 14"/>
          <p:cNvSpPr/>
          <p:nvPr/>
        </p:nvSpPr>
        <p:spPr bwMode="ltGray">
          <a:xfrm flipH="1" flipV="1">
            <a:off x="0" y="4779980"/>
            <a:ext cx="705394" cy="2062054"/>
          </a:xfrm>
          <a:custGeom>
            <a:avLst/>
            <a:gdLst>
              <a:gd name="connsiteX0" fmla="*/ 554276 w 560540"/>
              <a:gd name="connsiteY0" fmla="*/ 0 h 1869510"/>
              <a:gd name="connsiteX1" fmla="*/ 560540 w 560540"/>
              <a:gd name="connsiteY1" fmla="*/ 1869510 h 1869510"/>
              <a:gd name="connsiteX2" fmla="*/ 0 w 560540"/>
              <a:gd name="connsiteY2" fmla="*/ 1168052 h 1869510"/>
              <a:gd name="connsiteX3" fmla="*/ 6263 w 560540"/>
              <a:gd name="connsiteY3" fmla="*/ 466595 h 1869510"/>
              <a:gd name="connsiteX4" fmla="*/ 554276 w 56054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799654 w 802959"/>
              <a:gd name="connsiteY0" fmla="*/ 0 h 1938933"/>
              <a:gd name="connsiteX1" fmla="*/ 802959 w 802959"/>
              <a:gd name="connsiteY1" fmla="*/ 1938933 h 1938933"/>
              <a:gd name="connsiteX2" fmla="*/ 245378 w 802959"/>
              <a:gd name="connsiteY2" fmla="*/ 1168052 h 1938933"/>
              <a:gd name="connsiteX3" fmla="*/ 288894 w 802959"/>
              <a:gd name="connsiteY3" fmla="*/ 488988 h 1938933"/>
              <a:gd name="connsiteX4" fmla="*/ 799654 w 802959"/>
              <a:gd name="connsiteY4" fmla="*/ 0 h 1938933"/>
              <a:gd name="connsiteX0" fmla="*/ 799653 w 802958"/>
              <a:gd name="connsiteY0" fmla="*/ 0 h 1938933"/>
              <a:gd name="connsiteX1" fmla="*/ 802958 w 802958"/>
              <a:gd name="connsiteY1" fmla="*/ 1938933 h 1938933"/>
              <a:gd name="connsiteX2" fmla="*/ 245377 w 802958"/>
              <a:gd name="connsiteY2" fmla="*/ 1168052 h 1938933"/>
              <a:gd name="connsiteX3" fmla="*/ 288893 w 802958"/>
              <a:gd name="connsiteY3" fmla="*/ 488988 h 1938933"/>
              <a:gd name="connsiteX4" fmla="*/ 799653 w 802958"/>
              <a:gd name="connsiteY4" fmla="*/ 0 h 1938933"/>
              <a:gd name="connsiteX0" fmla="*/ 799653 w 802958"/>
              <a:gd name="connsiteY0" fmla="*/ 0 h 1938933"/>
              <a:gd name="connsiteX1" fmla="*/ 802958 w 802958"/>
              <a:gd name="connsiteY1" fmla="*/ 1938933 h 1938933"/>
              <a:gd name="connsiteX2" fmla="*/ 219704 w 802958"/>
              <a:gd name="connsiteY2" fmla="*/ 1204545 h 1938933"/>
              <a:gd name="connsiteX3" fmla="*/ 288893 w 802958"/>
              <a:gd name="connsiteY3" fmla="*/ 488988 h 1938933"/>
              <a:gd name="connsiteX4" fmla="*/ 799653 w 802958"/>
              <a:gd name="connsiteY4" fmla="*/ 0 h 1938933"/>
              <a:gd name="connsiteX0" fmla="*/ 799653 w 802958"/>
              <a:gd name="connsiteY0" fmla="*/ 0 h 1938933"/>
              <a:gd name="connsiteX1" fmla="*/ 802958 w 802958"/>
              <a:gd name="connsiteY1" fmla="*/ 1938933 h 1938933"/>
              <a:gd name="connsiteX2" fmla="*/ 219704 w 802958"/>
              <a:gd name="connsiteY2" fmla="*/ 1204545 h 1938933"/>
              <a:gd name="connsiteX3" fmla="*/ 288893 w 802958"/>
              <a:gd name="connsiteY3" fmla="*/ 488988 h 1938933"/>
              <a:gd name="connsiteX4" fmla="*/ 799653 w 802958"/>
              <a:gd name="connsiteY4" fmla="*/ 0 h 193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958" h="1938933">
                <a:moveTo>
                  <a:pt x="799653" y="0"/>
                </a:moveTo>
                <a:cubicBezTo>
                  <a:pt x="800755" y="646311"/>
                  <a:pt x="801856" y="1292622"/>
                  <a:pt x="802958" y="1938933"/>
                </a:cubicBezTo>
                <a:cubicBezTo>
                  <a:pt x="630685" y="1667017"/>
                  <a:pt x="406551" y="1438364"/>
                  <a:pt x="219704" y="1204545"/>
                </a:cubicBezTo>
                <a:cubicBezTo>
                  <a:pt x="113483" y="1073729"/>
                  <a:pt x="0" y="790170"/>
                  <a:pt x="288893" y="488988"/>
                </a:cubicBezTo>
                <a:cubicBezTo>
                  <a:pt x="459146" y="325992"/>
                  <a:pt x="566272" y="205579"/>
                  <a:pt x="799653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81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10800000"/>
            </a:lightRig>
          </a:scene3d>
          <a:sp3d extrusionH="76200"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384" y="996696"/>
            <a:ext cx="3072384" cy="42976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1920" y="996696"/>
            <a:ext cx="4425696" cy="505663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6384" y="1499616"/>
            <a:ext cx="3081528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7E74E-A9C5-4420-AB8F-F7A41D804FFA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12/19/2014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92656-BF21-426A-B504-156299C16BB6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3612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"/>
          <p:cNvSpPr/>
          <p:nvPr/>
        </p:nvSpPr>
        <p:spPr bwMode="ltGray">
          <a:xfrm>
            <a:off x="7223760" y="5410"/>
            <a:ext cx="1926890" cy="5929045"/>
          </a:xfrm>
          <a:custGeom>
            <a:avLst/>
            <a:gdLst>
              <a:gd name="connsiteX0" fmla="*/ 609600 w 1676400"/>
              <a:gd name="connsiteY0" fmla="*/ 0 h 5915025"/>
              <a:gd name="connsiteX1" fmla="*/ 0 w 1676400"/>
              <a:gd name="connsiteY1" fmla="*/ 714375 h 5915025"/>
              <a:gd name="connsiteX2" fmla="*/ 19050 w 1676400"/>
              <a:gd name="connsiteY2" fmla="*/ 1438275 h 5915025"/>
              <a:gd name="connsiteX3" fmla="*/ 971550 w 1676400"/>
              <a:gd name="connsiteY3" fmla="*/ 3086100 h 5915025"/>
              <a:gd name="connsiteX4" fmla="*/ 733425 w 1676400"/>
              <a:gd name="connsiteY4" fmla="*/ 4514850 h 5915025"/>
              <a:gd name="connsiteX5" fmla="*/ 1666875 w 1676400"/>
              <a:gd name="connsiteY5" fmla="*/ 5915025 h 5915025"/>
              <a:gd name="connsiteX6" fmla="*/ 1676400 w 1676400"/>
              <a:gd name="connsiteY6" fmla="*/ 0 h 5915025"/>
              <a:gd name="connsiteX7" fmla="*/ 609600 w 1676400"/>
              <a:gd name="connsiteY7" fmla="*/ 0 h 5915025"/>
              <a:gd name="connsiteX0" fmla="*/ 752475 w 1819275"/>
              <a:gd name="connsiteY0" fmla="*/ 0 h 5915025"/>
              <a:gd name="connsiteX1" fmla="*/ 142875 w 1819275"/>
              <a:gd name="connsiteY1" fmla="*/ 714375 h 5915025"/>
              <a:gd name="connsiteX2" fmla="*/ 161925 w 1819275"/>
              <a:gd name="connsiteY2" fmla="*/ 1438275 h 5915025"/>
              <a:gd name="connsiteX3" fmla="*/ 1114425 w 1819275"/>
              <a:gd name="connsiteY3" fmla="*/ 3086100 h 5915025"/>
              <a:gd name="connsiteX4" fmla="*/ 876300 w 1819275"/>
              <a:gd name="connsiteY4" fmla="*/ 4514850 h 5915025"/>
              <a:gd name="connsiteX5" fmla="*/ 1809750 w 1819275"/>
              <a:gd name="connsiteY5" fmla="*/ 5915025 h 5915025"/>
              <a:gd name="connsiteX6" fmla="*/ 1819275 w 1819275"/>
              <a:gd name="connsiteY6" fmla="*/ 0 h 5915025"/>
              <a:gd name="connsiteX7" fmla="*/ 752475 w 1819275"/>
              <a:gd name="connsiteY7" fmla="*/ 0 h 5915025"/>
              <a:gd name="connsiteX0" fmla="*/ 752475 w 1819275"/>
              <a:gd name="connsiteY0" fmla="*/ 0 h 5915025"/>
              <a:gd name="connsiteX1" fmla="*/ 142875 w 1819275"/>
              <a:gd name="connsiteY1" fmla="*/ 714375 h 5915025"/>
              <a:gd name="connsiteX2" fmla="*/ 161925 w 1819275"/>
              <a:gd name="connsiteY2" fmla="*/ 1438275 h 5915025"/>
              <a:gd name="connsiteX3" fmla="*/ 1114425 w 1819275"/>
              <a:gd name="connsiteY3" fmla="*/ 3086100 h 5915025"/>
              <a:gd name="connsiteX4" fmla="*/ 876300 w 1819275"/>
              <a:gd name="connsiteY4" fmla="*/ 4514850 h 5915025"/>
              <a:gd name="connsiteX5" fmla="*/ 1809750 w 1819275"/>
              <a:gd name="connsiteY5" fmla="*/ 5915025 h 5915025"/>
              <a:gd name="connsiteX6" fmla="*/ 1819275 w 1819275"/>
              <a:gd name="connsiteY6" fmla="*/ 0 h 5915025"/>
              <a:gd name="connsiteX7" fmla="*/ 752475 w 1819275"/>
              <a:gd name="connsiteY7" fmla="*/ 0 h 5915025"/>
              <a:gd name="connsiteX0" fmla="*/ 752475 w 1819275"/>
              <a:gd name="connsiteY0" fmla="*/ 0 h 6667500"/>
              <a:gd name="connsiteX1" fmla="*/ 142875 w 1819275"/>
              <a:gd name="connsiteY1" fmla="*/ 714375 h 6667500"/>
              <a:gd name="connsiteX2" fmla="*/ 161925 w 1819275"/>
              <a:gd name="connsiteY2" fmla="*/ 1438275 h 6667500"/>
              <a:gd name="connsiteX3" fmla="*/ 1114425 w 1819275"/>
              <a:gd name="connsiteY3" fmla="*/ 3086100 h 6667500"/>
              <a:gd name="connsiteX4" fmla="*/ 876300 w 1819275"/>
              <a:gd name="connsiteY4" fmla="*/ 4514850 h 6667500"/>
              <a:gd name="connsiteX5" fmla="*/ 1809750 w 1819275"/>
              <a:gd name="connsiteY5" fmla="*/ 5915025 h 6667500"/>
              <a:gd name="connsiteX6" fmla="*/ 1819275 w 1819275"/>
              <a:gd name="connsiteY6" fmla="*/ 0 h 6667500"/>
              <a:gd name="connsiteX7" fmla="*/ 752475 w 1819275"/>
              <a:gd name="connsiteY7" fmla="*/ 0 h 6667500"/>
              <a:gd name="connsiteX0" fmla="*/ 752475 w 1819275"/>
              <a:gd name="connsiteY0" fmla="*/ 0 h 6648220"/>
              <a:gd name="connsiteX1" fmla="*/ 142875 w 1819275"/>
              <a:gd name="connsiteY1" fmla="*/ 714375 h 6648220"/>
              <a:gd name="connsiteX2" fmla="*/ 161925 w 1819275"/>
              <a:gd name="connsiteY2" fmla="*/ 1438275 h 6648220"/>
              <a:gd name="connsiteX3" fmla="*/ 1114425 w 1819275"/>
              <a:gd name="connsiteY3" fmla="*/ 3086100 h 6648220"/>
              <a:gd name="connsiteX4" fmla="*/ 876300 w 1819275"/>
              <a:gd name="connsiteY4" fmla="*/ 4514850 h 6648220"/>
              <a:gd name="connsiteX5" fmla="*/ 1815258 w 1819275"/>
              <a:gd name="connsiteY5" fmla="*/ 5895745 h 6648220"/>
              <a:gd name="connsiteX6" fmla="*/ 1819275 w 1819275"/>
              <a:gd name="connsiteY6" fmla="*/ 0 h 6648220"/>
              <a:gd name="connsiteX7" fmla="*/ 752475 w 1819275"/>
              <a:gd name="connsiteY7" fmla="*/ 0 h 6648220"/>
              <a:gd name="connsiteX0" fmla="*/ 752475 w 1819275"/>
              <a:gd name="connsiteY0" fmla="*/ 0 h 6705140"/>
              <a:gd name="connsiteX1" fmla="*/ 142875 w 1819275"/>
              <a:gd name="connsiteY1" fmla="*/ 714375 h 6705140"/>
              <a:gd name="connsiteX2" fmla="*/ 161925 w 1819275"/>
              <a:gd name="connsiteY2" fmla="*/ 1438275 h 6705140"/>
              <a:gd name="connsiteX3" fmla="*/ 1114425 w 1819275"/>
              <a:gd name="connsiteY3" fmla="*/ 3086100 h 6705140"/>
              <a:gd name="connsiteX4" fmla="*/ 876300 w 1819275"/>
              <a:gd name="connsiteY4" fmla="*/ 4514850 h 6705140"/>
              <a:gd name="connsiteX5" fmla="*/ 1809750 w 1819275"/>
              <a:gd name="connsiteY5" fmla="*/ 5952665 h 6705140"/>
              <a:gd name="connsiteX6" fmla="*/ 1819275 w 1819275"/>
              <a:gd name="connsiteY6" fmla="*/ 0 h 6705140"/>
              <a:gd name="connsiteX7" fmla="*/ 752475 w 1819275"/>
              <a:gd name="connsiteY7" fmla="*/ 0 h 6705140"/>
              <a:gd name="connsiteX0" fmla="*/ 752475 w 1819275"/>
              <a:gd name="connsiteY0" fmla="*/ 0 h 5952665"/>
              <a:gd name="connsiteX1" fmla="*/ 142875 w 1819275"/>
              <a:gd name="connsiteY1" fmla="*/ 714375 h 5952665"/>
              <a:gd name="connsiteX2" fmla="*/ 161925 w 1819275"/>
              <a:gd name="connsiteY2" fmla="*/ 1438275 h 5952665"/>
              <a:gd name="connsiteX3" fmla="*/ 1114425 w 1819275"/>
              <a:gd name="connsiteY3" fmla="*/ 3086100 h 5952665"/>
              <a:gd name="connsiteX4" fmla="*/ 876300 w 1819275"/>
              <a:gd name="connsiteY4" fmla="*/ 4514850 h 5952665"/>
              <a:gd name="connsiteX5" fmla="*/ 1809750 w 1819275"/>
              <a:gd name="connsiteY5" fmla="*/ 5952665 h 5952665"/>
              <a:gd name="connsiteX6" fmla="*/ 1819275 w 1819275"/>
              <a:gd name="connsiteY6" fmla="*/ 0 h 5952665"/>
              <a:gd name="connsiteX7" fmla="*/ 752475 w 1819275"/>
              <a:gd name="connsiteY7" fmla="*/ 0 h 5952665"/>
              <a:gd name="connsiteX0" fmla="*/ 752475 w 1819275"/>
              <a:gd name="connsiteY0" fmla="*/ 0 h 5922369"/>
              <a:gd name="connsiteX1" fmla="*/ 142875 w 1819275"/>
              <a:gd name="connsiteY1" fmla="*/ 714375 h 5922369"/>
              <a:gd name="connsiteX2" fmla="*/ 161925 w 1819275"/>
              <a:gd name="connsiteY2" fmla="*/ 1438275 h 5922369"/>
              <a:gd name="connsiteX3" fmla="*/ 1114425 w 1819275"/>
              <a:gd name="connsiteY3" fmla="*/ 3086100 h 5922369"/>
              <a:gd name="connsiteX4" fmla="*/ 876300 w 1819275"/>
              <a:gd name="connsiteY4" fmla="*/ 4514850 h 5922369"/>
              <a:gd name="connsiteX5" fmla="*/ 1804242 w 1819275"/>
              <a:gd name="connsiteY5" fmla="*/ 5922369 h 5922369"/>
              <a:gd name="connsiteX6" fmla="*/ 1819275 w 1819275"/>
              <a:gd name="connsiteY6" fmla="*/ 0 h 5922369"/>
              <a:gd name="connsiteX7" fmla="*/ 752475 w 1819275"/>
              <a:gd name="connsiteY7" fmla="*/ 0 h 5922369"/>
              <a:gd name="connsiteX0" fmla="*/ 752934 w 1819734"/>
              <a:gd name="connsiteY0" fmla="*/ 0 h 5922369"/>
              <a:gd name="connsiteX1" fmla="*/ 143334 w 1819734"/>
              <a:gd name="connsiteY1" fmla="*/ 714375 h 5922369"/>
              <a:gd name="connsiteX2" fmla="*/ 162384 w 1819734"/>
              <a:gd name="connsiteY2" fmla="*/ 1438275 h 5922369"/>
              <a:gd name="connsiteX3" fmla="*/ 1117638 w 1819734"/>
              <a:gd name="connsiteY3" fmla="*/ 3392736 h 5922369"/>
              <a:gd name="connsiteX4" fmla="*/ 876759 w 1819734"/>
              <a:gd name="connsiteY4" fmla="*/ 4514850 h 5922369"/>
              <a:gd name="connsiteX5" fmla="*/ 1804701 w 1819734"/>
              <a:gd name="connsiteY5" fmla="*/ 5922369 h 5922369"/>
              <a:gd name="connsiteX6" fmla="*/ 1819734 w 1819734"/>
              <a:gd name="connsiteY6" fmla="*/ 0 h 5922369"/>
              <a:gd name="connsiteX7" fmla="*/ 752934 w 1819734"/>
              <a:gd name="connsiteY7" fmla="*/ 0 h 5922369"/>
              <a:gd name="connsiteX0" fmla="*/ 755688 w 1822488"/>
              <a:gd name="connsiteY0" fmla="*/ 0 h 5922369"/>
              <a:gd name="connsiteX1" fmla="*/ 146088 w 1822488"/>
              <a:gd name="connsiteY1" fmla="*/ 714375 h 5922369"/>
              <a:gd name="connsiteX2" fmla="*/ 165138 w 1822488"/>
              <a:gd name="connsiteY2" fmla="*/ 1438275 h 5922369"/>
              <a:gd name="connsiteX3" fmla="*/ 1136917 w 1822488"/>
              <a:gd name="connsiteY3" fmla="*/ 3389982 h 5922369"/>
              <a:gd name="connsiteX4" fmla="*/ 879513 w 1822488"/>
              <a:gd name="connsiteY4" fmla="*/ 4514850 h 5922369"/>
              <a:gd name="connsiteX5" fmla="*/ 1807455 w 1822488"/>
              <a:gd name="connsiteY5" fmla="*/ 5922369 h 5922369"/>
              <a:gd name="connsiteX6" fmla="*/ 1822488 w 1822488"/>
              <a:gd name="connsiteY6" fmla="*/ 0 h 5922369"/>
              <a:gd name="connsiteX7" fmla="*/ 755688 w 1822488"/>
              <a:gd name="connsiteY7" fmla="*/ 0 h 5922369"/>
              <a:gd name="connsiteX0" fmla="*/ 755688 w 1822488"/>
              <a:gd name="connsiteY0" fmla="*/ 0 h 5922369"/>
              <a:gd name="connsiteX1" fmla="*/ 146088 w 1822488"/>
              <a:gd name="connsiteY1" fmla="*/ 714375 h 5922369"/>
              <a:gd name="connsiteX2" fmla="*/ 165138 w 1822488"/>
              <a:gd name="connsiteY2" fmla="*/ 1438275 h 5922369"/>
              <a:gd name="connsiteX3" fmla="*/ 1136917 w 1822488"/>
              <a:gd name="connsiteY3" fmla="*/ 3389982 h 5922369"/>
              <a:gd name="connsiteX4" fmla="*/ 879513 w 1822488"/>
              <a:gd name="connsiteY4" fmla="*/ 4514850 h 5922369"/>
              <a:gd name="connsiteX5" fmla="*/ 1807455 w 1822488"/>
              <a:gd name="connsiteY5" fmla="*/ 5922369 h 5922369"/>
              <a:gd name="connsiteX6" fmla="*/ 1822488 w 1822488"/>
              <a:gd name="connsiteY6" fmla="*/ 0 h 5922369"/>
              <a:gd name="connsiteX7" fmla="*/ 755688 w 1822488"/>
              <a:gd name="connsiteY7" fmla="*/ 0 h 5922369"/>
              <a:gd name="connsiteX0" fmla="*/ 755688 w 1822488"/>
              <a:gd name="connsiteY0" fmla="*/ 0 h 5922369"/>
              <a:gd name="connsiteX1" fmla="*/ 146088 w 1822488"/>
              <a:gd name="connsiteY1" fmla="*/ 714375 h 5922369"/>
              <a:gd name="connsiteX2" fmla="*/ 165138 w 1822488"/>
              <a:gd name="connsiteY2" fmla="*/ 1438275 h 5922369"/>
              <a:gd name="connsiteX3" fmla="*/ 1136917 w 1822488"/>
              <a:gd name="connsiteY3" fmla="*/ 3389982 h 5922369"/>
              <a:gd name="connsiteX4" fmla="*/ 879513 w 1822488"/>
              <a:gd name="connsiteY4" fmla="*/ 4514850 h 5922369"/>
              <a:gd name="connsiteX5" fmla="*/ 1807455 w 1822488"/>
              <a:gd name="connsiteY5" fmla="*/ 5922369 h 5922369"/>
              <a:gd name="connsiteX6" fmla="*/ 1822488 w 1822488"/>
              <a:gd name="connsiteY6" fmla="*/ 0 h 5922369"/>
              <a:gd name="connsiteX7" fmla="*/ 755688 w 1822488"/>
              <a:gd name="connsiteY7" fmla="*/ 0 h 5922369"/>
              <a:gd name="connsiteX0" fmla="*/ 755688 w 1822488"/>
              <a:gd name="connsiteY0" fmla="*/ 0 h 5922369"/>
              <a:gd name="connsiteX1" fmla="*/ 146088 w 1822488"/>
              <a:gd name="connsiteY1" fmla="*/ 714375 h 5922369"/>
              <a:gd name="connsiteX2" fmla="*/ 165138 w 1822488"/>
              <a:gd name="connsiteY2" fmla="*/ 1438275 h 5922369"/>
              <a:gd name="connsiteX3" fmla="*/ 1136917 w 1822488"/>
              <a:gd name="connsiteY3" fmla="*/ 3389982 h 5922369"/>
              <a:gd name="connsiteX4" fmla="*/ 879513 w 1822488"/>
              <a:gd name="connsiteY4" fmla="*/ 4514850 h 5922369"/>
              <a:gd name="connsiteX5" fmla="*/ 1807455 w 1822488"/>
              <a:gd name="connsiteY5" fmla="*/ 5922369 h 5922369"/>
              <a:gd name="connsiteX6" fmla="*/ 1822488 w 1822488"/>
              <a:gd name="connsiteY6" fmla="*/ 0 h 5922369"/>
              <a:gd name="connsiteX7" fmla="*/ 755688 w 1822488"/>
              <a:gd name="connsiteY7" fmla="*/ 0 h 5922369"/>
              <a:gd name="connsiteX0" fmla="*/ 896153 w 1962953"/>
              <a:gd name="connsiteY0" fmla="*/ 0 h 5922369"/>
              <a:gd name="connsiteX1" fmla="*/ 286553 w 1962953"/>
              <a:gd name="connsiteY1" fmla="*/ 714375 h 5922369"/>
              <a:gd name="connsiteX2" fmla="*/ 305603 w 1962953"/>
              <a:gd name="connsiteY2" fmla="*/ 1438275 h 5922369"/>
              <a:gd name="connsiteX3" fmla="*/ 1277382 w 1962953"/>
              <a:gd name="connsiteY3" fmla="*/ 3389982 h 5922369"/>
              <a:gd name="connsiteX4" fmla="*/ 1019978 w 1962953"/>
              <a:gd name="connsiteY4" fmla="*/ 4514850 h 5922369"/>
              <a:gd name="connsiteX5" fmla="*/ 1947920 w 1962953"/>
              <a:gd name="connsiteY5" fmla="*/ 5922369 h 5922369"/>
              <a:gd name="connsiteX6" fmla="*/ 1962953 w 1962953"/>
              <a:gd name="connsiteY6" fmla="*/ 0 h 5922369"/>
              <a:gd name="connsiteX7" fmla="*/ 896153 w 1962953"/>
              <a:gd name="connsiteY7" fmla="*/ 0 h 5922369"/>
              <a:gd name="connsiteX0" fmla="*/ 896153 w 1962953"/>
              <a:gd name="connsiteY0" fmla="*/ 0 h 5922369"/>
              <a:gd name="connsiteX1" fmla="*/ 286553 w 1962953"/>
              <a:gd name="connsiteY1" fmla="*/ 714375 h 5922369"/>
              <a:gd name="connsiteX2" fmla="*/ 305603 w 1962953"/>
              <a:gd name="connsiteY2" fmla="*/ 1438275 h 5922369"/>
              <a:gd name="connsiteX3" fmla="*/ 1277382 w 1962953"/>
              <a:gd name="connsiteY3" fmla="*/ 3389982 h 5922369"/>
              <a:gd name="connsiteX4" fmla="*/ 1019978 w 1962953"/>
              <a:gd name="connsiteY4" fmla="*/ 4514850 h 5922369"/>
              <a:gd name="connsiteX5" fmla="*/ 1947920 w 1962953"/>
              <a:gd name="connsiteY5" fmla="*/ 5922369 h 5922369"/>
              <a:gd name="connsiteX6" fmla="*/ 1962953 w 1962953"/>
              <a:gd name="connsiteY6" fmla="*/ 0 h 5922369"/>
              <a:gd name="connsiteX7" fmla="*/ 896153 w 1962953"/>
              <a:gd name="connsiteY7" fmla="*/ 0 h 5922369"/>
              <a:gd name="connsiteX0" fmla="*/ 896153 w 1962953"/>
              <a:gd name="connsiteY0" fmla="*/ 0 h 5922369"/>
              <a:gd name="connsiteX1" fmla="*/ 286553 w 1962953"/>
              <a:gd name="connsiteY1" fmla="*/ 714375 h 5922369"/>
              <a:gd name="connsiteX2" fmla="*/ 305603 w 1962953"/>
              <a:gd name="connsiteY2" fmla="*/ 1438275 h 5922369"/>
              <a:gd name="connsiteX3" fmla="*/ 1277382 w 1962953"/>
              <a:gd name="connsiteY3" fmla="*/ 3389982 h 5922369"/>
              <a:gd name="connsiteX4" fmla="*/ 1019978 w 1962953"/>
              <a:gd name="connsiteY4" fmla="*/ 4514850 h 5922369"/>
              <a:gd name="connsiteX5" fmla="*/ 1947920 w 1962953"/>
              <a:gd name="connsiteY5" fmla="*/ 5922369 h 5922369"/>
              <a:gd name="connsiteX6" fmla="*/ 1962953 w 1962953"/>
              <a:gd name="connsiteY6" fmla="*/ 0 h 5922369"/>
              <a:gd name="connsiteX7" fmla="*/ 896153 w 1962953"/>
              <a:gd name="connsiteY7" fmla="*/ 0 h 5922369"/>
              <a:gd name="connsiteX0" fmla="*/ 896153 w 1962953"/>
              <a:gd name="connsiteY0" fmla="*/ 0 h 5922369"/>
              <a:gd name="connsiteX1" fmla="*/ 286553 w 1962953"/>
              <a:gd name="connsiteY1" fmla="*/ 714375 h 5922369"/>
              <a:gd name="connsiteX2" fmla="*/ 305603 w 1962953"/>
              <a:gd name="connsiteY2" fmla="*/ 1438275 h 5922369"/>
              <a:gd name="connsiteX3" fmla="*/ 1277382 w 1962953"/>
              <a:gd name="connsiteY3" fmla="*/ 3389982 h 5922369"/>
              <a:gd name="connsiteX4" fmla="*/ 1019978 w 1962953"/>
              <a:gd name="connsiteY4" fmla="*/ 4514850 h 5922369"/>
              <a:gd name="connsiteX5" fmla="*/ 1947920 w 1962953"/>
              <a:gd name="connsiteY5" fmla="*/ 5922369 h 5922369"/>
              <a:gd name="connsiteX6" fmla="*/ 1962953 w 1962953"/>
              <a:gd name="connsiteY6" fmla="*/ 0 h 5922369"/>
              <a:gd name="connsiteX7" fmla="*/ 896153 w 1962953"/>
              <a:gd name="connsiteY7" fmla="*/ 0 h 5922369"/>
              <a:gd name="connsiteX0" fmla="*/ 772290 w 1839090"/>
              <a:gd name="connsiteY0" fmla="*/ 0 h 5922369"/>
              <a:gd name="connsiteX1" fmla="*/ 128721 w 1839090"/>
              <a:gd name="connsiteY1" fmla="*/ 747426 h 5922369"/>
              <a:gd name="connsiteX2" fmla="*/ 181740 w 1839090"/>
              <a:gd name="connsiteY2" fmla="*/ 1438275 h 5922369"/>
              <a:gd name="connsiteX3" fmla="*/ 1153519 w 1839090"/>
              <a:gd name="connsiteY3" fmla="*/ 3389982 h 5922369"/>
              <a:gd name="connsiteX4" fmla="*/ 896115 w 1839090"/>
              <a:gd name="connsiteY4" fmla="*/ 4514850 h 5922369"/>
              <a:gd name="connsiteX5" fmla="*/ 1824057 w 1839090"/>
              <a:gd name="connsiteY5" fmla="*/ 5922369 h 5922369"/>
              <a:gd name="connsiteX6" fmla="*/ 1839090 w 1839090"/>
              <a:gd name="connsiteY6" fmla="*/ 0 h 5922369"/>
              <a:gd name="connsiteX7" fmla="*/ 772290 w 1839090"/>
              <a:gd name="connsiteY7" fmla="*/ 0 h 5922369"/>
              <a:gd name="connsiteX0" fmla="*/ 775044 w 1841844"/>
              <a:gd name="connsiteY0" fmla="*/ 0 h 5922369"/>
              <a:gd name="connsiteX1" fmla="*/ 131475 w 1841844"/>
              <a:gd name="connsiteY1" fmla="*/ 747426 h 5922369"/>
              <a:gd name="connsiteX2" fmla="*/ 184494 w 1841844"/>
              <a:gd name="connsiteY2" fmla="*/ 1438275 h 5922369"/>
              <a:gd name="connsiteX3" fmla="*/ 1156273 w 1841844"/>
              <a:gd name="connsiteY3" fmla="*/ 3389982 h 5922369"/>
              <a:gd name="connsiteX4" fmla="*/ 898869 w 1841844"/>
              <a:gd name="connsiteY4" fmla="*/ 4514850 h 5922369"/>
              <a:gd name="connsiteX5" fmla="*/ 1826811 w 1841844"/>
              <a:gd name="connsiteY5" fmla="*/ 5922369 h 5922369"/>
              <a:gd name="connsiteX6" fmla="*/ 1841844 w 1841844"/>
              <a:gd name="connsiteY6" fmla="*/ 0 h 5922369"/>
              <a:gd name="connsiteX7" fmla="*/ 775044 w 1841844"/>
              <a:gd name="connsiteY7" fmla="*/ 0 h 5922369"/>
              <a:gd name="connsiteX0" fmla="*/ 830205 w 1897005"/>
              <a:gd name="connsiteY0" fmla="*/ 0 h 5922369"/>
              <a:gd name="connsiteX1" fmla="*/ 186636 w 1897005"/>
              <a:gd name="connsiteY1" fmla="*/ 747426 h 5922369"/>
              <a:gd name="connsiteX2" fmla="*/ 239655 w 1897005"/>
              <a:gd name="connsiteY2" fmla="*/ 1438275 h 5922369"/>
              <a:gd name="connsiteX3" fmla="*/ 1211434 w 1897005"/>
              <a:gd name="connsiteY3" fmla="*/ 3389982 h 5922369"/>
              <a:gd name="connsiteX4" fmla="*/ 954030 w 1897005"/>
              <a:gd name="connsiteY4" fmla="*/ 4514850 h 5922369"/>
              <a:gd name="connsiteX5" fmla="*/ 1881972 w 1897005"/>
              <a:gd name="connsiteY5" fmla="*/ 5922369 h 5922369"/>
              <a:gd name="connsiteX6" fmla="*/ 1897005 w 1897005"/>
              <a:gd name="connsiteY6" fmla="*/ 0 h 5922369"/>
              <a:gd name="connsiteX7" fmla="*/ 830205 w 1897005"/>
              <a:gd name="connsiteY7" fmla="*/ 0 h 5922369"/>
              <a:gd name="connsiteX0" fmla="*/ 719654 w 1786454"/>
              <a:gd name="connsiteY0" fmla="*/ 0 h 5922369"/>
              <a:gd name="connsiteX1" fmla="*/ 76085 w 1786454"/>
              <a:gd name="connsiteY1" fmla="*/ 747426 h 5922369"/>
              <a:gd name="connsiteX2" fmla="*/ 263143 w 1786454"/>
              <a:gd name="connsiteY2" fmla="*/ 1560379 h 5922369"/>
              <a:gd name="connsiteX3" fmla="*/ 1100883 w 1786454"/>
              <a:gd name="connsiteY3" fmla="*/ 3389982 h 5922369"/>
              <a:gd name="connsiteX4" fmla="*/ 843479 w 1786454"/>
              <a:gd name="connsiteY4" fmla="*/ 4514850 h 5922369"/>
              <a:gd name="connsiteX5" fmla="*/ 1771421 w 1786454"/>
              <a:gd name="connsiteY5" fmla="*/ 5922369 h 5922369"/>
              <a:gd name="connsiteX6" fmla="*/ 1786454 w 1786454"/>
              <a:gd name="connsiteY6" fmla="*/ 0 h 5922369"/>
              <a:gd name="connsiteX7" fmla="*/ 719654 w 1786454"/>
              <a:gd name="connsiteY7" fmla="*/ 0 h 5922369"/>
              <a:gd name="connsiteX0" fmla="*/ 857747 w 1924547"/>
              <a:gd name="connsiteY0" fmla="*/ 0 h 5922369"/>
              <a:gd name="connsiteX1" fmla="*/ 214178 w 1924547"/>
              <a:gd name="connsiteY1" fmla="*/ 747426 h 5922369"/>
              <a:gd name="connsiteX2" fmla="*/ 401236 w 1924547"/>
              <a:gd name="connsiteY2" fmla="*/ 1560379 h 5922369"/>
              <a:gd name="connsiteX3" fmla="*/ 1238976 w 1924547"/>
              <a:gd name="connsiteY3" fmla="*/ 3389982 h 5922369"/>
              <a:gd name="connsiteX4" fmla="*/ 981572 w 1924547"/>
              <a:gd name="connsiteY4" fmla="*/ 4514850 h 5922369"/>
              <a:gd name="connsiteX5" fmla="*/ 1909514 w 1924547"/>
              <a:gd name="connsiteY5" fmla="*/ 5922369 h 5922369"/>
              <a:gd name="connsiteX6" fmla="*/ 1924547 w 1924547"/>
              <a:gd name="connsiteY6" fmla="*/ 0 h 5922369"/>
              <a:gd name="connsiteX7" fmla="*/ 857747 w 1924547"/>
              <a:gd name="connsiteY7" fmla="*/ 0 h 5922369"/>
              <a:gd name="connsiteX0" fmla="*/ 857747 w 1924547"/>
              <a:gd name="connsiteY0" fmla="*/ 0 h 5922369"/>
              <a:gd name="connsiteX1" fmla="*/ 214178 w 1924547"/>
              <a:gd name="connsiteY1" fmla="*/ 747426 h 5922369"/>
              <a:gd name="connsiteX2" fmla="*/ 401236 w 1924547"/>
              <a:gd name="connsiteY2" fmla="*/ 1560379 h 5922369"/>
              <a:gd name="connsiteX3" fmla="*/ 1238976 w 1924547"/>
              <a:gd name="connsiteY3" fmla="*/ 3389982 h 5922369"/>
              <a:gd name="connsiteX4" fmla="*/ 981572 w 1924547"/>
              <a:gd name="connsiteY4" fmla="*/ 4514850 h 5922369"/>
              <a:gd name="connsiteX5" fmla="*/ 1909514 w 1924547"/>
              <a:gd name="connsiteY5" fmla="*/ 5922369 h 5922369"/>
              <a:gd name="connsiteX6" fmla="*/ 1924547 w 1924547"/>
              <a:gd name="connsiteY6" fmla="*/ 0 h 5922369"/>
              <a:gd name="connsiteX7" fmla="*/ 857747 w 1924547"/>
              <a:gd name="connsiteY7" fmla="*/ 0 h 5922369"/>
              <a:gd name="connsiteX0" fmla="*/ 857747 w 1924547"/>
              <a:gd name="connsiteY0" fmla="*/ 0 h 5922369"/>
              <a:gd name="connsiteX1" fmla="*/ 214178 w 1924547"/>
              <a:gd name="connsiteY1" fmla="*/ 747426 h 5922369"/>
              <a:gd name="connsiteX2" fmla="*/ 401236 w 1924547"/>
              <a:gd name="connsiteY2" fmla="*/ 1560379 h 5922369"/>
              <a:gd name="connsiteX3" fmla="*/ 1238976 w 1924547"/>
              <a:gd name="connsiteY3" fmla="*/ 3389982 h 5922369"/>
              <a:gd name="connsiteX4" fmla="*/ 981572 w 1924547"/>
              <a:gd name="connsiteY4" fmla="*/ 4514850 h 5922369"/>
              <a:gd name="connsiteX5" fmla="*/ 1909514 w 1924547"/>
              <a:gd name="connsiteY5" fmla="*/ 5922369 h 5922369"/>
              <a:gd name="connsiteX6" fmla="*/ 1924547 w 1924547"/>
              <a:gd name="connsiteY6" fmla="*/ 0 h 5922369"/>
              <a:gd name="connsiteX7" fmla="*/ 857747 w 1924547"/>
              <a:gd name="connsiteY7" fmla="*/ 0 h 5922369"/>
              <a:gd name="connsiteX0" fmla="*/ 802663 w 1869463"/>
              <a:gd name="connsiteY0" fmla="*/ 0 h 5922369"/>
              <a:gd name="connsiteX1" fmla="*/ 159094 w 1869463"/>
              <a:gd name="connsiteY1" fmla="*/ 747426 h 5922369"/>
              <a:gd name="connsiteX2" fmla="*/ 346152 w 1869463"/>
              <a:gd name="connsiteY2" fmla="*/ 1560379 h 5922369"/>
              <a:gd name="connsiteX3" fmla="*/ 1183892 w 1869463"/>
              <a:gd name="connsiteY3" fmla="*/ 3389982 h 5922369"/>
              <a:gd name="connsiteX4" fmla="*/ 926488 w 1869463"/>
              <a:gd name="connsiteY4" fmla="*/ 4514850 h 5922369"/>
              <a:gd name="connsiteX5" fmla="*/ 1854430 w 1869463"/>
              <a:gd name="connsiteY5" fmla="*/ 5922369 h 5922369"/>
              <a:gd name="connsiteX6" fmla="*/ 1869463 w 1869463"/>
              <a:gd name="connsiteY6" fmla="*/ 0 h 5922369"/>
              <a:gd name="connsiteX7" fmla="*/ 802663 w 1869463"/>
              <a:gd name="connsiteY7" fmla="*/ 0 h 5922369"/>
              <a:gd name="connsiteX0" fmla="*/ 836000 w 1902800"/>
              <a:gd name="connsiteY0" fmla="*/ 0 h 5922369"/>
              <a:gd name="connsiteX1" fmla="*/ 192431 w 1902800"/>
              <a:gd name="connsiteY1" fmla="*/ 747426 h 5922369"/>
              <a:gd name="connsiteX2" fmla="*/ 346152 w 1902800"/>
              <a:gd name="connsiteY2" fmla="*/ 1543710 h 5922369"/>
              <a:gd name="connsiteX3" fmla="*/ 1217229 w 1902800"/>
              <a:gd name="connsiteY3" fmla="*/ 3389982 h 5922369"/>
              <a:gd name="connsiteX4" fmla="*/ 959825 w 1902800"/>
              <a:gd name="connsiteY4" fmla="*/ 4514850 h 5922369"/>
              <a:gd name="connsiteX5" fmla="*/ 1887767 w 1902800"/>
              <a:gd name="connsiteY5" fmla="*/ 5922369 h 5922369"/>
              <a:gd name="connsiteX6" fmla="*/ 1902800 w 1902800"/>
              <a:gd name="connsiteY6" fmla="*/ 0 h 5922369"/>
              <a:gd name="connsiteX7" fmla="*/ 836000 w 1902800"/>
              <a:gd name="connsiteY7" fmla="*/ 0 h 5922369"/>
              <a:gd name="connsiteX0" fmla="*/ 836000 w 1902800"/>
              <a:gd name="connsiteY0" fmla="*/ 0 h 5922369"/>
              <a:gd name="connsiteX1" fmla="*/ 192431 w 1902800"/>
              <a:gd name="connsiteY1" fmla="*/ 747426 h 5922369"/>
              <a:gd name="connsiteX2" fmla="*/ 346152 w 1902800"/>
              <a:gd name="connsiteY2" fmla="*/ 1543710 h 5922369"/>
              <a:gd name="connsiteX3" fmla="*/ 1217229 w 1902800"/>
              <a:gd name="connsiteY3" fmla="*/ 3389982 h 5922369"/>
              <a:gd name="connsiteX4" fmla="*/ 959825 w 1902800"/>
              <a:gd name="connsiteY4" fmla="*/ 4514850 h 5922369"/>
              <a:gd name="connsiteX5" fmla="*/ 1887767 w 1902800"/>
              <a:gd name="connsiteY5" fmla="*/ 5922369 h 5922369"/>
              <a:gd name="connsiteX6" fmla="*/ 1902800 w 1902800"/>
              <a:gd name="connsiteY6" fmla="*/ 0 h 5922369"/>
              <a:gd name="connsiteX7" fmla="*/ 836000 w 1902800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4750"/>
              <a:gd name="connsiteX1" fmla="*/ 221006 w 1931375"/>
              <a:gd name="connsiteY1" fmla="*/ 747426 h 5924750"/>
              <a:gd name="connsiteX2" fmla="*/ 346152 w 1931375"/>
              <a:gd name="connsiteY2" fmla="*/ 1505610 h 5924750"/>
              <a:gd name="connsiteX3" fmla="*/ 1245804 w 1931375"/>
              <a:gd name="connsiteY3" fmla="*/ 3389982 h 5924750"/>
              <a:gd name="connsiteX4" fmla="*/ 988400 w 1931375"/>
              <a:gd name="connsiteY4" fmla="*/ 4514850 h 5924750"/>
              <a:gd name="connsiteX5" fmla="*/ 1930630 w 1931375"/>
              <a:gd name="connsiteY5" fmla="*/ 5924750 h 5924750"/>
              <a:gd name="connsiteX6" fmla="*/ 1931375 w 1931375"/>
              <a:gd name="connsiteY6" fmla="*/ 0 h 5924750"/>
              <a:gd name="connsiteX7" fmla="*/ 864575 w 1931375"/>
              <a:gd name="connsiteY7" fmla="*/ 0 h 592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31375" h="5924750">
                <a:moveTo>
                  <a:pt x="864575" y="0"/>
                </a:moveTo>
                <a:cubicBezTo>
                  <a:pt x="711869" y="153950"/>
                  <a:pt x="355035" y="586979"/>
                  <a:pt x="221006" y="747426"/>
                </a:cubicBezTo>
                <a:cubicBezTo>
                  <a:pt x="86977" y="907873"/>
                  <a:pt x="0" y="1201976"/>
                  <a:pt x="346152" y="1505610"/>
                </a:cubicBezTo>
                <a:cubicBezTo>
                  <a:pt x="759156" y="1853434"/>
                  <a:pt x="1259322" y="2702395"/>
                  <a:pt x="1245804" y="3389982"/>
                </a:cubicBezTo>
                <a:cubicBezTo>
                  <a:pt x="1200843" y="4035078"/>
                  <a:pt x="1155254" y="4073497"/>
                  <a:pt x="988400" y="4514850"/>
                </a:cubicBezTo>
                <a:cubicBezTo>
                  <a:pt x="618440" y="5176871"/>
                  <a:pt x="1341974" y="5568194"/>
                  <a:pt x="1930630" y="5924750"/>
                </a:cubicBezTo>
                <a:cubicBezTo>
                  <a:pt x="1930878" y="3949833"/>
                  <a:pt x="1931127" y="1974917"/>
                  <a:pt x="1931375" y="0"/>
                </a:cubicBezTo>
                <a:lnTo>
                  <a:pt x="864575" y="0"/>
                </a:ln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81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21000000"/>
            </a:lightRig>
          </a:scene3d>
          <a:sp3d extrusionH="76200"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reeform 8"/>
          <p:cNvSpPr/>
          <p:nvPr/>
        </p:nvSpPr>
        <p:spPr bwMode="ltGray">
          <a:xfrm>
            <a:off x="742950" y="5362237"/>
            <a:ext cx="8401050" cy="1505288"/>
          </a:xfrm>
          <a:custGeom>
            <a:avLst/>
            <a:gdLst>
              <a:gd name="connsiteX0" fmla="*/ 0 w 8420100"/>
              <a:gd name="connsiteY0" fmla="*/ 1343025 h 1352550"/>
              <a:gd name="connsiteX1" fmla="*/ 1533525 w 8420100"/>
              <a:gd name="connsiteY1" fmla="*/ 428625 h 1352550"/>
              <a:gd name="connsiteX2" fmla="*/ 3810000 w 8420100"/>
              <a:gd name="connsiteY2" fmla="*/ 914400 h 1352550"/>
              <a:gd name="connsiteX3" fmla="*/ 6657975 w 8420100"/>
              <a:gd name="connsiteY3" fmla="*/ 85725 h 1352550"/>
              <a:gd name="connsiteX4" fmla="*/ 7286625 w 8420100"/>
              <a:gd name="connsiteY4" fmla="*/ 0 h 1352550"/>
              <a:gd name="connsiteX5" fmla="*/ 8420100 w 8420100"/>
              <a:gd name="connsiteY5" fmla="*/ 885825 h 1352550"/>
              <a:gd name="connsiteX6" fmla="*/ 8410575 w 8420100"/>
              <a:gd name="connsiteY6" fmla="*/ 1352550 h 1352550"/>
              <a:gd name="connsiteX7" fmla="*/ 0 w 8420100"/>
              <a:gd name="connsiteY7" fmla="*/ 1343025 h 1352550"/>
              <a:gd name="connsiteX0" fmla="*/ 0 w 8420100"/>
              <a:gd name="connsiteY0" fmla="*/ 1343025 h 1352550"/>
              <a:gd name="connsiteX1" fmla="*/ 1533525 w 8420100"/>
              <a:gd name="connsiteY1" fmla="*/ 428625 h 1352550"/>
              <a:gd name="connsiteX2" fmla="*/ 3810000 w 8420100"/>
              <a:gd name="connsiteY2" fmla="*/ 914400 h 1352550"/>
              <a:gd name="connsiteX3" fmla="*/ 6257925 w 8420100"/>
              <a:gd name="connsiteY3" fmla="*/ 333375 h 1352550"/>
              <a:gd name="connsiteX4" fmla="*/ 7286625 w 8420100"/>
              <a:gd name="connsiteY4" fmla="*/ 0 h 1352550"/>
              <a:gd name="connsiteX5" fmla="*/ 8420100 w 8420100"/>
              <a:gd name="connsiteY5" fmla="*/ 885825 h 1352550"/>
              <a:gd name="connsiteX6" fmla="*/ 8410575 w 8420100"/>
              <a:gd name="connsiteY6" fmla="*/ 1352550 h 1352550"/>
              <a:gd name="connsiteX7" fmla="*/ 0 w 8420100"/>
              <a:gd name="connsiteY7" fmla="*/ 1343025 h 1352550"/>
              <a:gd name="connsiteX0" fmla="*/ 1146175 w 9566275"/>
              <a:gd name="connsiteY0" fmla="*/ 1343025 h 1352550"/>
              <a:gd name="connsiteX1" fmla="*/ 2679700 w 9566275"/>
              <a:gd name="connsiteY1" fmla="*/ 428625 h 1352550"/>
              <a:gd name="connsiteX2" fmla="*/ 4956175 w 9566275"/>
              <a:gd name="connsiteY2" fmla="*/ 914400 h 1352550"/>
              <a:gd name="connsiteX3" fmla="*/ 7404100 w 9566275"/>
              <a:gd name="connsiteY3" fmla="*/ 333375 h 1352550"/>
              <a:gd name="connsiteX4" fmla="*/ 8432800 w 9566275"/>
              <a:gd name="connsiteY4" fmla="*/ 0 h 1352550"/>
              <a:gd name="connsiteX5" fmla="*/ 9566275 w 9566275"/>
              <a:gd name="connsiteY5" fmla="*/ 885825 h 1352550"/>
              <a:gd name="connsiteX6" fmla="*/ 9556750 w 9566275"/>
              <a:gd name="connsiteY6" fmla="*/ 1352550 h 1352550"/>
              <a:gd name="connsiteX7" fmla="*/ 1146175 w 9566275"/>
              <a:gd name="connsiteY7" fmla="*/ 1343025 h 1352550"/>
              <a:gd name="connsiteX0" fmla="*/ 1146175 w 9566275"/>
              <a:gd name="connsiteY0" fmla="*/ 1343025 h 1352550"/>
              <a:gd name="connsiteX1" fmla="*/ 2679700 w 9566275"/>
              <a:gd name="connsiteY1" fmla="*/ 428625 h 1352550"/>
              <a:gd name="connsiteX2" fmla="*/ 4956175 w 9566275"/>
              <a:gd name="connsiteY2" fmla="*/ 914400 h 1352550"/>
              <a:gd name="connsiteX3" fmla="*/ 7404100 w 9566275"/>
              <a:gd name="connsiteY3" fmla="*/ 333375 h 1352550"/>
              <a:gd name="connsiteX4" fmla="*/ 8432800 w 9566275"/>
              <a:gd name="connsiteY4" fmla="*/ 0 h 1352550"/>
              <a:gd name="connsiteX5" fmla="*/ 9566275 w 9566275"/>
              <a:gd name="connsiteY5" fmla="*/ 885825 h 1352550"/>
              <a:gd name="connsiteX6" fmla="*/ 9556750 w 9566275"/>
              <a:gd name="connsiteY6" fmla="*/ 1352550 h 1352550"/>
              <a:gd name="connsiteX7" fmla="*/ 1146175 w 9566275"/>
              <a:gd name="connsiteY7" fmla="*/ 1343025 h 1352550"/>
              <a:gd name="connsiteX0" fmla="*/ 1146175 w 9566275"/>
              <a:gd name="connsiteY0" fmla="*/ 1435100 h 1444625"/>
              <a:gd name="connsiteX1" fmla="*/ 2679700 w 9566275"/>
              <a:gd name="connsiteY1" fmla="*/ 520700 h 1444625"/>
              <a:gd name="connsiteX2" fmla="*/ 4956175 w 9566275"/>
              <a:gd name="connsiteY2" fmla="*/ 1006475 h 1444625"/>
              <a:gd name="connsiteX3" fmla="*/ 7404100 w 9566275"/>
              <a:gd name="connsiteY3" fmla="*/ 425450 h 1444625"/>
              <a:gd name="connsiteX4" fmla="*/ 8432800 w 9566275"/>
              <a:gd name="connsiteY4" fmla="*/ 92075 h 1444625"/>
              <a:gd name="connsiteX5" fmla="*/ 9566275 w 9566275"/>
              <a:gd name="connsiteY5" fmla="*/ 977900 h 1444625"/>
              <a:gd name="connsiteX6" fmla="*/ 9556750 w 9566275"/>
              <a:gd name="connsiteY6" fmla="*/ 1444625 h 1444625"/>
              <a:gd name="connsiteX7" fmla="*/ 1146175 w 9566275"/>
              <a:gd name="connsiteY7" fmla="*/ 1435100 h 1444625"/>
              <a:gd name="connsiteX0" fmla="*/ 1146175 w 9566275"/>
              <a:gd name="connsiteY0" fmla="*/ 1435100 h 1444625"/>
              <a:gd name="connsiteX1" fmla="*/ 2679700 w 9566275"/>
              <a:gd name="connsiteY1" fmla="*/ 520700 h 1444625"/>
              <a:gd name="connsiteX2" fmla="*/ 4956175 w 9566275"/>
              <a:gd name="connsiteY2" fmla="*/ 1006475 h 1444625"/>
              <a:gd name="connsiteX3" fmla="*/ 7404100 w 9566275"/>
              <a:gd name="connsiteY3" fmla="*/ 425450 h 1444625"/>
              <a:gd name="connsiteX4" fmla="*/ 8432800 w 9566275"/>
              <a:gd name="connsiteY4" fmla="*/ 92075 h 1444625"/>
              <a:gd name="connsiteX5" fmla="*/ 9566275 w 9566275"/>
              <a:gd name="connsiteY5" fmla="*/ 977900 h 1444625"/>
              <a:gd name="connsiteX6" fmla="*/ 9556750 w 9566275"/>
              <a:gd name="connsiteY6" fmla="*/ 1444625 h 1444625"/>
              <a:gd name="connsiteX7" fmla="*/ 1146175 w 9566275"/>
              <a:gd name="connsiteY7" fmla="*/ 1435100 h 1444625"/>
              <a:gd name="connsiteX0" fmla="*/ 1146175 w 9566275"/>
              <a:gd name="connsiteY0" fmla="*/ 1441758 h 1451283"/>
              <a:gd name="connsiteX1" fmla="*/ 2679700 w 9566275"/>
              <a:gd name="connsiteY1" fmla="*/ 527358 h 1451283"/>
              <a:gd name="connsiteX2" fmla="*/ 4956175 w 9566275"/>
              <a:gd name="connsiteY2" fmla="*/ 1013133 h 1451283"/>
              <a:gd name="connsiteX3" fmla="*/ 7404100 w 9566275"/>
              <a:gd name="connsiteY3" fmla="*/ 432108 h 1451283"/>
              <a:gd name="connsiteX4" fmla="*/ 8432800 w 9566275"/>
              <a:gd name="connsiteY4" fmla="*/ 98733 h 1451283"/>
              <a:gd name="connsiteX5" fmla="*/ 9566275 w 9566275"/>
              <a:gd name="connsiteY5" fmla="*/ 984558 h 1451283"/>
              <a:gd name="connsiteX6" fmla="*/ 9556750 w 9566275"/>
              <a:gd name="connsiteY6" fmla="*/ 1451283 h 1451283"/>
              <a:gd name="connsiteX7" fmla="*/ 1146175 w 9566275"/>
              <a:gd name="connsiteY7" fmla="*/ 1441758 h 1451283"/>
              <a:gd name="connsiteX0" fmla="*/ 1146175 w 9566275"/>
              <a:gd name="connsiteY0" fmla="*/ 1441758 h 1451283"/>
              <a:gd name="connsiteX1" fmla="*/ 2679700 w 9566275"/>
              <a:gd name="connsiteY1" fmla="*/ 527358 h 1451283"/>
              <a:gd name="connsiteX2" fmla="*/ 4932501 w 9566275"/>
              <a:gd name="connsiteY2" fmla="*/ 1001296 h 1451283"/>
              <a:gd name="connsiteX3" fmla="*/ 7404100 w 9566275"/>
              <a:gd name="connsiteY3" fmla="*/ 432108 h 1451283"/>
              <a:gd name="connsiteX4" fmla="*/ 8432800 w 9566275"/>
              <a:gd name="connsiteY4" fmla="*/ 98733 h 1451283"/>
              <a:gd name="connsiteX5" fmla="*/ 9566275 w 9566275"/>
              <a:gd name="connsiteY5" fmla="*/ 984558 h 1451283"/>
              <a:gd name="connsiteX6" fmla="*/ 9556750 w 9566275"/>
              <a:gd name="connsiteY6" fmla="*/ 1451283 h 1451283"/>
              <a:gd name="connsiteX7" fmla="*/ 1146175 w 9566275"/>
              <a:gd name="connsiteY7" fmla="*/ 1441758 h 1451283"/>
              <a:gd name="connsiteX0" fmla="*/ 1146175 w 9566275"/>
              <a:gd name="connsiteY0" fmla="*/ 1441758 h 1451283"/>
              <a:gd name="connsiteX1" fmla="*/ 2679700 w 9566275"/>
              <a:gd name="connsiteY1" fmla="*/ 527358 h 1451283"/>
              <a:gd name="connsiteX2" fmla="*/ 4932501 w 9566275"/>
              <a:gd name="connsiteY2" fmla="*/ 1001296 h 1451283"/>
              <a:gd name="connsiteX3" fmla="*/ 7404100 w 9566275"/>
              <a:gd name="connsiteY3" fmla="*/ 432108 h 1451283"/>
              <a:gd name="connsiteX4" fmla="*/ 8432800 w 9566275"/>
              <a:gd name="connsiteY4" fmla="*/ 98733 h 1451283"/>
              <a:gd name="connsiteX5" fmla="*/ 9566275 w 9566275"/>
              <a:gd name="connsiteY5" fmla="*/ 984558 h 1451283"/>
              <a:gd name="connsiteX6" fmla="*/ 9556750 w 9566275"/>
              <a:gd name="connsiteY6" fmla="*/ 1451283 h 1451283"/>
              <a:gd name="connsiteX7" fmla="*/ 1146175 w 9566275"/>
              <a:gd name="connsiteY7" fmla="*/ 1441758 h 1451283"/>
              <a:gd name="connsiteX0" fmla="*/ 1146175 w 9566275"/>
              <a:gd name="connsiteY0" fmla="*/ 1441758 h 1451283"/>
              <a:gd name="connsiteX1" fmla="*/ 2679700 w 9566275"/>
              <a:gd name="connsiteY1" fmla="*/ 527358 h 1451283"/>
              <a:gd name="connsiteX2" fmla="*/ 4932501 w 9566275"/>
              <a:gd name="connsiteY2" fmla="*/ 1001296 h 1451283"/>
              <a:gd name="connsiteX3" fmla="*/ 7404100 w 9566275"/>
              <a:gd name="connsiteY3" fmla="*/ 432108 h 1451283"/>
              <a:gd name="connsiteX4" fmla="*/ 8432800 w 9566275"/>
              <a:gd name="connsiteY4" fmla="*/ 98733 h 1451283"/>
              <a:gd name="connsiteX5" fmla="*/ 9566275 w 9566275"/>
              <a:gd name="connsiteY5" fmla="*/ 984558 h 1451283"/>
              <a:gd name="connsiteX6" fmla="*/ 9556750 w 9566275"/>
              <a:gd name="connsiteY6" fmla="*/ 1451283 h 1451283"/>
              <a:gd name="connsiteX7" fmla="*/ 1146175 w 9566275"/>
              <a:gd name="connsiteY7" fmla="*/ 1441758 h 1451283"/>
              <a:gd name="connsiteX0" fmla="*/ 1146175 w 9566275"/>
              <a:gd name="connsiteY0" fmla="*/ 1428441 h 1437966"/>
              <a:gd name="connsiteX1" fmla="*/ 2679700 w 9566275"/>
              <a:gd name="connsiteY1" fmla="*/ 514041 h 1437966"/>
              <a:gd name="connsiteX2" fmla="*/ 4932501 w 9566275"/>
              <a:gd name="connsiteY2" fmla="*/ 987979 h 1437966"/>
              <a:gd name="connsiteX3" fmla="*/ 7404100 w 9566275"/>
              <a:gd name="connsiteY3" fmla="*/ 418791 h 1437966"/>
              <a:gd name="connsiteX4" fmla="*/ 8432800 w 9566275"/>
              <a:gd name="connsiteY4" fmla="*/ 85416 h 1437966"/>
              <a:gd name="connsiteX5" fmla="*/ 9566275 w 9566275"/>
              <a:gd name="connsiteY5" fmla="*/ 971241 h 1437966"/>
              <a:gd name="connsiteX6" fmla="*/ 9556750 w 9566275"/>
              <a:gd name="connsiteY6" fmla="*/ 1437966 h 1437966"/>
              <a:gd name="connsiteX7" fmla="*/ 1146175 w 9566275"/>
              <a:gd name="connsiteY7" fmla="*/ 1428441 h 1437966"/>
              <a:gd name="connsiteX0" fmla="*/ 1146175 w 9566275"/>
              <a:gd name="connsiteY0" fmla="*/ 1428441 h 1437966"/>
              <a:gd name="connsiteX1" fmla="*/ 2679700 w 9566275"/>
              <a:gd name="connsiteY1" fmla="*/ 514041 h 1437966"/>
              <a:gd name="connsiteX2" fmla="*/ 4932501 w 9566275"/>
              <a:gd name="connsiteY2" fmla="*/ 987979 h 1437966"/>
              <a:gd name="connsiteX3" fmla="*/ 7404100 w 9566275"/>
              <a:gd name="connsiteY3" fmla="*/ 418791 h 1437966"/>
              <a:gd name="connsiteX4" fmla="*/ 8432800 w 9566275"/>
              <a:gd name="connsiteY4" fmla="*/ 85416 h 1437966"/>
              <a:gd name="connsiteX5" fmla="*/ 9566275 w 9566275"/>
              <a:gd name="connsiteY5" fmla="*/ 971241 h 1437966"/>
              <a:gd name="connsiteX6" fmla="*/ 9556750 w 9566275"/>
              <a:gd name="connsiteY6" fmla="*/ 1437966 h 1437966"/>
              <a:gd name="connsiteX7" fmla="*/ 1146175 w 9566275"/>
              <a:gd name="connsiteY7" fmla="*/ 1428441 h 1437966"/>
              <a:gd name="connsiteX0" fmla="*/ 1146175 w 9566275"/>
              <a:gd name="connsiteY0" fmla="*/ 1497243 h 1506768"/>
              <a:gd name="connsiteX1" fmla="*/ 2679700 w 9566275"/>
              <a:gd name="connsiteY1" fmla="*/ 582843 h 1506768"/>
              <a:gd name="connsiteX2" fmla="*/ 4932501 w 9566275"/>
              <a:gd name="connsiteY2" fmla="*/ 1056781 h 1506768"/>
              <a:gd name="connsiteX3" fmla="*/ 7404100 w 9566275"/>
              <a:gd name="connsiteY3" fmla="*/ 487593 h 1506768"/>
              <a:gd name="connsiteX4" fmla="*/ 8432800 w 9566275"/>
              <a:gd name="connsiteY4" fmla="*/ 154218 h 1506768"/>
              <a:gd name="connsiteX5" fmla="*/ 9566275 w 9566275"/>
              <a:gd name="connsiteY5" fmla="*/ 1040043 h 1506768"/>
              <a:gd name="connsiteX6" fmla="*/ 9556750 w 9566275"/>
              <a:gd name="connsiteY6" fmla="*/ 1506768 h 1506768"/>
              <a:gd name="connsiteX7" fmla="*/ 1146175 w 9566275"/>
              <a:gd name="connsiteY7" fmla="*/ 1497243 h 1506768"/>
              <a:gd name="connsiteX0" fmla="*/ 1146175 w 9566275"/>
              <a:gd name="connsiteY0" fmla="*/ 1497243 h 1506768"/>
              <a:gd name="connsiteX1" fmla="*/ 2679700 w 9566275"/>
              <a:gd name="connsiteY1" fmla="*/ 582843 h 1506768"/>
              <a:gd name="connsiteX2" fmla="*/ 4932501 w 9566275"/>
              <a:gd name="connsiteY2" fmla="*/ 1056781 h 1506768"/>
              <a:gd name="connsiteX3" fmla="*/ 7377467 w 9566275"/>
              <a:gd name="connsiteY3" fmla="*/ 455781 h 1506768"/>
              <a:gd name="connsiteX4" fmla="*/ 8432800 w 9566275"/>
              <a:gd name="connsiteY4" fmla="*/ 154218 h 1506768"/>
              <a:gd name="connsiteX5" fmla="*/ 9566275 w 9566275"/>
              <a:gd name="connsiteY5" fmla="*/ 1040043 h 1506768"/>
              <a:gd name="connsiteX6" fmla="*/ 9556750 w 9566275"/>
              <a:gd name="connsiteY6" fmla="*/ 1506768 h 1506768"/>
              <a:gd name="connsiteX7" fmla="*/ 1146175 w 9566275"/>
              <a:gd name="connsiteY7" fmla="*/ 1497243 h 1506768"/>
              <a:gd name="connsiteX0" fmla="*/ 1146175 w 9566275"/>
              <a:gd name="connsiteY0" fmla="*/ 1497243 h 1506768"/>
              <a:gd name="connsiteX1" fmla="*/ 2679700 w 9566275"/>
              <a:gd name="connsiteY1" fmla="*/ 582843 h 1506768"/>
              <a:gd name="connsiteX2" fmla="*/ 4932501 w 9566275"/>
              <a:gd name="connsiteY2" fmla="*/ 1056781 h 1506768"/>
              <a:gd name="connsiteX3" fmla="*/ 7377467 w 9566275"/>
              <a:gd name="connsiteY3" fmla="*/ 455781 h 1506768"/>
              <a:gd name="connsiteX4" fmla="*/ 8432800 w 9566275"/>
              <a:gd name="connsiteY4" fmla="*/ 154218 h 1506768"/>
              <a:gd name="connsiteX5" fmla="*/ 9566275 w 9566275"/>
              <a:gd name="connsiteY5" fmla="*/ 1040043 h 1506768"/>
              <a:gd name="connsiteX6" fmla="*/ 9556750 w 9566275"/>
              <a:gd name="connsiteY6" fmla="*/ 1506768 h 1506768"/>
              <a:gd name="connsiteX7" fmla="*/ 1146175 w 9566275"/>
              <a:gd name="connsiteY7" fmla="*/ 1497243 h 150676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77467 w 9566275"/>
              <a:gd name="connsiteY3" fmla="*/ 454301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90057 w 9566275"/>
              <a:gd name="connsiteY1" fmla="*/ 58284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90057 w 9566275"/>
              <a:gd name="connsiteY1" fmla="*/ 58284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0 w 8420100"/>
              <a:gd name="connsiteY0" fmla="*/ 1495763 h 1505288"/>
              <a:gd name="connsiteX1" fmla="*/ 1543882 w 8420100"/>
              <a:gd name="connsiteY1" fmla="*/ 582843 h 1505288"/>
              <a:gd name="connsiteX2" fmla="*/ 3786326 w 8420100"/>
              <a:gd name="connsiteY2" fmla="*/ 1055301 h 1505288"/>
              <a:gd name="connsiteX3" fmla="*/ 6189863 w 8420100"/>
              <a:gd name="connsiteY3" fmla="*/ 480934 h 1505288"/>
              <a:gd name="connsiteX4" fmla="*/ 7286625 w 8420100"/>
              <a:gd name="connsiteY4" fmla="*/ 152738 h 1505288"/>
              <a:gd name="connsiteX5" fmla="*/ 8420100 w 8420100"/>
              <a:gd name="connsiteY5" fmla="*/ 1038563 h 1505288"/>
              <a:gd name="connsiteX6" fmla="*/ 8410575 w 8420100"/>
              <a:gd name="connsiteY6" fmla="*/ 1505288 h 1505288"/>
              <a:gd name="connsiteX7" fmla="*/ 0 w 8420100"/>
              <a:gd name="connsiteY7" fmla="*/ 1495763 h 150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20100" h="1505288">
                <a:moveTo>
                  <a:pt x="0" y="1495763"/>
                </a:moveTo>
                <a:cubicBezTo>
                  <a:pt x="697865" y="716936"/>
                  <a:pt x="976451" y="306325"/>
                  <a:pt x="1543882" y="582843"/>
                </a:cubicBezTo>
                <a:cubicBezTo>
                  <a:pt x="2111313" y="859361"/>
                  <a:pt x="3010270" y="1072039"/>
                  <a:pt x="3786326" y="1055301"/>
                </a:cubicBezTo>
                <a:cubicBezTo>
                  <a:pt x="5170502" y="1056318"/>
                  <a:pt x="5860233" y="655035"/>
                  <a:pt x="6189863" y="480934"/>
                </a:cubicBezTo>
                <a:cubicBezTo>
                  <a:pt x="6499519" y="354920"/>
                  <a:pt x="6830089" y="0"/>
                  <a:pt x="7286625" y="152738"/>
                </a:cubicBezTo>
                <a:cubicBezTo>
                  <a:pt x="7626412" y="253910"/>
                  <a:pt x="8232035" y="841250"/>
                  <a:pt x="8420100" y="1038563"/>
                </a:cubicBezTo>
                <a:lnTo>
                  <a:pt x="8410575" y="1505288"/>
                </a:lnTo>
                <a:lnTo>
                  <a:pt x="0" y="1495763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7800000"/>
            </a:lightRig>
          </a:scene3d>
          <a:sp3d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reeform 9"/>
          <p:cNvSpPr/>
          <p:nvPr/>
        </p:nvSpPr>
        <p:spPr bwMode="ltGray">
          <a:xfrm>
            <a:off x="0" y="649224"/>
            <a:ext cx="1839834" cy="6200775"/>
          </a:xfrm>
          <a:custGeom>
            <a:avLst/>
            <a:gdLst>
              <a:gd name="connsiteX0" fmla="*/ 9525 w 1304925"/>
              <a:gd name="connsiteY0" fmla="*/ 0 h 6200775"/>
              <a:gd name="connsiteX1" fmla="*/ 990600 w 1304925"/>
              <a:gd name="connsiteY1" fmla="*/ 1381125 h 6200775"/>
              <a:gd name="connsiteX2" fmla="*/ 533400 w 1304925"/>
              <a:gd name="connsiteY2" fmla="*/ 2781300 h 6200775"/>
              <a:gd name="connsiteX3" fmla="*/ 1304925 w 1304925"/>
              <a:gd name="connsiteY3" fmla="*/ 4705350 h 6200775"/>
              <a:gd name="connsiteX4" fmla="*/ 428625 w 1304925"/>
              <a:gd name="connsiteY4" fmla="*/ 6200775 h 6200775"/>
              <a:gd name="connsiteX5" fmla="*/ 0 w 1304925"/>
              <a:gd name="connsiteY5" fmla="*/ 6200775 h 6200775"/>
              <a:gd name="connsiteX6" fmla="*/ 9525 w 1304925"/>
              <a:gd name="connsiteY6" fmla="*/ 0 h 6200775"/>
              <a:gd name="connsiteX0" fmla="*/ 9525 w 1304925"/>
              <a:gd name="connsiteY0" fmla="*/ 0 h 6200775"/>
              <a:gd name="connsiteX1" fmla="*/ 990600 w 1304925"/>
              <a:gd name="connsiteY1" fmla="*/ 1381125 h 6200775"/>
              <a:gd name="connsiteX2" fmla="*/ 533400 w 1304925"/>
              <a:gd name="connsiteY2" fmla="*/ 2781300 h 6200775"/>
              <a:gd name="connsiteX3" fmla="*/ 1304925 w 1304925"/>
              <a:gd name="connsiteY3" fmla="*/ 4705350 h 6200775"/>
              <a:gd name="connsiteX4" fmla="*/ 428625 w 1304925"/>
              <a:gd name="connsiteY4" fmla="*/ 6200775 h 6200775"/>
              <a:gd name="connsiteX5" fmla="*/ 0 w 1304925"/>
              <a:gd name="connsiteY5" fmla="*/ 6200775 h 6200775"/>
              <a:gd name="connsiteX6" fmla="*/ 9525 w 1304925"/>
              <a:gd name="connsiteY6" fmla="*/ 0 h 6200775"/>
              <a:gd name="connsiteX0" fmla="*/ 9525 w 1304925"/>
              <a:gd name="connsiteY0" fmla="*/ 803275 h 7004050"/>
              <a:gd name="connsiteX1" fmla="*/ 990600 w 1304925"/>
              <a:gd name="connsiteY1" fmla="*/ 2184400 h 7004050"/>
              <a:gd name="connsiteX2" fmla="*/ 533400 w 1304925"/>
              <a:gd name="connsiteY2" fmla="*/ 3584575 h 7004050"/>
              <a:gd name="connsiteX3" fmla="*/ 1304925 w 1304925"/>
              <a:gd name="connsiteY3" fmla="*/ 5508625 h 7004050"/>
              <a:gd name="connsiteX4" fmla="*/ 428625 w 1304925"/>
              <a:gd name="connsiteY4" fmla="*/ 7004050 h 7004050"/>
              <a:gd name="connsiteX5" fmla="*/ 0 w 1304925"/>
              <a:gd name="connsiteY5" fmla="*/ 7004050 h 7004050"/>
              <a:gd name="connsiteX6" fmla="*/ 9525 w 1304925"/>
              <a:gd name="connsiteY6" fmla="*/ 803275 h 7004050"/>
              <a:gd name="connsiteX0" fmla="*/ 9525 w 1322387"/>
              <a:gd name="connsiteY0" fmla="*/ 803275 h 7004050"/>
              <a:gd name="connsiteX1" fmla="*/ 990600 w 1322387"/>
              <a:gd name="connsiteY1" fmla="*/ 2184400 h 7004050"/>
              <a:gd name="connsiteX2" fmla="*/ 533400 w 1322387"/>
              <a:gd name="connsiteY2" fmla="*/ 3584575 h 7004050"/>
              <a:gd name="connsiteX3" fmla="*/ 1304925 w 1322387"/>
              <a:gd name="connsiteY3" fmla="*/ 5508625 h 7004050"/>
              <a:gd name="connsiteX4" fmla="*/ 428625 w 1322387"/>
              <a:gd name="connsiteY4" fmla="*/ 7004050 h 7004050"/>
              <a:gd name="connsiteX5" fmla="*/ 0 w 1322387"/>
              <a:gd name="connsiteY5" fmla="*/ 7004050 h 7004050"/>
              <a:gd name="connsiteX6" fmla="*/ 9525 w 1322387"/>
              <a:gd name="connsiteY6" fmla="*/ 803275 h 7004050"/>
              <a:gd name="connsiteX0" fmla="*/ 9525 w 1322387"/>
              <a:gd name="connsiteY0" fmla="*/ 803275 h 7004050"/>
              <a:gd name="connsiteX1" fmla="*/ 990600 w 1322387"/>
              <a:gd name="connsiteY1" fmla="*/ 2184400 h 7004050"/>
              <a:gd name="connsiteX2" fmla="*/ 533400 w 1322387"/>
              <a:gd name="connsiteY2" fmla="*/ 3584575 h 7004050"/>
              <a:gd name="connsiteX3" fmla="*/ 1304925 w 1322387"/>
              <a:gd name="connsiteY3" fmla="*/ 5508625 h 7004050"/>
              <a:gd name="connsiteX4" fmla="*/ 428625 w 1322387"/>
              <a:gd name="connsiteY4" fmla="*/ 7004050 h 7004050"/>
              <a:gd name="connsiteX5" fmla="*/ 0 w 1322387"/>
              <a:gd name="connsiteY5" fmla="*/ 7004050 h 7004050"/>
              <a:gd name="connsiteX6" fmla="*/ 9525 w 1322387"/>
              <a:gd name="connsiteY6" fmla="*/ 803275 h 7004050"/>
              <a:gd name="connsiteX0" fmla="*/ 9525 w 1322387"/>
              <a:gd name="connsiteY0" fmla="*/ 803275 h 7004050"/>
              <a:gd name="connsiteX1" fmla="*/ 990600 w 1322387"/>
              <a:gd name="connsiteY1" fmla="*/ 2184400 h 7004050"/>
              <a:gd name="connsiteX2" fmla="*/ 533400 w 1322387"/>
              <a:gd name="connsiteY2" fmla="*/ 3584575 h 7004050"/>
              <a:gd name="connsiteX3" fmla="*/ 1304925 w 1322387"/>
              <a:gd name="connsiteY3" fmla="*/ 5432425 h 7004050"/>
              <a:gd name="connsiteX4" fmla="*/ 428625 w 1322387"/>
              <a:gd name="connsiteY4" fmla="*/ 7004050 h 7004050"/>
              <a:gd name="connsiteX5" fmla="*/ 0 w 1322387"/>
              <a:gd name="connsiteY5" fmla="*/ 7004050 h 7004050"/>
              <a:gd name="connsiteX6" fmla="*/ 9525 w 1322387"/>
              <a:gd name="connsiteY6" fmla="*/ 803275 h 7004050"/>
              <a:gd name="connsiteX0" fmla="*/ 9525 w 1773273"/>
              <a:gd name="connsiteY0" fmla="*/ 803275 h 7004050"/>
              <a:gd name="connsiteX1" fmla="*/ 990600 w 1773273"/>
              <a:gd name="connsiteY1" fmla="*/ 2184400 h 7004050"/>
              <a:gd name="connsiteX2" fmla="*/ 533400 w 1773273"/>
              <a:gd name="connsiteY2" fmla="*/ 3584575 h 7004050"/>
              <a:gd name="connsiteX3" fmla="*/ 1304925 w 1773273"/>
              <a:gd name="connsiteY3" fmla="*/ 5432425 h 7004050"/>
              <a:gd name="connsiteX4" fmla="*/ 428625 w 1773273"/>
              <a:gd name="connsiteY4" fmla="*/ 7004050 h 7004050"/>
              <a:gd name="connsiteX5" fmla="*/ 0 w 1773273"/>
              <a:gd name="connsiteY5" fmla="*/ 7004050 h 7004050"/>
              <a:gd name="connsiteX6" fmla="*/ 9525 w 1773273"/>
              <a:gd name="connsiteY6" fmla="*/ 803275 h 7004050"/>
              <a:gd name="connsiteX0" fmla="*/ 9525 w 1742396"/>
              <a:gd name="connsiteY0" fmla="*/ 803275 h 7004050"/>
              <a:gd name="connsiteX1" fmla="*/ 990600 w 1742396"/>
              <a:gd name="connsiteY1" fmla="*/ 2184400 h 7004050"/>
              <a:gd name="connsiteX2" fmla="*/ 533400 w 1742396"/>
              <a:gd name="connsiteY2" fmla="*/ 3584575 h 7004050"/>
              <a:gd name="connsiteX3" fmla="*/ 1274048 w 1742396"/>
              <a:gd name="connsiteY3" fmla="*/ 5446872 h 7004050"/>
              <a:gd name="connsiteX4" fmla="*/ 428625 w 1742396"/>
              <a:gd name="connsiteY4" fmla="*/ 7004050 h 7004050"/>
              <a:gd name="connsiteX5" fmla="*/ 0 w 1742396"/>
              <a:gd name="connsiteY5" fmla="*/ 7004050 h 7004050"/>
              <a:gd name="connsiteX6" fmla="*/ 9525 w 1742396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3683 w 1825395"/>
              <a:gd name="connsiteY2" fmla="*/ 3626216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44164 w 1825395"/>
              <a:gd name="connsiteY2" fmla="*/ 3622958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7649 w 1825395"/>
              <a:gd name="connsiteY2" fmla="*/ 3660491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7649 w 1825395"/>
              <a:gd name="connsiteY2" fmla="*/ 3660491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15870"/>
              <a:gd name="connsiteY0" fmla="*/ 0 h 6200775"/>
              <a:gd name="connsiteX1" fmla="*/ 985784 w 1815870"/>
              <a:gd name="connsiteY1" fmla="*/ 1421774 h 6200775"/>
              <a:gd name="connsiteX2" fmla="*/ 537649 w 1815870"/>
              <a:gd name="connsiteY2" fmla="*/ 2857216 h 6200775"/>
              <a:gd name="connsiteX3" fmla="*/ 1274048 w 1815870"/>
              <a:gd name="connsiteY3" fmla="*/ 4643597 h 6200775"/>
              <a:gd name="connsiteX4" fmla="*/ 428625 w 1815870"/>
              <a:gd name="connsiteY4" fmla="*/ 6200775 h 6200775"/>
              <a:gd name="connsiteX5" fmla="*/ 0 w 1815870"/>
              <a:gd name="connsiteY5" fmla="*/ 6200775 h 6200775"/>
              <a:gd name="connsiteX6" fmla="*/ 9525 w 1815870"/>
              <a:gd name="connsiteY6" fmla="*/ 0 h 6200775"/>
              <a:gd name="connsiteX0" fmla="*/ 9525 w 1815870"/>
              <a:gd name="connsiteY0" fmla="*/ 0 h 6200775"/>
              <a:gd name="connsiteX1" fmla="*/ 985784 w 1815870"/>
              <a:gd name="connsiteY1" fmla="*/ 1421774 h 6200775"/>
              <a:gd name="connsiteX2" fmla="*/ 537649 w 1815870"/>
              <a:gd name="connsiteY2" fmla="*/ 2857216 h 6200775"/>
              <a:gd name="connsiteX3" fmla="*/ 1274048 w 1815870"/>
              <a:gd name="connsiteY3" fmla="*/ 4643597 h 6200775"/>
              <a:gd name="connsiteX4" fmla="*/ 428625 w 1815870"/>
              <a:gd name="connsiteY4" fmla="*/ 6200775 h 6200775"/>
              <a:gd name="connsiteX5" fmla="*/ 0 w 1815870"/>
              <a:gd name="connsiteY5" fmla="*/ 6200775 h 6200775"/>
              <a:gd name="connsiteX6" fmla="*/ 9525 w 1815870"/>
              <a:gd name="connsiteY6" fmla="*/ 0 h 6200775"/>
              <a:gd name="connsiteX0" fmla="*/ 9525 w 1824216"/>
              <a:gd name="connsiteY0" fmla="*/ 0 h 6200775"/>
              <a:gd name="connsiteX1" fmla="*/ 985784 w 1824216"/>
              <a:gd name="connsiteY1" fmla="*/ 1421774 h 6200775"/>
              <a:gd name="connsiteX2" fmla="*/ 537649 w 1824216"/>
              <a:gd name="connsiteY2" fmla="*/ 2857216 h 6200775"/>
              <a:gd name="connsiteX3" fmla="*/ 1282394 w 1824216"/>
              <a:gd name="connsiteY3" fmla="*/ 4636703 h 6200775"/>
              <a:gd name="connsiteX4" fmla="*/ 428625 w 1824216"/>
              <a:gd name="connsiteY4" fmla="*/ 6200775 h 6200775"/>
              <a:gd name="connsiteX5" fmla="*/ 0 w 1824216"/>
              <a:gd name="connsiteY5" fmla="*/ 6200775 h 6200775"/>
              <a:gd name="connsiteX6" fmla="*/ 9525 w 1824216"/>
              <a:gd name="connsiteY6" fmla="*/ 0 h 6200775"/>
              <a:gd name="connsiteX0" fmla="*/ 9525 w 1795187"/>
              <a:gd name="connsiteY0" fmla="*/ 0 h 6200775"/>
              <a:gd name="connsiteX1" fmla="*/ 985784 w 1795187"/>
              <a:gd name="connsiteY1" fmla="*/ 1421774 h 6200775"/>
              <a:gd name="connsiteX2" fmla="*/ 537649 w 1795187"/>
              <a:gd name="connsiteY2" fmla="*/ 2857216 h 6200775"/>
              <a:gd name="connsiteX3" fmla="*/ 1282394 w 1795187"/>
              <a:gd name="connsiteY3" fmla="*/ 4636703 h 6200775"/>
              <a:gd name="connsiteX4" fmla="*/ 428625 w 1795187"/>
              <a:gd name="connsiteY4" fmla="*/ 6200775 h 6200775"/>
              <a:gd name="connsiteX5" fmla="*/ 0 w 1795187"/>
              <a:gd name="connsiteY5" fmla="*/ 6200775 h 6200775"/>
              <a:gd name="connsiteX6" fmla="*/ 9525 w 1795187"/>
              <a:gd name="connsiteY6" fmla="*/ 0 h 6200775"/>
              <a:gd name="connsiteX0" fmla="*/ 9525 w 1806798"/>
              <a:gd name="connsiteY0" fmla="*/ 0 h 6200775"/>
              <a:gd name="connsiteX1" fmla="*/ 985784 w 1806798"/>
              <a:gd name="connsiteY1" fmla="*/ 1421774 h 6200775"/>
              <a:gd name="connsiteX2" fmla="*/ 537649 w 1806798"/>
              <a:gd name="connsiteY2" fmla="*/ 2857216 h 6200775"/>
              <a:gd name="connsiteX3" fmla="*/ 1282394 w 1806798"/>
              <a:gd name="connsiteY3" fmla="*/ 4636703 h 6200775"/>
              <a:gd name="connsiteX4" fmla="*/ 428625 w 1806798"/>
              <a:gd name="connsiteY4" fmla="*/ 6200775 h 6200775"/>
              <a:gd name="connsiteX5" fmla="*/ 0 w 1806798"/>
              <a:gd name="connsiteY5" fmla="*/ 6200775 h 6200775"/>
              <a:gd name="connsiteX6" fmla="*/ 9525 w 1806798"/>
              <a:gd name="connsiteY6" fmla="*/ 0 h 6200775"/>
              <a:gd name="connsiteX0" fmla="*/ 9525 w 1821675"/>
              <a:gd name="connsiteY0" fmla="*/ 0 h 6200775"/>
              <a:gd name="connsiteX1" fmla="*/ 985784 w 1821675"/>
              <a:gd name="connsiteY1" fmla="*/ 1421774 h 6200775"/>
              <a:gd name="connsiteX2" fmla="*/ 537649 w 1821675"/>
              <a:gd name="connsiteY2" fmla="*/ 2857216 h 6200775"/>
              <a:gd name="connsiteX3" fmla="*/ 1282394 w 1821675"/>
              <a:gd name="connsiteY3" fmla="*/ 4636703 h 6200775"/>
              <a:gd name="connsiteX4" fmla="*/ 428625 w 1821675"/>
              <a:gd name="connsiteY4" fmla="*/ 6200775 h 6200775"/>
              <a:gd name="connsiteX5" fmla="*/ 0 w 1821675"/>
              <a:gd name="connsiteY5" fmla="*/ 6200775 h 6200775"/>
              <a:gd name="connsiteX6" fmla="*/ 9525 w 1821675"/>
              <a:gd name="connsiteY6" fmla="*/ 0 h 6200775"/>
              <a:gd name="connsiteX0" fmla="*/ 9525 w 1821675"/>
              <a:gd name="connsiteY0" fmla="*/ 0 h 6200775"/>
              <a:gd name="connsiteX1" fmla="*/ 985784 w 1821675"/>
              <a:gd name="connsiteY1" fmla="*/ 1421774 h 6200775"/>
              <a:gd name="connsiteX2" fmla="*/ 537649 w 1821675"/>
              <a:gd name="connsiteY2" fmla="*/ 2857216 h 6200775"/>
              <a:gd name="connsiteX3" fmla="*/ 1282394 w 1821675"/>
              <a:gd name="connsiteY3" fmla="*/ 4636703 h 6200775"/>
              <a:gd name="connsiteX4" fmla="*/ 428625 w 1821675"/>
              <a:gd name="connsiteY4" fmla="*/ 6200775 h 6200775"/>
              <a:gd name="connsiteX5" fmla="*/ 0 w 1821675"/>
              <a:gd name="connsiteY5" fmla="*/ 6200775 h 6200775"/>
              <a:gd name="connsiteX6" fmla="*/ 9525 w 1821675"/>
              <a:gd name="connsiteY6" fmla="*/ 0 h 6200775"/>
              <a:gd name="connsiteX0" fmla="*/ 9525 w 1850746"/>
              <a:gd name="connsiteY0" fmla="*/ 0 h 6200775"/>
              <a:gd name="connsiteX1" fmla="*/ 985784 w 1850746"/>
              <a:gd name="connsiteY1" fmla="*/ 1421774 h 6200775"/>
              <a:gd name="connsiteX2" fmla="*/ 537649 w 1850746"/>
              <a:gd name="connsiteY2" fmla="*/ 2857216 h 6200775"/>
              <a:gd name="connsiteX3" fmla="*/ 1282394 w 1850746"/>
              <a:gd name="connsiteY3" fmla="*/ 4636703 h 6200775"/>
              <a:gd name="connsiteX4" fmla="*/ 428625 w 1850746"/>
              <a:gd name="connsiteY4" fmla="*/ 6200775 h 6200775"/>
              <a:gd name="connsiteX5" fmla="*/ 0 w 1850746"/>
              <a:gd name="connsiteY5" fmla="*/ 6200775 h 6200775"/>
              <a:gd name="connsiteX6" fmla="*/ 9525 w 185074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37649 w 1400916"/>
              <a:gd name="connsiteY2" fmla="*/ 2857216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792705"/>
              <a:gd name="connsiteY0" fmla="*/ 0 h 6200775"/>
              <a:gd name="connsiteX1" fmla="*/ 985784 w 1792705"/>
              <a:gd name="connsiteY1" fmla="*/ 1421774 h 6200775"/>
              <a:gd name="connsiteX2" fmla="*/ 540732 w 1792705"/>
              <a:gd name="connsiteY2" fmla="*/ 2856335 h 6200775"/>
              <a:gd name="connsiteX3" fmla="*/ 1282394 w 1792705"/>
              <a:gd name="connsiteY3" fmla="*/ 4636703 h 6200775"/>
              <a:gd name="connsiteX4" fmla="*/ 428625 w 1792705"/>
              <a:gd name="connsiteY4" fmla="*/ 6200775 h 6200775"/>
              <a:gd name="connsiteX5" fmla="*/ 0 w 1792705"/>
              <a:gd name="connsiteY5" fmla="*/ 6200775 h 6200775"/>
              <a:gd name="connsiteX6" fmla="*/ 9525 w 1792705"/>
              <a:gd name="connsiteY6" fmla="*/ 0 h 6200775"/>
              <a:gd name="connsiteX0" fmla="*/ 9525 w 1792705"/>
              <a:gd name="connsiteY0" fmla="*/ 0 h 6200775"/>
              <a:gd name="connsiteX1" fmla="*/ 985784 w 1792705"/>
              <a:gd name="connsiteY1" fmla="*/ 1421774 h 6200775"/>
              <a:gd name="connsiteX2" fmla="*/ 540732 w 1792705"/>
              <a:gd name="connsiteY2" fmla="*/ 2856335 h 6200775"/>
              <a:gd name="connsiteX3" fmla="*/ 1282394 w 1792705"/>
              <a:gd name="connsiteY3" fmla="*/ 4636703 h 6200775"/>
              <a:gd name="connsiteX4" fmla="*/ 428625 w 1792705"/>
              <a:gd name="connsiteY4" fmla="*/ 6200775 h 6200775"/>
              <a:gd name="connsiteX5" fmla="*/ 0 w 1792705"/>
              <a:gd name="connsiteY5" fmla="*/ 6200775 h 6200775"/>
              <a:gd name="connsiteX6" fmla="*/ 9525 w 1792705"/>
              <a:gd name="connsiteY6" fmla="*/ 0 h 6200775"/>
              <a:gd name="connsiteX0" fmla="*/ 9525 w 1821335"/>
              <a:gd name="connsiteY0" fmla="*/ 0 h 6200775"/>
              <a:gd name="connsiteX1" fmla="*/ 985784 w 1821335"/>
              <a:gd name="connsiteY1" fmla="*/ 1421774 h 6200775"/>
              <a:gd name="connsiteX2" fmla="*/ 540732 w 1821335"/>
              <a:gd name="connsiteY2" fmla="*/ 2856335 h 6200775"/>
              <a:gd name="connsiteX3" fmla="*/ 1282394 w 1821335"/>
              <a:gd name="connsiteY3" fmla="*/ 4636703 h 6200775"/>
              <a:gd name="connsiteX4" fmla="*/ 428625 w 1821335"/>
              <a:gd name="connsiteY4" fmla="*/ 6200775 h 6200775"/>
              <a:gd name="connsiteX5" fmla="*/ 0 w 1821335"/>
              <a:gd name="connsiteY5" fmla="*/ 6200775 h 6200775"/>
              <a:gd name="connsiteX6" fmla="*/ 9525 w 1821335"/>
              <a:gd name="connsiteY6" fmla="*/ 0 h 6200775"/>
              <a:gd name="connsiteX0" fmla="*/ 9525 w 1821335"/>
              <a:gd name="connsiteY0" fmla="*/ 0 h 6200775"/>
              <a:gd name="connsiteX1" fmla="*/ 985784 w 1821335"/>
              <a:gd name="connsiteY1" fmla="*/ 1421774 h 6200775"/>
              <a:gd name="connsiteX2" fmla="*/ 540732 w 1821335"/>
              <a:gd name="connsiteY2" fmla="*/ 2856335 h 6200775"/>
              <a:gd name="connsiteX3" fmla="*/ 1282394 w 1821335"/>
              <a:gd name="connsiteY3" fmla="*/ 4636703 h 6200775"/>
              <a:gd name="connsiteX4" fmla="*/ 428625 w 1821335"/>
              <a:gd name="connsiteY4" fmla="*/ 6200775 h 6200775"/>
              <a:gd name="connsiteX5" fmla="*/ 0 w 1821335"/>
              <a:gd name="connsiteY5" fmla="*/ 6200775 h 6200775"/>
              <a:gd name="connsiteX6" fmla="*/ 9525 w 1821335"/>
              <a:gd name="connsiteY6" fmla="*/ 0 h 6200775"/>
              <a:gd name="connsiteX0" fmla="*/ 9525 w 1839834"/>
              <a:gd name="connsiteY0" fmla="*/ 0 h 6200775"/>
              <a:gd name="connsiteX1" fmla="*/ 985784 w 1839834"/>
              <a:gd name="connsiteY1" fmla="*/ 1421774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5784 w 1839834"/>
              <a:gd name="connsiteY1" fmla="*/ 1421774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5784 w 1839834"/>
              <a:gd name="connsiteY1" fmla="*/ 1421774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9834" h="6200775">
                <a:moveTo>
                  <a:pt x="9525" y="0"/>
                </a:moveTo>
                <a:cubicBezTo>
                  <a:pt x="416295" y="284690"/>
                  <a:pt x="1425142" y="897762"/>
                  <a:pt x="980939" y="1433666"/>
                </a:cubicBezTo>
                <a:cubicBezTo>
                  <a:pt x="844467" y="1707707"/>
                  <a:pt x="539821" y="2296069"/>
                  <a:pt x="540732" y="2856335"/>
                </a:cubicBezTo>
                <a:cubicBezTo>
                  <a:pt x="541643" y="3416601"/>
                  <a:pt x="743453" y="3982394"/>
                  <a:pt x="1282394" y="4636703"/>
                </a:cubicBezTo>
                <a:cubicBezTo>
                  <a:pt x="1839834" y="5180015"/>
                  <a:pt x="543317" y="6072427"/>
                  <a:pt x="428625" y="6200775"/>
                </a:cubicBezTo>
                <a:lnTo>
                  <a:pt x="0" y="6200775"/>
                </a:lnTo>
                <a:lnTo>
                  <a:pt x="9525" y="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60000"/>
                  <a:lumOff val="40000"/>
                  <a:alpha val="63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balanced" dir="t">
              <a:rot lat="0" lon="0" rev="10800000"/>
            </a:lightRig>
          </a:scene3d>
          <a:sp3d prstMaterial="plastic">
            <a:bevelT w="1016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reeform 11"/>
          <p:cNvSpPr/>
          <p:nvPr/>
        </p:nvSpPr>
        <p:spPr bwMode="ltGray">
          <a:xfrm>
            <a:off x="6954" y="2705"/>
            <a:ext cx="7708296" cy="1619808"/>
          </a:xfrm>
          <a:custGeom>
            <a:avLst/>
            <a:gdLst>
              <a:gd name="connsiteX0" fmla="*/ 0 w 7724775"/>
              <a:gd name="connsiteY0" fmla="*/ 0 h 1304925"/>
              <a:gd name="connsiteX1" fmla="*/ 7724775 w 7724775"/>
              <a:gd name="connsiteY1" fmla="*/ 0 h 1304925"/>
              <a:gd name="connsiteX2" fmla="*/ 7219950 w 7724775"/>
              <a:gd name="connsiteY2" fmla="*/ 685800 h 1304925"/>
              <a:gd name="connsiteX3" fmla="*/ 6600825 w 7724775"/>
              <a:gd name="connsiteY3" fmla="*/ 876300 h 1304925"/>
              <a:gd name="connsiteX4" fmla="*/ 4314825 w 7724775"/>
              <a:gd name="connsiteY4" fmla="*/ 504825 h 1304925"/>
              <a:gd name="connsiteX5" fmla="*/ 1781175 w 7724775"/>
              <a:gd name="connsiteY5" fmla="*/ 1304925 h 1304925"/>
              <a:gd name="connsiteX6" fmla="*/ 9525 w 7724775"/>
              <a:gd name="connsiteY6" fmla="*/ 400050 h 1304925"/>
              <a:gd name="connsiteX7" fmla="*/ 0 w 7724775"/>
              <a:gd name="connsiteY7" fmla="*/ 0 h 1304925"/>
              <a:gd name="connsiteX0" fmla="*/ 0 w 7724775"/>
              <a:gd name="connsiteY0" fmla="*/ 0 h 1322387"/>
              <a:gd name="connsiteX1" fmla="*/ 7724775 w 7724775"/>
              <a:gd name="connsiteY1" fmla="*/ 0 h 1322387"/>
              <a:gd name="connsiteX2" fmla="*/ 7219950 w 7724775"/>
              <a:gd name="connsiteY2" fmla="*/ 685800 h 1322387"/>
              <a:gd name="connsiteX3" fmla="*/ 6600825 w 7724775"/>
              <a:gd name="connsiteY3" fmla="*/ 876300 h 1322387"/>
              <a:gd name="connsiteX4" fmla="*/ 4314825 w 7724775"/>
              <a:gd name="connsiteY4" fmla="*/ 504825 h 1322387"/>
              <a:gd name="connsiteX5" fmla="*/ 1781175 w 7724775"/>
              <a:gd name="connsiteY5" fmla="*/ 1304925 h 1322387"/>
              <a:gd name="connsiteX6" fmla="*/ 9525 w 7724775"/>
              <a:gd name="connsiteY6" fmla="*/ 400050 h 1322387"/>
              <a:gd name="connsiteX7" fmla="*/ 0 w 7724775"/>
              <a:gd name="connsiteY7" fmla="*/ 0 h 1322387"/>
              <a:gd name="connsiteX0" fmla="*/ 0 w 7724775"/>
              <a:gd name="connsiteY0" fmla="*/ 0 h 1322387"/>
              <a:gd name="connsiteX1" fmla="*/ 7724775 w 7724775"/>
              <a:gd name="connsiteY1" fmla="*/ 0 h 1322387"/>
              <a:gd name="connsiteX2" fmla="*/ 7219950 w 7724775"/>
              <a:gd name="connsiteY2" fmla="*/ 685800 h 1322387"/>
              <a:gd name="connsiteX3" fmla="*/ 6600825 w 7724775"/>
              <a:gd name="connsiteY3" fmla="*/ 876300 h 1322387"/>
              <a:gd name="connsiteX4" fmla="*/ 4314825 w 7724775"/>
              <a:gd name="connsiteY4" fmla="*/ 504825 h 1322387"/>
              <a:gd name="connsiteX5" fmla="*/ 1781175 w 7724775"/>
              <a:gd name="connsiteY5" fmla="*/ 1304925 h 1322387"/>
              <a:gd name="connsiteX6" fmla="*/ 9525 w 7724775"/>
              <a:gd name="connsiteY6" fmla="*/ 400050 h 1322387"/>
              <a:gd name="connsiteX7" fmla="*/ 0 w 7724775"/>
              <a:gd name="connsiteY7" fmla="*/ 0 h 1322387"/>
              <a:gd name="connsiteX0" fmla="*/ 0 w 7724775"/>
              <a:gd name="connsiteY0" fmla="*/ 0 h 1322387"/>
              <a:gd name="connsiteX1" fmla="*/ 7724775 w 7724775"/>
              <a:gd name="connsiteY1" fmla="*/ 0 h 1322387"/>
              <a:gd name="connsiteX2" fmla="*/ 7219950 w 7724775"/>
              <a:gd name="connsiteY2" fmla="*/ 685800 h 1322387"/>
              <a:gd name="connsiteX3" fmla="*/ 6600825 w 7724775"/>
              <a:gd name="connsiteY3" fmla="*/ 876300 h 1322387"/>
              <a:gd name="connsiteX4" fmla="*/ 4314825 w 7724775"/>
              <a:gd name="connsiteY4" fmla="*/ 504825 h 1322387"/>
              <a:gd name="connsiteX5" fmla="*/ 1781175 w 7724775"/>
              <a:gd name="connsiteY5" fmla="*/ 1304925 h 1322387"/>
              <a:gd name="connsiteX6" fmla="*/ 9525 w 7724775"/>
              <a:gd name="connsiteY6" fmla="*/ 400050 h 1322387"/>
              <a:gd name="connsiteX7" fmla="*/ 0 w 7724775"/>
              <a:gd name="connsiteY7" fmla="*/ 0 h 1322387"/>
              <a:gd name="connsiteX0" fmla="*/ 0 w 7724775"/>
              <a:gd name="connsiteY0" fmla="*/ 0 h 1541463"/>
              <a:gd name="connsiteX1" fmla="*/ 7724775 w 7724775"/>
              <a:gd name="connsiteY1" fmla="*/ 0 h 1541463"/>
              <a:gd name="connsiteX2" fmla="*/ 7219950 w 7724775"/>
              <a:gd name="connsiteY2" fmla="*/ 685800 h 1541463"/>
              <a:gd name="connsiteX3" fmla="*/ 6600825 w 7724775"/>
              <a:gd name="connsiteY3" fmla="*/ 876300 h 1541463"/>
              <a:gd name="connsiteX4" fmla="*/ 4314825 w 7724775"/>
              <a:gd name="connsiteY4" fmla="*/ 504825 h 1541463"/>
              <a:gd name="connsiteX5" fmla="*/ 1781175 w 7724775"/>
              <a:gd name="connsiteY5" fmla="*/ 1304925 h 1541463"/>
              <a:gd name="connsiteX6" fmla="*/ 9525 w 7724775"/>
              <a:gd name="connsiteY6" fmla="*/ 400050 h 1541463"/>
              <a:gd name="connsiteX7" fmla="*/ 0 w 7724775"/>
              <a:gd name="connsiteY7" fmla="*/ 0 h 1541463"/>
              <a:gd name="connsiteX0" fmla="*/ 0 w 7724775"/>
              <a:gd name="connsiteY0" fmla="*/ 0 h 1600206"/>
              <a:gd name="connsiteX1" fmla="*/ 7724775 w 7724775"/>
              <a:gd name="connsiteY1" fmla="*/ 0 h 1600206"/>
              <a:gd name="connsiteX2" fmla="*/ 7219950 w 7724775"/>
              <a:gd name="connsiteY2" fmla="*/ 685800 h 1600206"/>
              <a:gd name="connsiteX3" fmla="*/ 6600825 w 7724775"/>
              <a:gd name="connsiteY3" fmla="*/ 876300 h 1600206"/>
              <a:gd name="connsiteX4" fmla="*/ 4314825 w 7724775"/>
              <a:gd name="connsiteY4" fmla="*/ 504825 h 1600206"/>
              <a:gd name="connsiteX5" fmla="*/ 1781175 w 7724775"/>
              <a:gd name="connsiteY5" fmla="*/ 1304925 h 1600206"/>
              <a:gd name="connsiteX6" fmla="*/ 9525 w 7724775"/>
              <a:gd name="connsiteY6" fmla="*/ 400050 h 1600206"/>
              <a:gd name="connsiteX7" fmla="*/ 0 w 7724775"/>
              <a:gd name="connsiteY7" fmla="*/ 0 h 1600206"/>
              <a:gd name="connsiteX0" fmla="*/ 0 w 7724775"/>
              <a:gd name="connsiteY0" fmla="*/ 0 h 1600206"/>
              <a:gd name="connsiteX1" fmla="*/ 7724775 w 7724775"/>
              <a:gd name="connsiteY1" fmla="*/ 0 h 1600206"/>
              <a:gd name="connsiteX2" fmla="*/ 7219950 w 7724775"/>
              <a:gd name="connsiteY2" fmla="*/ 685800 h 1600206"/>
              <a:gd name="connsiteX3" fmla="*/ 6600825 w 7724775"/>
              <a:gd name="connsiteY3" fmla="*/ 876300 h 1600206"/>
              <a:gd name="connsiteX4" fmla="*/ 4314825 w 7724775"/>
              <a:gd name="connsiteY4" fmla="*/ 504825 h 1600206"/>
              <a:gd name="connsiteX5" fmla="*/ 1781175 w 7724775"/>
              <a:gd name="connsiteY5" fmla="*/ 1304925 h 1600206"/>
              <a:gd name="connsiteX6" fmla="*/ 9525 w 7724775"/>
              <a:gd name="connsiteY6" fmla="*/ 400050 h 1600206"/>
              <a:gd name="connsiteX7" fmla="*/ 0 w 7724775"/>
              <a:gd name="connsiteY7" fmla="*/ 0 h 1600206"/>
              <a:gd name="connsiteX0" fmla="*/ 0 w 7724775"/>
              <a:gd name="connsiteY0" fmla="*/ 0 h 1600206"/>
              <a:gd name="connsiteX1" fmla="*/ 7724775 w 7724775"/>
              <a:gd name="connsiteY1" fmla="*/ 0 h 1600206"/>
              <a:gd name="connsiteX2" fmla="*/ 7219950 w 7724775"/>
              <a:gd name="connsiteY2" fmla="*/ 685800 h 1600206"/>
              <a:gd name="connsiteX3" fmla="*/ 6600825 w 7724775"/>
              <a:gd name="connsiteY3" fmla="*/ 876300 h 1600206"/>
              <a:gd name="connsiteX4" fmla="*/ 4314825 w 7724775"/>
              <a:gd name="connsiteY4" fmla="*/ 504825 h 1600206"/>
              <a:gd name="connsiteX5" fmla="*/ 1781175 w 7724775"/>
              <a:gd name="connsiteY5" fmla="*/ 1304925 h 1600206"/>
              <a:gd name="connsiteX6" fmla="*/ 9525 w 7724775"/>
              <a:gd name="connsiteY6" fmla="*/ 400050 h 1600206"/>
              <a:gd name="connsiteX7" fmla="*/ 0 w 7724775"/>
              <a:gd name="connsiteY7" fmla="*/ 0 h 1600206"/>
              <a:gd name="connsiteX0" fmla="*/ 0 w 7724775"/>
              <a:gd name="connsiteY0" fmla="*/ 0 h 1600206"/>
              <a:gd name="connsiteX1" fmla="*/ 7724775 w 7724775"/>
              <a:gd name="connsiteY1" fmla="*/ 0 h 1600206"/>
              <a:gd name="connsiteX2" fmla="*/ 7219950 w 7724775"/>
              <a:gd name="connsiteY2" fmla="*/ 685800 h 1600206"/>
              <a:gd name="connsiteX3" fmla="*/ 6600825 w 7724775"/>
              <a:gd name="connsiteY3" fmla="*/ 876300 h 1600206"/>
              <a:gd name="connsiteX4" fmla="*/ 4314825 w 7724775"/>
              <a:gd name="connsiteY4" fmla="*/ 504825 h 1600206"/>
              <a:gd name="connsiteX5" fmla="*/ 1781175 w 7724775"/>
              <a:gd name="connsiteY5" fmla="*/ 1304925 h 1600206"/>
              <a:gd name="connsiteX6" fmla="*/ 2875 w 7724775"/>
              <a:gd name="connsiteY6" fmla="*/ 379961 h 1600206"/>
              <a:gd name="connsiteX7" fmla="*/ 0 w 7724775"/>
              <a:gd name="connsiteY7" fmla="*/ 0 h 1600206"/>
              <a:gd name="connsiteX0" fmla="*/ 0 w 7724775"/>
              <a:gd name="connsiteY0" fmla="*/ 0 h 1602700"/>
              <a:gd name="connsiteX1" fmla="*/ 7724775 w 7724775"/>
              <a:gd name="connsiteY1" fmla="*/ 0 h 1602700"/>
              <a:gd name="connsiteX2" fmla="*/ 7219950 w 7724775"/>
              <a:gd name="connsiteY2" fmla="*/ 685800 h 1602700"/>
              <a:gd name="connsiteX3" fmla="*/ 6600825 w 7724775"/>
              <a:gd name="connsiteY3" fmla="*/ 876300 h 1602700"/>
              <a:gd name="connsiteX4" fmla="*/ 4314825 w 7724775"/>
              <a:gd name="connsiteY4" fmla="*/ 504825 h 1602700"/>
              <a:gd name="connsiteX5" fmla="*/ 1781175 w 7724775"/>
              <a:gd name="connsiteY5" fmla="*/ 1304925 h 1602700"/>
              <a:gd name="connsiteX6" fmla="*/ 2875 w 7724775"/>
              <a:gd name="connsiteY6" fmla="*/ 379961 h 1602700"/>
              <a:gd name="connsiteX7" fmla="*/ 0 w 7724775"/>
              <a:gd name="connsiteY7" fmla="*/ 0 h 1602700"/>
              <a:gd name="connsiteX0" fmla="*/ 0 w 7724775"/>
              <a:gd name="connsiteY0" fmla="*/ 0 h 1545342"/>
              <a:gd name="connsiteX1" fmla="*/ 7724775 w 7724775"/>
              <a:gd name="connsiteY1" fmla="*/ 0 h 1545342"/>
              <a:gd name="connsiteX2" fmla="*/ 7219950 w 7724775"/>
              <a:gd name="connsiteY2" fmla="*/ 685800 h 1545342"/>
              <a:gd name="connsiteX3" fmla="*/ 6600825 w 7724775"/>
              <a:gd name="connsiteY3" fmla="*/ 876300 h 1545342"/>
              <a:gd name="connsiteX4" fmla="*/ 4314825 w 7724775"/>
              <a:gd name="connsiteY4" fmla="*/ 504825 h 1545342"/>
              <a:gd name="connsiteX5" fmla="*/ 1781175 w 7724775"/>
              <a:gd name="connsiteY5" fmla="*/ 1304925 h 1545342"/>
              <a:gd name="connsiteX6" fmla="*/ 2875 w 7724775"/>
              <a:gd name="connsiteY6" fmla="*/ 379961 h 1545342"/>
              <a:gd name="connsiteX7" fmla="*/ 0 w 7724775"/>
              <a:gd name="connsiteY7" fmla="*/ 0 h 154534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00825 w 7724775"/>
              <a:gd name="connsiteY3" fmla="*/ 876300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00825 w 7724775"/>
              <a:gd name="connsiteY3" fmla="*/ 876300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00825 w 7724775"/>
              <a:gd name="connsiteY3" fmla="*/ 876300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24775" h="1622512">
                <a:moveTo>
                  <a:pt x="0" y="0"/>
                </a:moveTo>
                <a:lnTo>
                  <a:pt x="7724775" y="0"/>
                </a:lnTo>
                <a:cubicBezTo>
                  <a:pt x="7556500" y="228600"/>
                  <a:pt x="7398477" y="462188"/>
                  <a:pt x="7219950" y="685800"/>
                </a:cubicBezTo>
                <a:cubicBezTo>
                  <a:pt x="7117969" y="811622"/>
                  <a:pt x="7010059" y="974488"/>
                  <a:pt x="6613156" y="881149"/>
                </a:cubicBezTo>
                <a:cubicBezTo>
                  <a:pt x="6073551" y="698725"/>
                  <a:pt x="5118770" y="460658"/>
                  <a:pt x="4314825" y="504825"/>
                </a:cubicBezTo>
                <a:cubicBezTo>
                  <a:pt x="3510880" y="548992"/>
                  <a:pt x="2429591" y="850086"/>
                  <a:pt x="1781175" y="1304925"/>
                </a:cubicBezTo>
                <a:cubicBezTo>
                  <a:pt x="1239128" y="1622512"/>
                  <a:pt x="218826" y="516953"/>
                  <a:pt x="2875" y="379961"/>
                </a:cubicBezTo>
                <a:cubicBezTo>
                  <a:pt x="1917" y="253307"/>
                  <a:pt x="958" y="126654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balanced" dir="t"/>
          </a:scene3d>
          <a:sp3d extrusionH="76200">
            <a:bevelT w="101600" h="127000"/>
            <a:bevelB w="0" h="0" prst="angle"/>
            <a:extrusionClr>
              <a:schemeClr val="bg2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31536" cy="411480"/>
          </a:xfrm>
        </p:spPr>
        <p:txBody>
          <a:bodyPr anchor="b"/>
          <a:lstStyle>
            <a:lvl1pPr algn="ctr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1216152" y="685800"/>
            <a:ext cx="6638544" cy="395935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69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balanced" dir="t"/>
          </a:scene3d>
          <a:sp3d>
            <a:bevelT w="101600" h="1270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914400" rtl="0" eaLnBrk="1" latinLnBrk="0" hangingPunct="1">
              <a:buNone/>
              <a:defRPr 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83080" y="5285232"/>
            <a:ext cx="5431536" cy="630936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5D194-37A9-46BA-A036-8EAED4C8A638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12/19/2014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BB328-7C4B-46E6-8D5A-F788F0F494B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0717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A24B0-D2DB-42FC-A824-50886A69C5D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12/19/2014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4F665-0501-4D3D-8B36-9580C5779E51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5721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1152" y="274637"/>
            <a:ext cx="1755648" cy="587044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9768" y="274638"/>
            <a:ext cx="635508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9718E-178C-4583-AF90-55D10BBF0A25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12/19/2014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B7DAA-66DA-4950-8BF7-52C1CF5DA384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611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7108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6032500"/>
            <a:ext cx="6875463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7" descr="novyj-god-95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31113" y="4125913"/>
            <a:ext cx="1590675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A65AA-D2E2-4845-B963-7F0BEF2AB95E}" type="datetimeFigureOut">
              <a:rPr lang="ru-RU">
                <a:solidFill>
                  <a:srgbClr val="00007F">
                    <a:tint val="75000"/>
                  </a:srgbClr>
                </a:solidFill>
              </a:rPr>
              <a:pPr>
                <a:defRPr/>
              </a:pPr>
              <a:t>19.12.2014</a:t>
            </a:fld>
            <a:endParaRPr lang="ru-RU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31600-7D99-4A2A-B99B-6D193BDEB4BA}" type="slidenum">
              <a:rPr lang="ru-RU">
                <a:solidFill>
                  <a:srgbClr val="00007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837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B0C60-7B30-4664-AA42-A13BCAECB48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19.12.2014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4AF4F-44FC-420D-B5C3-0F001EC7A40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259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B0C60-7B30-4664-AA42-A13BCAECB48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19.12.2014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4AF4F-44FC-420D-B5C3-0F001EC7A40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606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B0C60-7B30-4664-AA42-A13BCAECB48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19.12.2014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4AF4F-44FC-420D-B5C3-0F001EC7A40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665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B0C60-7B30-4664-AA42-A13BCAECB48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19.12.2014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4AF4F-44FC-420D-B5C3-0F001EC7A40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82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chemeClr val="bg1"/>
            </a:gs>
            <a:gs pos="50000">
              <a:schemeClr val="tx2">
                <a:lumMod val="10000"/>
                <a:lumOff val="9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DEB552F-9FD5-4085-92E1-492CF8B213D9}" type="datetimeFigureOut">
              <a:rPr lang="ru-RU">
                <a:solidFill>
                  <a:srgbClr val="00007F">
                    <a:tint val="75000"/>
                  </a:srgbClr>
                </a:solidFill>
              </a:rPr>
              <a:pPr>
                <a:defRPr/>
              </a:pPr>
              <a:t>19.12.2014</a:t>
            </a:fld>
            <a:endParaRPr lang="ru-RU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259679-1B4C-4EBF-8F93-468464703C54}" type="slidenum">
              <a:rPr lang="ru-RU">
                <a:solidFill>
                  <a:srgbClr val="00007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034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A7B0C60-7B30-4664-AA42-A13BCAECB48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19.12.2014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EF4AF4F-44FC-420D-B5C3-0F001EC7A40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62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Gray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">
                <a:rot lat="0" lon="0" rev="6600000"/>
              </a:lightRig>
            </a:scene3d>
            <a:sp3d extrusionH="31750">
              <a:bevelT w="38100" h="31750" prst="softRound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64300"/>
            <a:ext cx="21336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65DBAD7-D6BB-4C71-A7CE-0FAD2155084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12/19/2014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7375" y="6464300"/>
            <a:ext cx="28956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64300"/>
            <a:ext cx="21336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C3F46A0-2424-4C5F-BEF4-715101A1A5E2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8346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kern="1200">
          <a:gradFill flip="none" rotWithShape="1">
            <a:gsLst>
              <a:gs pos="0">
                <a:schemeClr val="tx1"/>
              </a:gs>
              <a:gs pos="44000">
                <a:schemeClr val="tx1">
                  <a:lumMod val="85000"/>
                </a:schemeClr>
              </a:gs>
              <a:gs pos="100000">
                <a:schemeClr val="tx1">
                  <a:lumMod val="50000"/>
                </a:schemeClr>
              </a:gs>
            </a:gsLst>
            <a:lin ang="5400000" scaled="0"/>
            <a:tileRect/>
          </a:gradFill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Franklin Gothic Dem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Franklin Gothic Dem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Franklin Gothic Dem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Franklin Gothic Demi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Gray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">
                <a:rot lat="0" lon="0" rev="6600000"/>
              </a:lightRig>
            </a:scene3d>
            <a:sp3d extrusionH="31750">
              <a:bevelT w="38100" h="31750" prst="softRound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64300"/>
            <a:ext cx="21336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65DBAD7-D6BB-4C71-A7CE-0FAD2155084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12/19/2014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7375" y="6464300"/>
            <a:ext cx="28956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64300"/>
            <a:ext cx="21336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C3F46A0-2424-4C5F-BEF4-715101A1A5E2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6125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kern="1200">
          <a:gradFill flip="none" rotWithShape="1">
            <a:gsLst>
              <a:gs pos="0">
                <a:schemeClr val="tx1"/>
              </a:gs>
              <a:gs pos="44000">
                <a:schemeClr val="tx1">
                  <a:lumMod val="85000"/>
                </a:schemeClr>
              </a:gs>
              <a:gs pos="100000">
                <a:schemeClr val="tx1">
                  <a:lumMod val="50000"/>
                </a:schemeClr>
              </a:gs>
            </a:gsLst>
            <a:lin ang="5400000" scaled="0"/>
            <a:tileRect/>
          </a:gradFill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Franklin Gothic Dem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Franklin Gothic Dem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Franklin Gothic Dem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Franklin Gothic Demi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Gray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">
                <a:rot lat="0" lon="0" rev="6600000"/>
              </a:lightRig>
            </a:scene3d>
            <a:sp3d extrusionH="31750">
              <a:bevelT w="38100" h="31750" prst="softRound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64300"/>
            <a:ext cx="21336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65DBAD7-D6BB-4C71-A7CE-0FAD2155084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12/19/2014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7375" y="6464300"/>
            <a:ext cx="28956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64300"/>
            <a:ext cx="21336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C3F46A0-2424-4C5F-BEF4-715101A1A5E2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2068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kern="1200">
          <a:gradFill flip="none" rotWithShape="1">
            <a:gsLst>
              <a:gs pos="0">
                <a:schemeClr val="tx1"/>
              </a:gs>
              <a:gs pos="44000">
                <a:schemeClr val="tx1">
                  <a:lumMod val="85000"/>
                </a:schemeClr>
              </a:gs>
              <a:gs pos="100000">
                <a:schemeClr val="tx1">
                  <a:lumMod val="50000"/>
                </a:schemeClr>
              </a:gs>
            </a:gsLst>
            <a:lin ang="5400000" scaled="0"/>
            <a:tileRect/>
          </a:gradFill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Franklin Gothic Dem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Franklin Gothic Dem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Franklin Gothic Dem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Franklin Gothic Demi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2132856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932527"/>
            <a:ext cx="842493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u="sng" dirty="0">
                <a:solidFill>
                  <a:srgbClr val="FF66FF"/>
                </a:solidFill>
                <a:latin typeface="French Script MT" pitchFamily="66" charset="0"/>
                <a:ea typeface="+mj-ea"/>
                <a:cs typeface="+mj-cs"/>
              </a:rPr>
              <a:t>Путешествие в волшебную страну</a:t>
            </a:r>
            <a:br>
              <a:rPr lang="ru-RU" sz="6600" b="1" u="sng" dirty="0">
                <a:solidFill>
                  <a:srgbClr val="FF66FF"/>
                </a:solidFill>
                <a:latin typeface="French Script MT" pitchFamily="66" charset="0"/>
                <a:ea typeface="+mj-ea"/>
                <a:cs typeface="+mj-cs"/>
              </a:rPr>
            </a:br>
            <a:r>
              <a:rPr lang="en-US" sz="6600" b="1" u="sng" dirty="0">
                <a:solidFill>
                  <a:srgbClr val="FF66FF"/>
                </a:solidFill>
                <a:latin typeface="French Script MT" pitchFamily="66" charset="0"/>
                <a:ea typeface="+mj-ea"/>
                <a:cs typeface="+mj-cs"/>
              </a:rPr>
              <a:t>Present Continuous.</a:t>
            </a:r>
            <a:endParaRPr lang="ru-RU" sz="6600" dirty="0"/>
          </a:p>
          <a:p>
            <a:pPr algn="ctr"/>
            <a:endParaRPr lang="ru-RU" sz="6600" b="1" u="sng" dirty="0" smtClean="0">
              <a:solidFill>
                <a:srgbClr val="FF66FF"/>
              </a:solidFill>
              <a:latin typeface="French Script MT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1937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48064" y="1844824"/>
            <a:ext cx="936104" cy="132343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FFFF00"/>
                </a:solidFill>
              </a:rPr>
              <a:t>V</a:t>
            </a:r>
            <a:endParaRPr lang="ru-RU" sz="8000" b="1" dirty="0">
              <a:solidFill>
                <a:srgbClr val="FFFF00"/>
              </a:solidFill>
            </a:endParaRPr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777"/>
            <a:ext cx="4896543" cy="6852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84068" y="1700808"/>
            <a:ext cx="4320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endParaRPr lang="ru-RU" sz="8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05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2060848"/>
            <a:ext cx="40324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latin typeface="Algerian" pitchFamily="82" charset="0"/>
              </a:rPr>
              <a:t>now</a:t>
            </a:r>
            <a:endParaRPr lang="ru-RU" sz="8000" dirty="0"/>
          </a:p>
        </p:txBody>
      </p:sp>
      <p:sp>
        <p:nvSpPr>
          <p:cNvPr id="3" name="TextBox 2"/>
          <p:cNvSpPr txBox="1"/>
          <p:nvPr/>
        </p:nvSpPr>
        <p:spPr>
          <a:xfrm>
            <a:off x="1079612" y="3717032"/>
            <a:ext cx="6984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Algerian" pitchFamily="82" charset="0"/>
              </a:rPr>
              <a:t>a</a:t>
            </a:r>
            <a:r>
              <a:rPr lang="en-US" sz="6000" dirty="0" smtClean="0">
                <a:latin typeface="Algerian" pitchFamily="82" charset="0"/>
              </a:rPr>
              <a:t>t this moment</a:t>
            </a:r>
            <a:endParaRPr lang="ru-RU" sz="6000" dirty="0"/>
          </a:p>
        </p:txBody>
      </p:sp>
      <p:sp>
        <p:nvSpPr>
          <p:cNvPr id="4" name="TextBox 3"/>
          <p:cNvSpPr txBox="1"/>
          <p:nvPr/>
        </p:nvSpPr>
        <p:spPr>
          <a:xfrm>
            <a:off x="683568" y="908720"/>
            <a:ext cx="72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Colonna MT" pitchFamily="82" charset="0"/>
              </a:rPr>
              <a:t>Magic words</a:t>
            </a:r>
            <a:endParaRPr lang="ru-RU" sz="7200" b="1" dirty="0">
              <a:solidFill>
                <a:srgbClr val="FF0000"/>
              </a:solidFill>
            </a:endParaRPr>
          </a:p>
        </p:txBody>
      </p:sp>
      <p:pic>
        <p:nvPicPr>
          <p:cNvPr id="14344" name="Picture 8" descr="http://mirgif.com/multki/piter_pjen_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8884"/>
            <a:ext cx="3276600" cy="515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4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3" y="741537"/>
            <a:ext cx="8965753" cy="5402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1167135"/>
            <a:ext cx="6912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B0F0"/>
                </a:solidFill>
              </a:rPr>
              <a:t>-</a:t>
            </a:r>
            <a:r>
              <a:rPr lang="en-US" sz="5400" dirty="0" err="1" smtClean="0">
                <a:solidFill>
                  <a:srgbClr val="00B0F0"/>
                </a:solidFill>
              </a:rPr>
              <a:t>ing</a:t>
            </a:r>
            <a:r>
              <a:rPr lang="en-US" sz="5400" dirty="0" smtClean="0">
                <a:solidFill>
                  <a:srgbClr val="00B0F0"/>
                </a:solidFill>
              </a:rPr>
              <a:t>,  -</a:t>
            </a:r>
            <a:r>
              <a:rPr lang="en-US" sz="5400" dirty="0" err="1" smtClean="0">
                <a:solidFill>
                  <a:srgbClr val="00B0F0"/>
                </a:solidFill>
              </a:rPr>
              <a:t>ing</a:t>
            </a:r>
            <a:r>
              <a:rPr lang="en-US" sz="5400" dirty="0" smtClean="0">
                <a:solidFill>
                  <a:srgbClr val="00B0F0"/>
                </a:solidFill>
              </a:rPr>
              <a:t>,  -</a:t>
            </a:r>
            <a:r>
              <a:rPr lang="en-US" sz="5400" dirty="0" err="1" smtClean="0">
                <a:solidFill>
                  <a:srgbClr val="00B0F0"/>
                </a:solidFill>
              </a:rPr>
              <a:t>ing</a:t>
            </a:r>
            <a:endParaRPr lang="ru-RU" sz="5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6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132856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t</a:t>
            </a:r>
            <a:r>
              <a:rPr lang="en-US" sz="7200" b="1" dirty="0" smtClean="0">
                <a:solidFill>
                  <a:srgbClr val="FF0000"/>
                </a:solidFill>
              </a:rPr>
              <a:t>o be </a:t>
            </a:r>
            <a:endParaRPr lang="ru-RU" sz="72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17862" y="959087"/>
            <a:ext cx="157827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latin typeface="Times New Roman" pitchFamily="18" charset="0"/>
                <a:cs typeface="Times New Roman" pitchFamily="18" charset="0"/>
              </a:rPr>
              <a:t>am</a:t>
            </a:r>
          </a:p>
          <a:p>
            <a:r>
              <a:rPr lang="en-US" sz="8800" dirty="0" smtClean="0">
                <a:latin typeface="Times New Roman" pitchFamily="18" charset="0"/>
                <a:cs typeface="Times New Roman" pitchFamily="18" charset="0"/>
              </a:rPr>
              <a:t>is</a:t>
            </a:r>
          </a:p>
          <a:p>
            <a:r>
              <a:rPr lang="en-US" sz="8800" dirty="0" smtClean="0">
                <a:latin typeface="Times New Roman" pitchFamily="18" charset="0"/>
                <a:cs typeface="Times New Roman" pitchFamily="18" charset="0"/>
              </a:rPr>
              <a:t>are</a:t>
            </a:r>
            <a:endParaRPr lang="ru-RU" sz="8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76152">
            <a:off x="3163417" y="1365811"/>
            <a:ext cx="420687" cy="1681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56994">
            <a:off x="2570804" y="2380942"/>
            <a:ext cx="162718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92468">
            <a:off x="2465213" y="3209662"/>
            <a:ext cx="162718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56176" y="2294717"/>
            <a:ext cx="1008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FF9900"/>
                </a:solidFill>
              </a:rPr>
              <a:t>V</a:t>
            </a:r>
            <a:endParaRPr lang="ru-RU" sz="9600" b="1" dirty="0">
              <a:solidFill>
                <a:srgbClr val="FF99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88402" y="2956558"/>
            <a:ext cx="18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C00000"/>
                </a:solidFill>
              </a:rPr>
              <a:t>ing</a:t>
            </a:r>
            <a:endParaRPr lang="ru-RU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40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1722"/>
            <a:ext cx="4621213" cy="710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15222" y="386104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860032" y="332656"/>
            <a:ext cx="2736304" cy="6127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30"/>
              </a:spcBef>
              <a:spcAft>
                <a:spcPts val="130"/>
              </a:spcAft>
            </a:pPr>
            <a:r>
              <a:rPr lang="en-US" sz="4000" b="1" i="1" dirty="0" smtClean="0"/>
              <a:t>pu</a:t>
            </a:r>
            <a:r>
              <a:rPr lang="en-US" sz="4000" b="1" i="1" u="sng" dirty="0" smtClean="0"/>
              <a:t>tt</a:t>
            </a:r>
            <a:r>
              <a:rPr lang="en-US" sz="4000" b="1" i="1" dirty="0" smtClean="0">
                <a:solidFill>
                  <a:srgbClr val="FF0000"/>
                </a:solidFill>
              </a:rPr>
              <a:t>ing</a:t>
            </a:r>
          </a:p>
          <a:p>
            <a:pPr>
              <a:spcBef>
                <a:spcPts val="130"/>
              </a:spcBef>
              <a:spcAft>
                <a:spcPts val="130"/>
              </a:spcAft>
            </a:pPr>
            <a:r>
              <a:rPr lang="en-US" sz="4000" b="1" i="1" dirty="0"/>
              <a:t>m</a:t>
            </a:r>
            <a:r>
              <a:rPr lang="en-US" sz="4000" b="1" i="1" dirty="0" smtClean="0"/>
              <a:t>ak</a:t>
            </a:r>
            <a:r>
              <a:rPr lang="en-US" sz="4000" b="1" i="1" dirty="0" smtClean="0">
                <a:solidFill>
                  <a:srgbClr val="FF0000"/>
                </a:solidFill>
              </a:rPr>
              <a:t>ing</a:t>
            </a:r>
            <a:r>
              <a:rPr lang="en-US" sz="4000" b="1" i="1" dirty="0" smtClean="0"/>
              <a:t> </a:t>
            </a:r>
          </a:p>
          <a:p>
            <a:pPr>
              <a:spcBef>
                <a:spcPts val="130"/>
              </a:spcBef>
              <a:spcAft>
                <a:spcPts val="130"/>
              </a:spcAft>
            </a:pPr>
            <a:r>
              <a:rPr lang="en-US" sz="4000" b="1" i="1" dirty="0" smtClean="0"/>
              <a:t>fly</a:t>
            </a:r>
            <a:r>
              <a:rPr lang="en-US" sz="4000" b="1" i="1" dirty="0" smtClean="0">
                <a:solidFill>
                  <a:srgbClr val="FF0000"/>
                </a:solidFill>
              </a:rPr>
              <a:t>ing</a:t>
            </a:r>
            <a:r>
              <a:rPr lang="en-US" sz="4000" b="1" i="1" dirty="0" smtClean="0"/>
              <a:t> </a:t>
            </a:r>
          </a:p>
          <a:p>
            <a:pPr>
              <a:spcBef>
                <a:spcPts val="130"/>
              </a:spcBef>
              <a:spcAft>
                <a:spcPts val="130"/>
              </a:spcAft>
            </a:pPr>
            <a:r>
              <a:rPr lang="en-US" sz="4000" b="1" i="1" dirty="0" smtClean="0"/>
              <a:t>go</a:t>
            </a:r>
            <a:r>
              <a:rPr lang="en-US" sz="4000" b="1" i="1" dirty="0" smtClean="0">
                <a:solidFill>
                  <a:srgbClr val="FF0000"/>
                </a:solidFill>
              </a:rPr>
              <a:t>ing</a:t>
            </a:r>
            <a:r>
              <a:rPr lang="en-US" sz="4000" b="1" i="1" dirty="0" smtClean="0"/>
              <a:t> </a:t>
            </a:r>
          </a:p>
          <a:p>
            <a:pPr>
              <a:spcBef>
                <a:spcPts val="130"/>
              </a:spcBef>
              <a:spcAft>
                <a:spcPts val="130"/>
              </a:spcAft>
            </a:pPr>
            <a:r>
              <a:rPr lang="en-US" sz="4000" b="1" i="1" dirty="0" smtClean="0"/>
              <a:t>stay</a:t>
            </a:r>
            <a:r>
              <a:rPr lang="en-US" sz="4000" b="1" i="1" dirty="0" smtClean="0">
                <a:solidFill>
                  <a:srgbClr val="FF0000"/>
                </a:solidFill>
              </a:rPr>
              <a:t>ing</a:t>
            </a:r>
            <a:r>
              <a:rPr lang="en-US" sz="4000" b="1" i="1" dirty="0" smtClean="0"/>
              <a:t> </a:t>
            </a:r>
          </a:p>
          <a:p>
            <a:pPr>
              <a:spcBef>
                <a:spcPts val="130"/>
              </a:spcBef>
              <a:spcAft>
                <a:spcPts val="130"/>
              </a:spcAft>
            </a:pPr>
            <a:r>
              <a:rPr lang="en-US" sz="4000" b="1" i="1" dirty="0" smtClean="0"/>
              <a:t>swi</a:t>
            </a:r>
            <a:r>
              <a:rPr lang="en-US" sz="4000" b="1" i="1" u="sng" dirty="0" smtClean="0"/>
              <a:t>mm</a:t>
            </a:r>
            <a:r>
              <a:rPr lang="en-US" sz="4000" b="1" i="1" dirty="0" smtClean="0">
                <a:solidFill>
                  <a:srgbClr val="FF0000"/>
                </a:solidFill>
              </a:rPr>
              <a:t>ing</a:t>
            </a:r>
            <a:r>
              <a:rPr lang="en-US" sz="4000" b="1" i="1" dirty="0" smtClean="0"/>
              <a:t> </a:t>
            </a:r>
          </a:p>
          <a:p>
            <a:pPr>
              <a:spcBef>
                <a:spcPts val="130"/>
              </a:spcBef>
              <a:spcAft>
                <a:spcPts val="130"/>
              </a:spcAft>
            </a:pPr>
            <a:r>
              <a:rPr lang="en-US" sz="4000" b="1" i="1" dirty="0" smtClean="0"/>
              <a:t>ru</a:t>
            </a:r>
            <a:r>
              <a:rPr lang="en-US" sz="4000" b="1" i="1" u="sng" dirty="0" smtClean="0"/>
              <a:t>nn</a:t>
            </a:r>
            <a:r>
              <a:rPr lang="en-US" sz="4000" b="1" i="1" dirty="0" smtClean="0">
                <a:solidFill>
                  <a:srgbClr val="FF0000"/>
                </a:solidFill>
              </a:rPr>
              <a:t>ing</a:t>
            </a:r>
            <a:r>
              <a:rPr lang="en-US" sz="4000" b="1" i="1" dirty="0" smtClean="0"/>
              <a:t> </a:t>
            </a:r>
          </a:p>
          <a:p>
            <a:pPr>
              <a:spcBef>
                <a:spcPts val="130"/>
              </a:spcBef>
              <a:spcAft>
                <a:spcPts val="130"/>
              </a:spcAft>
            </a:pPr>
            <a:r>
              <a:rPr lang="en-US" sz="4000" b="1" i="1" dirty="0" smtClean="0"/>
              <a:t>read</a:t>
            </a:r>
            <a:r>
              <a:rPr lang="en-US" sz="4000" b="1" i="1" dirty="0" smtClean="0">
                <a:solidFill>
                  <a:srgbClr val="FF0000"/>
                </a:solidFill>
              </a:rPr>
              <a:t>ing</a:t>
            </a:r>
            <a:r>
              <a:rPr lang="en-US" sz="4000" b="1" i="1" dirty="0" smtClean="0"/>
              <a:t> </a:t>
            </a:r>
          </a:p>
          <a:p>
            <a:pPr>
              <a:spcBef>
                <a:spcPts val="130"/>
              </a:spcBef>
              <a:spcAft>
                <a:spcPts val="130"/>
              </a:spcAft>
            </a:pPr>
            <a:r>
              <a:rPr lang="en-US" sz="4000" b="1" i="1" dirty="0" smtClean="0"/>
              <a:t>sleep</a:t>
            </a:r>
            <a:r>
              <a:rPr lang="en-US" sz="4000" b="1" i="1" dirty="0" smtClean="0">
                <a:solidFill>
                  <a:srgbClr val="FF0000"/>
                </a:solidFill>
              </a:rPr>
              <a:t>ing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621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69" y="5850"/>
            <a:ext cx="8097995" cy="685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5085184"/>
            <a:ext cx="57606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They …   </a:t>
            </a:r>
            <a:r>
              <a:rPr lang="en-US" sz="4400" b="1" dirty="0" err="1" smtClean="0"/>
              <a:t>skat</a:t>
            </a:r>
            <a:r>
              <a:rPr lang="en-US" sz="4400" b="1" dirty="0" smtClean="0"/>
              <a:t>…    now</a:t>
            </a:r>
            <a:r>
              <a:rPr lang="en-US" sz="4400" dirty="0" smtClean="0"/>
              <a:t>!</a:t>
            </a:r>
            <a:endParaRPr lang="ru-RU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2375756" y="4934884"/>
            <a:ext cx="1080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are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25403" y="4935450"/>
            <a:ext cx="10226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</a:rPr>
              <a:t>i</a:t>
            </a:r>
            <a:r>
              <a:rPr lang="en-US" sz="4400" b="1" dirty="0" err="1" smtClean="0">
                <a:solidFill>
                  <a:srgbClr val="FF0000"/>
                </a:solidFill>
              </a:rPr>
              <a:t>ng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23728" y="4017258"/>
            <a:ext cx="6372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What are they doing now?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68376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5435"/>
            <a:ext cx="5544615" cy="665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20072" y="486916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5589240"/>
            <a:ext cx="8712968" cy="76944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</a:rPr>
              <a:t>The children ….  </a:t>
            </a:r>
            <a:r>
              <a:rPr lang="en-US" sz="4400" b="1" dirty="0" err="1" smtClean="0">
                <a:solidFill>
                  <a:srgbClr val="C00000"/>
                </a:solidFill>
              </a:rPr>
              <a:t>mak</a:t>
            </a:r>
            <a:r>
              <a:rPr lang="en-US" sz="4400" b="1" dirty="0" smtClean="0">
                <a:solidFill>
                  <a:srgbClr val="C00000"/>
                </a:solidFill>
              </a:rPr>
              <a:t>…    a snowman.</a:t>
            </a:r>
            <a:endParaRPr lang="ru-RU" sz="44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15716" y="4631641"/>
            <a:ext cx="640871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What are the children doing?</a:t>
            </a:r>
            <a:endParaRPr lang="ru-RU" sz="40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0564" y="5372763"/>
            <a:ext cx="1013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are</a:t>
            </a:r>
            <a:endParaRPr lang="ru-RU" sz="44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6358" y="5575642"/>
            <a:ext cx="9361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ing</a:t>
            </a:r>
            <a:endParaRPr lang="ru-RU" sz="44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40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6632"/>
            <a:ext cx="5795204" cy="6585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65151" y="4653136"/>
            <a:ext cx="5775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What is he doing now?</a:t>
            </a:r>
            <a:endParaRPr lang="ru-RU" sz="4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99592" y="5422577"/>
            <a:ext cx="6840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He …  play…    hockey now.</a:t>
            </a:r>
            <a:endParaRPr lang="ru-RU" sz="4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691679" y="5229200"/>
            <a:ext cx="5469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is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34901" y="5245884"/>
            <a:ext cx="9772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</a:rPr>
              <a:t>ing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71500"/>
            <a:ext cx="85725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67616" y="4329970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What is the bear doing now?</a:t>
            </a:r>
            <a:endParaRPr lang="ru-RU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5445224"/>
            <a:ext cx="7776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The bear  …   swim  …      now.</a:t>
            </a:r>
            <a:endParaRPr lang="ru-RU" sz="4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141293" y="5301208"/>
            <a:ext cx="5469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is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6056" y="5412432"/>
            <a:ext cx="3312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</a:rPr>
              <a:t>ming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82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18206" y="332656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>
                    <a:lumMod val="25000"/>
                  </a:schemeClr>
                </a:solidFill>
              </a:rPr>
              <a:t>What is the snowman doing?</a:t>
            </a:r>
            <a:endParaRPr lang="ru-RU" sz="3600" b="1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4979746"/>
            <a:ext cx="89451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A snowman …   ski…   at this moment</a:t>
            </a:r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218206" y="4800631"/>
            <a:ext cx="5469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is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27984" y="4972848"/>
            <a:ext cx="933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</a:rPr>
              <a:t>ing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30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673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97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488" y="1785926"/>
            <a:ext cx="4429419" cy="101566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Am I singing?</a:t>
            </a:r>
            <a:endParaRPr lang="ru-RU" sz="60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00313" y="3500438"/>
            <a:ext cx="5197475" cy="1016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Are we playing?</a:t>
            </a:r>
            <a:endParaRPr lang="ru-RU" sz="60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00313" y="5429250"/>
            <a:ext cx="4381500" cy="1016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Is she flying?</a:t>
            </a:r>
            <a:endParaRPr lang="ru-RU" sz="60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5984" y="857232"/>
            <a:ext cx="335501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200" b="1" dirty="0">
                <a:ln w="11430"/>
                <a:gradFill>
                  <a:gsLst>
                    <a:gs pos="0">
                      <a:srgbClr val="5488BC">
                        <a:tint val="90000"/>
                        <a:satMod val="120000"/>
                      </a:srgbClr>
                    </a:gs>
                    <a:gs pos="25000">
                      <a:srgbClr val="5488BC">
                        <a:tint val="93000"/>
                        <a:satMod val="120000"/>
                      </a:srgbClr>
                    </a:gs>
                    <a:gs pos="50000">
                      <a:srgbClr val="5488BC">
                        <a:shade val="89000"/>
                        <a:satMod val="110000"/>
                      </a:srgbClr>
                    </a:gs>
                    <a:gs pos="75000">
                      <a:srgbClr val="5488BC">
                        <a:tint val="93000"/>
                        <a:satMod val="120000"/>
                      </a:srgbClr>
                    </a:gs>
                    <a:gs pos="100000">
                      <a:srgbClr val="5488BC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</a:t>
            </a:r>
            <a:endParaRPr lang="ru-RU" sz="7200" b="1" dirty="0">
              <a:ln w="11430"/>
              <a:solidFill>
                <a:prstClr val="white">
                  <a:lumMod val="95000"/>
                  <a:lumOff val="5000"/>
                </a:prst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7500" y="857250"/>
            <a:ext cx="1425575" cy="1200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7200" b="1" dirty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am</a:t>
            </a:r>
            <a:endParaRPr lang="ru-RU" sz="7200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43438" y="857250"/>
            <a:ext cx="3175000" cy="1200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7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sing</a:t>
            </a:r>
            <a:r>
              <a:rPr lang="en-US" sz="7200" b="1" dirty="0">
                <a:ln w="11430"/>
                <a:solidFill>
                  <a:prstClr val="white">
                    <a:lumMod val="95000"/>
                    <a:lumOff val="5000"/>
                  </a:prst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ing.</a:t>
            </a:r>
            <a:endParaRPr lang="ru-RU" sz="7200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43108" y="2571744"/>
            <a:ext cx="139846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>
                <a:ln w="11430"/>
                <a:gradFill>
                  <a:gsLst>
                    <a:gs pos="0">
                      <a:srgbClr val="5488BC">
                        <a:tint val="90000"/>
                        <a:satMod val="120000"/>
                      </a:srgbClr>
                    </a:gs>
                    <a:gs pos="25000">
                      <a:srgbClr val="5488BC">
                        <a:tint val="93000"/>
                        <a:satMod val="120000"/>
                      </a:srgbClr>
                    </a:gs>
                    <a:gs pos="50000">
                      <a:srgbClr val="5488BC">
                        <a:shade val="89000"/>
                        <a:satMod val="110000"/>
                      </a:srgbClr>
                    </a:gs>
                    <a:gs pos="75000">
                      <a:srgbClr val="5488BC">
                        <a:tint val="93000"/>
                        <a:satMod val="120000"/>
                      </a:srgbClr>
                    </a:gs>
                    <a:gs pos="100000">
                      <a:srgbClr val="5488BC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We</a:t>
            </a:r>
            <a:endParaRPr lang="ru-RU" sz="7200" b="1" dirty="0">
              <a:ln w="11430"/>
              <a:gradFill>
                <a:gsLst>
                  <a:gs pos="0">
                    <a:srgbClr val="5488BC">
                      <a:tint val="90000"/>
                      <a:satMod val="120000"/>
                    </a:srgbClr>
                  </a:gs>
                  <a:gs pos="25000">
                    <a:srgbClr val="5488BC">
                      <a:tint val="93000"/>
                      <a:satMod val="120000"/>
                    </a:srgbClr>
                  </a:gs>
                  <a:gs pos="50000">
                    <a:srgbClr val="5488BC">
                      <a:shade val="89000"/>
                      <a:satMod val="110000"/>
                    </a:srgbClr>
                  </a:gs>
                  <a:gs pos="75000">
                    <a:srgbClr val="5488BC">
                      <a:tint val="93000"/>
                      <a:satMod val="120000"/>
                    </a:srgbClr>
                  </a:gs>
                  <a:gs pos="100000">
                    <a:srgbClr val="5488BC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786188" y="2571750"/>
            <a:ext cx="1458912" cy="1200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7200" b="1" dirty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are</a:t>
            </a:r>
            <a:endParaRPr lang="ru-RU" sz="7200" dirty="0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429250" y="2571750"/>
            <a:ext cx="3140075" cy="1200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play</a:t>
            </a:r>
            <a:r>
              <a:rPr lang="en-US" sz="7200" b="1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ing.</a:t>
            </a:r>
            <a:endParaRPr lang="ru-RU" sz="7200" b="1" dirty="0">
              <a:ln w="11430"/>
              <a:solidFill>
                <a:prstClr val="white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285984" y="4357694"/>
            <a:ext cx="16898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>
                <a:ln w="11430"/>
                <a:gradFill>
                  <a:gsLst>
                    <a:gs pos="0">
                      <a:srgbClr val="5488BC">
                        <a:tint val="90000"/>
                        <a:satMod val="120000"/>
                      </a:srgbClr>
                    </a:gs>
                    <a:gs pos="25000">
                      <a:srgbClr val="5488BC">
                        <a:tint val="93000"/>
                        <a:satMod val="120000"/>
                      </a:srgbClr>
                    </a:gs>
                    <a:gs pos="50000">
                      <a:srgbClr val="5488BC">
                        <a:shade val="89000"/>
                        <a:satMod val="110000"/>
                      </a:srgbClr>
                    </a:gs>
                    <a:gs pos="75000">
                      <a:srgbClr val="5488BC">
                        <a:tint val="93000"/>
                        <a:satMod val="120000"/>
                      </a:srgbClr>
                    </a:gs>
                    <a:gs pos="100000">
                      <a:srgbClr val="5488BC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She</a:t>
            </a:r>
            <a:endParaRPr lang="ru-RU" sz="7200" b="1" dirty="0">
              <a:ln w="11430"/>
              <a:gradFill>
                <a:gsLst>
                  <a:gs pos="0">
                    <a:srgbClr val="5488BC">
                      <a:tint val="90000"/>
                      <a:satMod val="120000"/>
                    </a:srgbClr>
                  </a:gs>
                  <a:gs pos="25000">
                    <a:srgbClr val="5488BC">
                      <a:tint val="93000"/>
                      <a:satMod val="120000"/>
                    </a:srgbClr>
                  </a:gs>
                  <a:gs pos="50000">
                    <a:srgbClr val="5488BC">
                      <a:shade val="89000"/>
                      <a:satMod val="110000"/>
                    </a:srgbClr>
                  </a:gs>
                  <a:gs pos="75000">
                    <a:srgbClr val="5488BC">
                      <a:tint val="93000"/>
                      <a:satMod val="120000"/>
                    </a:srgbClr>
                  </a:gs>
                  <a:gs pos="100000">
                    <a:srgbClr val="5488BC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143375" y="4357688"/>
            <a:ext cx="823913" cy="1200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7200" b="1" dirty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is</a:t>
            </a:r>
            <a:endParaRPr lang="ru-RU" sz="7200" dirty="0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214938" y="4429125"/>
            <a:ext cx="2454275" cy="1200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7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fly</a:t>
            </a:r>
            <a:r>
              <a:rPr lang="en-US" sz="7200" b="1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ing.</a:t>
            </a:r>
            <a:endParaRPr lang="ru-RU" sz="7200" dirty="0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428860" y="0"/>
            <a:ext cx="456887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dirty="0">
                <a:ln w="11430"/>
                <a:gradFill>
                  <a:gsLst>
                    <a:gs pos="0">
                      <a:srgbClr val="5488BC">
                        <a:tint val="90000"/>
                        <a:satMod val="120000"/>
                      </a:srgbClr>
                    </a:gs>
                    <a:gs pos="25000">
                      <a:srgbClr val="5488BC">
                        <a:tint val="93000"/>
                        <a:satMod val="120000"/>
                      </a:srgbClr>
                    </a:gs>
                    <a:gs pos="50000">
                      <a:srgbClr val="5488BC">
                        <a:shade val="89000"/>
                        <a:satMod val="110000"/>
                      </a:srgbClr>
                    </a:gs>
                    <a:gs pos="75000">
                      <a:srgbClr val="5488BC">
                        <a:tint val="93000"/>
                        <a:satMod val="120000"/>
                      </a:srgbClr>
                    </a:gs>
                    <a:gs pos="100000">
                      <a:srgbClr val="5488BC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Общий вопрос</a:t>
            </a:r>
          </a:p>
        </p:txBody>
      </p:sp>
    </p:spTree>
    <p:extLst>
      <p:ext uri="{BB962C8B-B14F-4D97-AF65-F5344CB8AC3E}">
        <p14:creationId xmlns:p14="http://schemas.microsoft.com/office/powerpoint/2010/main" val="16357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0.03238 C -0.00781 -0.04417 0.00243 -0.02984 -0.00746 -0.03978 C -0.00868 -0.04094 -0.0092 -0.04302 -0.01042 -0.04417 C -0.02118 -0.05481 -0.03403 -0.06291 -0.04601 -0.07216 C -0.05121 -0.07655 -0.05417 -0.08164 -0.06076 -0.08395 C -0.06753 -0.0902 -0.07431 -0.09528 -0.08299 -0.09737 C -0.08802 -0.10222 -0.09479 -0.10315 -0.10087 -0.10615 C -0.11198 -0.11194 -0.12309 -0.11702 -0.1349 -0.12095 C -0.14219 -0.1235 -0.15712 -0.12535 -0.15712 -0.12535 C -0.18906 -0.12442 -0.19809 -0.12419 -0.22257 -0.12095 C -0.22847 -0.11887 -0.2342 -0.11702 -0.24028 -0.11517 C -0.24132 -0.11402 -0.24219 -0.11286 -0.24323 -0.11217 C -0.24462 -0.11078 -0.24653 -0.11032 -0.24774 -0.10916 C -0.25139 -0.10546 -0.25521 -0.10037 -0.25799 -0.09598 C -0.26181 -0.08326 -0.25625 -0.09875 -0.2625 -0.08858 C -0.26701 -0.08118 -0.26806 -0.07216 -0.27292 -0.06476 C -0.27552 -0.05389 -0.27812 -0.04325 -0.28038 -0.03238 C -0.2816 -0.01411 -0.2816 -0.02035 -0.2816 -0.01295 " pathEditMode="relative" rAng="0" ptsTypes="fffffffffffffffff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00" y="-3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2682 C -0.01267 -0.02775 -0.02465 -0.02914 -0.03715 -0.03029 C -0.04983 -0.03307 -0.06267 -0.03608 -0.07569 -0.03793 C -0.07812 -0.03862 -0.08021 -0.03954 -0.08264 -0.04001 C -0.08542 -0.0407 -0.08837 -0.04047 -0.09097 -0.04116 C -0.09306 -0.04163 -0.09444 -0.04278 -0.09618 -0.04324 C -0.1026 -0.04556 -0.11076 -0.04671 -0.11788 -0.04764 C -0.12552 -0.05296 -0.11962 -0.04995 -0.13976 -0.05203 C -0.15243 -0.05365 -0.16406 -0.05458 -0.17691 -0.0555 C -0.17865 -0.05573 -0.18021 -0.05643 -0.18194 -0.05643 C -0.20347 -0.05643 -0.25868 -0.05966 -0.28316 -0.04671 C -0.29219 -0.04186 -0.29878 -0.03654 -0.3066 -0.03122 C -0.30972 -0.02544 -0.3151 -0.02012 -0.32187 -0.01596 C -0.32396 -0.01179 -0.32726 -0.00717 -0.33194 -0.00393 C -0.33247 -0.00277 -0.33299 -0.00185 -0.33368 -0.00069 C -0.33559 0.00162 -0.34028 0.00602 -0.34028 0.00602 " pathEditMode="relative" rAng="0" ptsTypes="fffffffffffffffA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0.00855 C -0.00486 -0.0141 -0.0092 -0.01642 -0.01545 -0.01896 C -0.02569 -0.02752 -0.03837 -0.0289 -0.05 -0.03307 C -0.07222 -0.0407 -0.09357 -0.05018 -0.11632 -0.05411 C -0.2243 -0.05203 -0.18351 -0.07238 -0.22691 -0.03492 C -0.23142 -0.02613 -0.23628 -0.01757 -0.24219 -0.01017 C -0.24462 -0.00023 -0.24479 0.00278 -0.24479 0.01457 " pathEditMode="relative" rAng="0" ptsTypes="ffffff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0" y="-2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6" dur="indefinite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 override="childStyle">
                                        <p:cTn id="27" dur="indefinite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>
                                        <p:cTn id="28" dur="indefinite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>
                                        <p:cTn id="29" dur="indefinite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1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1" dur="indefinite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 override="childStyle">
                                        <p:cTn id="32" dur="indefinite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>
                                        <p:cTn id="33" dur="indefinite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>
                                        <p:cTn id="34" dur="indefinite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8" grpId="0"/>
      <p:bldP spid="8" grpId="1"/>
      <p:bldP spid="9" grpId="0"/>
      <p:bldP spid="12" grpId="0"/>
      <p:bldP spid="12" grpId="1"/>
      <p:bldP spid="13" grpId="0"/>
      <p:bldP spid="17" grpId="0"/>
      <p:bldP spid="17" grpId="1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10687050" cy="45259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9600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Are we playing?</a:t>
            </a:r>
            <a:endParaRPr lang="ru-RU" sz="9600" b="1" dirty="0" smtClean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0025" y="3643313"/>
            <a:ext cx="8943975" cy="1200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Where</a:t>
            </a:r>
            <a:r>
              <a:rPr lang="en-US" sz="7200" b="1" dirty="0">
                <a:ln w="11430"/>
                <a:solidFill>
                  <a:prstClr val="white">
                    <a:lumMod val="95000"/>
                    <a:lumOff val="5000"/>
                  </a:prst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are we playing?</a:t>
            </a:r>
            <a:endParaRPr lang="ru-RU" sz="7200" b="1" dirty="0">
              <a:ln w="11430"/>
              <a:solidFill>
                <a:prstClr val="white">
                  <a:lumMod val="95000"/>
                  <a:lumOff val="5000"/>
                </a:prst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500" y="3000375"/>
            <a:ext cx="7786688" cy="2143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28938" y="4714875"/>
            <a:ext cx="5786437" cy="2143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42976" y="357166"/>
            <a:ext cx="654858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dirty="0">
                <a:ln w="11430"/>
                <a:gradFill>
                  <a:gsLst>
                    <a:gs pos="0">
                      <a:srgbClr val="5488BC">
                        <a:tint val="90000"/>
                        <a:satMod val="120000"/>
                      </a:srgbClr>
                    </a:gs>
                    <a:gs pos="25000">
                      <a:srgbClr val="5488BC">
                        <a:tint val="93000"/>
                        <a:satMod val="120000"/>
                      </a:srgbClr>
                    </a:gs>
                    <a:gs pos="50000">
                      <a:srgbClr val="5488BC">
                        <a:shade val="89000"/>
                        <a:satMod val="110000"/>
                      </a:srgbClr>
                    </a:gs>
                    <a:gs pos="75000">
                      <a:srgbClr val="5488BC">
                        <a:tint val="93000"/>
                        <a:satMod val="120000"/>
                      </a:srgbClr>
                    </a:gs>
                    <a:gs pos="100000">
                      <a:srgbClr val="5488BC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Специальный вопрос</a:t>
            </a:r>
          </a:p>
        </p:txBody>
      </p:sp>
    </p:spTree>
    <p:extLst>
      <p:ext uri="{BB962C8B-B14F-4D97-AF65-F5344CB8AC3E}">
        <p14:creationId xmlns:p14="http://schemas.microsoft.com/office/powerpoint/2010/main" val="405530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1563" y="1071563"/>
            <a:ext cx="7083425" cy="15700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600" b="1" dirty="0">
                <a:ln w="11430"/>
                <a:solidFill>
                  <a:prstClr val="white">
                    <a:lumMod val="95000"/>
                    <a:lumOff val="5000"/>
                  </a:prst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Am I singing?</a:t>
            </a:r>
            <a:endParaRPr lang="ru-RU" sz="9600" b="1" dirty="0">
              <a:ln w="11430"/>
              <a:solidFill>
                <a:prstClr val="white">
                  <a:lumMod val="95000"/>
                  <a:lumOff val="5000"/>
                </a:prst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5813" y="3143250"/>
            <a:ext cx="7808912" cy="1200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When </a:t>
            </a:r>
            <a:r>
              <a:rPr lang="en-US" sz="7200" b="1" dirty="0">
                <a:ln w="11430"/>
                <a:solidFill>
                  <a:prstClr val="white">
                    <a:lumMod val="95000"/>
                    <a:lumOff val="5000"/>
                  </a:prst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am I singing?</a:t>
            </a:r>
            <a:endParaRPr lang="ru-RU" sz="7200" b="1" dirty="0">
              <a:ln w="11430"/>
              <a:solidFill>
                <a:prstClr val="white">
                  <a:lumMod val="95000"/>
                  <a:lumOff val="5000"/>
                </a:prst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00125" y="2500313"/>
            <a:ext cx="6786563" cy="1428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29000" y="4286250"/>
            <a:ext cx="4786313" cy="1428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63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132856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t</a:t>
            </a:r>
            <a:r>
              <a:rPr lang="en-US" sz="7200" b="1" dirty="0" smtClean="0">
                <a:solidFill>
                  <a:srgbClr val="FF0000"/>
                </a:solidFill>
              </a:rPr>
              <a:t>o be </a:t>
            </a:r>
            <a:endParaRPr lang="ru-RU" sz="72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17862" y="959087"/>
            <a:ext cx="157827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00007F"/>
                </a:solidFill>
                <a:latin typeface="Times New Roman" pitchFamily="18" charset="0"/>
                <a:cs typeface="Times New Roman" pitchFamily="18" charset="0"/>
              </a:rPr>
              <a:t>am</a:t>
            </a:r>
          </a:p>
          <a:p>
            <a:r>
              <a:rPr lang="en-US" sz="8800" dirty="0" smtClean="0">
                <a:solidFill>
                  <a:srgbClr val="00007F"/>
                </a:solidFill>
                <a:latin typeface="Times New Roman" pitchFamily="18" charset="0"/>
                <a:cs typeface="Times New Roman" pitchFamily="18" charset="0"/>
              </a:rPr>
              <a:t>is</a:t>
            </a:r>
          </a:p>
          <a:p>
            <a:r>
              <a:rPr lang="en-US" sz="8800" dirty="0" smtClean="0">
                <a:solidFill>
                  <a:srgbClr val="00007F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endParaRPr lang="ru-RU" sz="8800" dirty="0">
              <a:solidFill>
                <a:srgbClr val="00007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76152">
            <a:off x="3163417" y="1365811"/>
            <a:ext cx="420687" cy="1681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56994">
            <a:off x="2570804" y="2380942"/>
            <a:ext cx="162718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92468">
            <a:off x="2465213" y="3209662"/>
            <a:ext cx="162718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56176" y="2294717"/>
            <a:ext cx="1008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FF9900"/>
                </a:solidFill>
              </a:rPr>
              <a:t>V</a:t>
            </a:r>
            <a:endParaRPr lang="ru-RU" sz="9600" b="1" dirty="0">
              <a:solidFill>
                <a:srgbClr val="FF99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88402" y="2956558"/>
            <a:ext cx="18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C00000"/>
                </a:solidFill>
              </a:rPr>
              <a:t>ing</a:t>
            </a:r>
            <a:endParaRPr lang="ru-RU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54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0"/>
            <a:ext cx="92662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974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59088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963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univerbyt.ru/upload/iblock/36f/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8640"/>
            <a:ext cx="6624736" cy="629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42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1"/>
            <a:ext cx="5092030" cy="6789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1760" y="1772816"/>
            <a:ext cx="4572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8800" b="1" u="sng" dirty="0">
                <a:solidFill>
                  <a:schemeClr val="tx2">
                    <a:lumMod val="75000"/>
                  </a:schemeClr>
                </a:solidFill>
                <a:latin typeface="French Script MT" pitchFamily="66" charset="0"/>
              </a:rPr>
              <a:t>Present Continuous.</a:t>
            </a:r>
            <a:endParaRPr lang="ru-RU" sz="8800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40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78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640" y="4077072"/>
            <a:ext cx="19442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latin typeface="Baskerville Old Face" pitchFamily="18" charset="0"/>
              </a:rPr>
              <a:t>I</a:t>
            </a:r>
            <a:endParaRPr lang="ru-RU" sz="8800" b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"/>
            <a:ext cx="3397812" cy="339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08186" y="423958"/>
            <a:ext cx="18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</a:rPr>
              <a:t>am</a:t>
            </a:r>
            <a:endParaRPr lang="ru-RU" sz="8000" b="1" dirty="0">
              <a:solidFill>
                <a:srgbClr val="FF0000"/>
              </a:solidFill>
            </a:endParaRPr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816" y="2758362"/>
            <a:ext cx="5466184" cy="409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264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813" y="2177480"/>
            <a:ext cx="468052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43"/>
            <a:ext cx="3395663" cy="339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7904" y="213197"/>
            <a:ext cx="2160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</a:rPr>
              <a:t>IS</a:t>
            </a:r>
            <a:endParaRPr lang="ru-RU" sz="80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0360" y="5373216"/>
            <a:ext cx="1335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/>
              <a:t>HE</a:t>
            </a:r>
            <a:endParaRPr lang="ru-RU" sz="7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19705" y="4172887"/>
            <a:ext cx="1944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/>
              <a:t>She</a:t>
            </a:r>
            <a:endParaRPr lang="ru-RU" sz="7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995936" y="2708920"/>
            <a:ext cx="1584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/>
              <a:t>It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420228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Вязаный снегови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292019"/>
            <a:ext cx="5174169" cy="356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543"/>
            <a:ext cx="3395663" cy="339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74903" y="260648"/>
            <a:ext cx="1584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</a:rPr>
              <a:t>are</a:t>
            </a:r>
            <a:endParaRPr lang="ru-RU" sz="72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04142" y="2924944"/>
            <a:ext cx="1944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chemeClr val="accent5">
                    <a:lumMod val="50000"/>
                  </a:schemeClr>
                </a:solidFill>
              </a:rPr>
              <a:t>you</a:t>
            </a:r>
            <a:endParaRPr lang="ru-RU" sz="7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53503" y="2137857"/>
            <a:ext cx="2008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/>
              <a:t>they</a:t>
            </a:r>
            <a:endParaRPr lang="ru-RU" sz="7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761521" y="2932049"/>
            <a:ext cx="1440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/>
              <a:t>we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135123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768" y="41564"/>
            <a:ext cx="475252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I   </a:t>
            </a:r>
            <a:r>
              <a:rPr lang="en-US" sz="6000" b="1" dirty="0" smtClean="0">
                <a:solidFill>
                  <a:schemeClr val="accent6"/>
                </a:solidFill>
              </a:rPr>
              <a:t>am</a:t>
            </a:r>
          </a:p>
          <a:p>
            <a:pPr algn="ctr"/>
            <a:r>
              <a:rPr lang="en-US" sz="6000" b="1" dirty="0" smtClean="0"/>
              <a:t>He   </a:t>
            </a:r>
            <a:r>
              <a:rPr lang="en-US" sz="6000" b="1" dirty="0" smtClean="0">
                <a:solidFill>
                  <a:schemeClr val="accent6"/>
                </a:solidFill>
              </a:rPr>
              <a:t>is</a:t>
            </a:r>
          </a:p>
          <a:p>
            <a:pPr algn="ctr"/>
            <a:r>
              <a:rPr lang="en-US" sz="6000" b="1" dirty="0" smtClean="0"/>
              <a:t>She   </a:t>
            </a:r>
            <a:r>
              <a:rPr lang="en-US" sz="6000" b="1" dirty="0" smtClean="0">
                <a:solidFill>
                  <a:schemeClr val="accent6"/>
                </a:solidFill>
              </a:rPr>
              <a:t>is</a:t>
            </a:r>
          </a:p>
          <a:p>
            <a:pPr algn="ctr"/>
            <a:r>
              <a:rPr lang="en-US" sz="6000" b="1" dirty="0" smtClean="0"/>
              <a:t>It  </a:t>
            </a:r>
            <a:r>
              <a:rPr lang="en-US" sz="6000" b="1" dirty="0" smtClean="0">
                <a:solidFill>
                  <a:schemeClr val="accent6"/>
                </a:solidFill>
              </a:rPr>
              <a:t>is</a:t>
            </a:r>
          </a:p>
          <a:p>
            <a:pPr algn="ctr"/>
            <a:r>
              <a:rPr lang="en-US" sz="6000" b="1" dirty="0" smtClean="0"/>
              <a:t>We  </a:t>
            </a:r>
            <a:r>
              <a:rPr lang="en-US" sz="6000" b="1" dirty="0" smtClean="0">
                <a:solidFill>
                  <a:schemeClr val="accent6"/>
                </a:solidFill>
              </a:rPr>
              <a:t>are</a:t>
            </a:r>
            <a:r>
              <a:rPr lang="en-US" sz="6000" b="1" dirty="0" smtClean="0"/>
              <a:t> </a:t>
            </a:r>
          </a:p>
          <a:p>
            <a:pPr algn="ctr"/>
            <a:r>
              <a:rPr lang="en-US" sz="6000" b="1" dirty="0" smtClean="0"/>
              <a:t>You  </a:t>
            </a:r>
            <a:r>
              <a:rPr lang="en-US" sz="6000" b="1" dirty="0" smtClean="0">
                <a:solidFill>
                  <a:schemeClr val="accent6"/>
                </a:solidFill>
              </a:rPr>
              <a:t>are</a:t>
            </a:r>
          </a:p>
          <a:p>
            <a:pPr algn="ctr"/>
            <a:r>
              <a:rPr lang="en-US" sz="6000" b="1" dirty="0" smtClean="0"/>
              <a:t>They  </a:t>
            </a:r>
            <a:r>
              <a:rPr lang="en-US" sz="6000" b="1" dirty="0" smtClean="0">
                <a:solidFill>
                  <a:schemeClr val="accent6"/>
                </a:solidFill>
              </a:rPr>
              <a:t>are</a:t>
            </a:r>
            <a:endParaRPr lang="ru-RU" sz="6000" b="1" dirty="0">
              <a:solidFill>
                <a:schemeClr val="accent6"/>
              </a:solidFill>
            </a:endParaRPr>
          </a:p>
        </p:txBody>
      </p:sp>
      <p:pic>
        <p:nvPicPr>
          <p:cNvPr id="3" name="detskie_pesni_-_v_lesu_rodilas_elochka Minusovki.MpTri.Ne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1188" y="327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9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4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22_2rz">
  <a:themeElements>
    <a:clrScheme name="ОСЕНЬ 1">
      <a:dk1>
        <a:srgbClr val="00007F"/>
      </a:dk1>
      <a:lt1>
        <a:srgbClr val="CBCBFF"/>
      </a:lt1>
      <a:dk2>
        <a:srgbClr val="5F0060"/>
      </a:dk2>
      <a:lt2>
        <a:srgbClr val="FEB2FF"/>
      </a:lt2>
      <a:accent1>
        <a:srgbClr val="006600"/>
      </a:accent1>
      <a:accent2>
        <a:srgbClr val="00FF00"/>
      </a:accent2>
      <a:accent3>
        <a:srgbClr val="99FF33"/>
      </a:accent3>
      <a:accent4>
        <a:srgbClr val="FF0066"/>
      </a:accent4>
      <a:accent5>
        <a:srgbClr val="0000FF"/>
      </a:accent5>
      <a:accent6>
        <a:srgbClr val="FF3300"/>
      </a:accent6>
      <a:hlink>
        <a:srgbClr val="9900CC"/>
      </a:hlink>
      <a:folHlink>
        <a:srgbClr val="CC0099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1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0271167">
  <a:themeElements>
    <a:clrScheme name="Deluxe">
      <a:dk1>
        <a:sysClr val="windowText" lastClr="000000"/>
      </a:dk1>
      <a:lt1>
        <a:sysClr val="window" lastClr="FFFFFF"/>
      </a:lt1>
      <a:dk2>
        <a:srgbClr val="30356E"/>
      </a:dk2>
      <a:lt2>
        <a:srgbClr val="FFF9E5"/>
      </a:lt2>
      <a:accent1>
        <a:srgbClr val="CC4757"/>
      </a:accent1>
      <a:accent2>
        <a:srgbClr val="FF6F61"/>
      </a:accent2>
      <a:accent3>
        <a:srgbClr val="FF953E"/>
      </a:accent3>
      <a:accent4>
        <a:srgbClr val="F8BD52"/>
      </a:accent4>
      <a:accent5>
        <a:srgbClr val="46A6BD"/>
      </a:accent5>
      <a:accent6>
        <a:srgbClr val="5488BC"/>
      </a:accent6>
      <a:hlink>
        <a:srgbClr val="FA7D7A"/>
      </a:hlink>
      <a:folHlink>
        <a:srgbClr val="FFCF3E"/>
      </a:folHlink>
    </a:clrScheme>
    <a:fontScheme name="3D01">
      <a:majorFont>
        <a:latin typeface="Franklin Gothic Demi"/>
        <a:ea typeface=""/>
        <a:cs typeface=""/>
        <a:font script="Jpan" typeface="HG丸ｺﾞｼｯｸM-PRO"/>
        <a:font script="Hang" typeface="맑은 고딕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Franklin Gothic Book"/>
        <a:ea typeface=""/>
        <a:cs typeface=""/>
        <a:font script="Jpan" typeface="HG丸ｺﾞｼｯｸM-PRO"/>
        <a:font script="Hang" typeface="맑은 고딕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3D0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shade val="98000"/>
                <a:satMod val="130000"/>
              </a:schemeClr>
            </a:gs>
            <a:gs pos="80000">
              <a:schemeClr val="phClr">
                <a:shade val="50000"/>
                <a:satMod val="150000"/>
              </a:schemeClr>
            </a:gs>
            <a:gs pos="100000">
              <a:schemeClr val="phClr">
                <a:shade val="80000"/>
                <a:satMod val="150000"/>
              </a:schemeClr>
            </a:gs>
          </a:gsLst>
          <a:path path="circle">
            <a:fillToRect r="100000" b="100000"/>
          </a:path>
        </a:gradFill>
      </a:fillStyleLst>
      <a:lnStyleLst>
        <a:ln w="31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88900" dist="38100" dir="27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88900" dist="63500" dir="27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600000"/>
            </a:lightRig>
          </a:scene3d>
          <a:sp3d>
            <a:bevelT w="38100" h="25400" prst="softRound"/>
          </a:sp3d>
        </a:effectStyle>
        <a:effectStyle>
          <a:effectLst>
            <a:outerShdw blurRad="88900" dist="63500" dir="27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6600000"/>
            </a:lightRig>
          </a:scene3d>
          <a:sp3d>
            <a:bevelT w="63500" h="508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150000"/>
                <a:lumMod val="150000"/>
              </a:schemeClr>
            </a:gs>
            <a:gs pos="100000">
              <a:schemeClr val="phClr">
                <a:tint val="100000"/>
                <a:shade val="40000"/>
                <a:satMod val="150000"/>
              </a:schemeClr>
            </a:gs>
          </a:gsLst>
          <a:path path="circle">
            <a:fillToRect l="30000" t="-80000" r="-130000" b="180000"/>
          </a:path>
        </a:gradFill>
        <a:gradFill rotWithShape="1">
          <a:gsLst>
            <a:gs pos="0">
              <a:schemeClr val="phClr">
                <a:tint val="9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30000" r="50000" b="7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10271167">
  <a:themeElements>
    <a:clrScheme name="Deluxe">
      <a:dk1>
        <a:sysClr val="windowText" lastClr="000000"/>
      </a:dk1>
      <a:lt1>
        <a:sysClr val="window" lastClr="FFFFFF"/>
      </a:lt1>
      <a:dk2>
        <a:srgbClr val="30356E"/>
      </a:dk2>
      <a:lt2>
        <a:srgbClr val="FFF9E5"/>
      </a:lt2>
      <a:accent1>
        <a:srgbClr val="CC4757"/>
      </a:accent1>
      <a:accent2>
        <a:srgbClr val="FF6F61"/>
      </a:accent2>
      <a:accent3>
        <a:srgbClr val="FF953E"/>
      </a:accent3>
      <a:accent4>
        <a:srgbClr val="F8BD52"/>
      </a:accent4>
      <a:accent5>
        <a:srgbClr val="46A6BD"/>
      </a:accent5>
      <a:accent6>
        <a:srgbClr val="5488BC"/>
      </a:accent6>
      <a:hlink>
        <a:srgbClr val="FA7D7A"/>
      </a:hlink>
      <a:folHlink>
        <a:srgbClr val="FFCF3E"/>
      </a:folHlink>
    </a:clrScheme>
    <a:fontScheme name="3D01">
      <a:majorFont>
        <a:latin typeface="Franklin Gothic Demi"/>
        <a:ea typeface=""/>
        <a:cs typeface=""/>
        <a:font script="Jpan" typeface="HG丸ｺﾞｼｯｸM-PRO"/>
        <a:font script="Hang" typeface="맑은 고딕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Franklin Gothic Book"/>
        <a:ea typeface=""/>
        <a:cs typeface=""/>
        <a:font script="Jpan" typeface="HG丸ｺﾞｼｯｸM-PRO"/>
        <a:font script="Hang" typeface="맑은 고딕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3D0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shade val="98000"/>
                <a:satMod val="130000"/>
              </a:schemeClr>
            </a:gs>
            <a:gs pos="80000">
              <a:schemeClr val="phClr">
                <a:shade val="50000"/>
                <a:satMod val="150000"/>
              </a:schemeClr>
            </a:gs>
            <a:gs pos="100000">
              <a:schemeClr val="phClr">
                <a:shade val="80000"/>
                <a:satMod val="150000"/>
              </a:schemeClr>
            </a:gs>
          </a:gsLst>
          <a:path path="circle">
            <a:fillToRect r="100000" b="100000"/>
          </a:path>
        </a:gradFill>
      </a:fillStyleLst>
      <a:lnStyleLst>
        <a:ln w="31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88900" dist="38100" dir="27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88900" dist="63500" dir="27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600000"/>
            </a:lightRig>
          </a:scene3d>
          <a:sp3d>
            <a:bevelT w="38100" h="25400" prst="softRound"/>
          </a:sp3d>
        </a:effectStyle>
        <a:effectStyle>
          <a:effectLst>
            <a:outerShdw blurRad="88900" dist="63500" dir="27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6600000"/>
            </a:lightRig>
          </a:scene3d>
          <a:sp3d>
            <a:bevelT w="63500" h="508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150000"/>
                <a:lumMod val="150000"/>
              </a:schemeClr>
            </a:gs>
            <a:gs pos="100000">
              <a:schemeClr val="phClr">
                <a:tint val="100000"/>
                <a:shade val="40000"/>
                <a:satMod val="150000"/>
              </a:schemeClr>
            </a:gs>
          </a:gsLst>
          <a:path path="circle">
            <a:fillToRect l="30000" t="-80000" r="-130000" b="180000"/>
          </a:path>
        </a:gradFill>
        <a:gradFill rotWithShape="1">
          <a:gsLst>
            <a:gs pos="0">
              <a:schemeClr val="phClr">
                <a:tint val="9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30000" r="50000" b="7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10271167">
  <a:themeElements>
    <a:clrScheme name="Deluxe">
      <a:dk1>
        <a:sysClr val="windowText" lastClr="000000"/>
      </a:dk1>
      <a:lt1>
        <a:sysClr val="window" lastClr="FFFFFF"/>
      </a:lt1>
      <a:dk2>
        <a:srgbClr val="30356E"/>
      </a:dk2>
      <a:lt2>
        <a:srgbClr val="FFF9E5"/>
      </a:lt2>
      <a:accent1>
        <a:srgbClr val="CC4757"/>
      </a:accent1>
      <a:accent2>
        <a:srgbClr val="FF6F61"/>
      </a:accent2>
      <a:accent3>
        <a:srgbClr val="FF953E"/>
      </a:accent3>
      <a:accent4>
        <a:srgbClr val="F8BD52"/>
      </a:accent4>
      <a:accent5>
        <a:srgbClr val="46A6BD"/>
      </a:accent5>
      <a:accent6>
        <a:srgbClr val="5488BC"/>
      </a:accent6>
      <a:hlink>
        <a:srgbClr val="FA7D7A"/>
      </a:hlink>
      <a:folHlink>
        <a:srgbClr val="FFCF3E"/>
      </a:folHlink>
    </a:clrScheme>
    <a:fontScheme name="3D01">
      <a:majorFont>
        <a:latin typeface="Franklin Gothic Demi"/>
        <a:ea typeface=""/>
        <a:cs typeface=""/>
        <a:font script="Jpan" typeface="HG丸ｺﾞｼｯｸM-PRO"/>
        <a:font script="Hang" typeface="맑은 고딕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Franklin Gothic Book"/>
        <a:ea typeface=""/>
        <a:cs typeface=""/>
        <a:font script="Jpan" typeface="HG丸ｺﾞｼｯｸM-PRO"/>
        <a:font script="Hang" typeface="맑은 고딕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3D0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shade val="98000"/>
                <a:satMod val="130000"/>
              </a:schemeClr>
            </a:gs>
            <a:gs pos="80000">
              <a:schemeClr val="phClr">
                <a:shade val="50000"/>
                <a:satMod val="150000"/>
              </a:schemeClr>
            </a:gs>
            <a:gs pos="100000">
              <a:schemeClr val="phClr">
                <a:shade val="80000"/>
                <a:satMod val="150000"/>
              </a:schemeClr>
            </a:gs>
          </a:gsLst>
          <a:path path="circle">
            <a:fillToRect r="100000" b="100000"/>
          </a:path>
        </a:gradFill>
      </a:fillStyleLst>
      <a:lnStyleLst>
        <a:ln w="31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88900" dist="38100" dir="27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88900" dist="63500" dir="27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600000"/>
            </a:lightRig>
          </a:scene3d>
          <a:sp3d>
            <a:bevelT w="38100" h="25400" prst="softRound"/>
          </a:sp3d>
        </a:effectStyle>
        <a:effectStyle>
          <a:effectLst>
            <a:outerShdw blurRad="88900" dist="63500" dir="27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6600000"/>
            </a:lightRig>
          </a:scene3d>
          <a:sp3d>
            <a:bevelT w="63500" h="508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150000"/>
                <a:lumMod val="150000"/>
              </a:schemeClr>
            </a:gs>
            <a:gs pos="100000">
              <a:schemeClr val="phClr">
                <a:tint val="100000"/>
                <a:shade val="40000"/>
                <a:satMod val="150000"/>
              </a:schemeClr>
            </a:gs>
          </a:gsLst>
          <a:path path="circle">
            <a:fillToRect l="30000" t="-80000" r="-130000" b="180000"/>
          </a:path>
        </a:gradFill>
        <a:gradFill rotWithShape="1">
          <a:gsLst>
            <a:gs pos="0">
              <a:schemeClr val="phClr">
                <a:tint val="9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30000" r="50000" b="7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194</Words>
  <Application>Microsoft Office PowerPoint</Application>
  <PresentationFormat>Экран (4:3)</PresentationFormat>
  <Paragraphs>84</Paragraphs>
  <Slides>25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22_2rz</vt:lpstr>
      <vt:lpstr>Тема1</vt:lpstr>
      <vt:lpstr>10271167</vt:lpstr>
      <vt:lpstr>1_10271167</vt:lpstr>
      <vt:lpstr>2_10271167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Rodion</dc:creator>
  <cp:lastModifiedBy>uch-nach</cp:lastModifiedBy>
  <cp:revision>38</cp:revision>
  <dcterms:created xsi:type="dcterms:W3CDTF">2014-12-18T17:34:28Z</dcterms:created>
  <dcterms:modified xsi:type="dcterms:W3CDTF">2014-12-19T06:53:55Z</dcterms:modified>
</cp:coreProperties>
</file>