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5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3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48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4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26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5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8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2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6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7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4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0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767D-D55D-4A8F-8C88-9763102270D1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DC6915-1BBF-4C37-9587-640720CE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5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648018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Тульской области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068960"/>
            <a:ext cx="3857652" cy="3872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класса МКОУ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Липковская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 Беспалов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Ходань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</a:t>
            </a:r>
          </a:p>
          <a:p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82" y="548680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6929486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своей работы я изучил основные экологические проблемы Тульской области. В своем проекте показал  все негативные влияния выбросов опасных веществ в окружающую среду. И экологическая обстановка в Тульской области давно считается напряженной, очень сильно влияют металлургические заводы, которые совершают многочисленные выбросы вредных веществ в окружающую среду, что в будущем хотелось бы предотвратить. Предприятиям стоит усилит меры безопасности, поставить фильтры или специальные очистители. Надеюсь люди начнут относиться более культурно к своей Земле.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43966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Экология является одной из актуальных проблем, так как в настоящее время обстановка является напряженной не только в нашей стране, но и в мире. Идет глобальное загрязнение атмосферы которая влияет на жизни людей и всех живых существ.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каждым днем идет ухудшение экологической обстановки.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выбросов вредных веществ в атмосферу.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Экология Тульской области считается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напряженных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работой предприятий химической промышленности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основные экологические проблемы Тульской области и ее загрязнителей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все негативные влияния выбросов опасных веществ в окружающую среду Тульской области.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Замотивировать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к улучшению экологической среды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Повлиять на общество к защите биологической среды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Тульская область.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воды, суши)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обстановка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3929058" cy="58578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обстановка в Тульской области давно считается напряженной, а уровень загрязнения окружающей среды - официально постоянно высоки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 Здесь расположено множество промышленных предприятий, загрязняющих воздух и воду региона. По степени суммарной техногенной нагрузки область уступает в Центральном федеральном округе только Московской. Однако, здесь есть и ряд положительных примеров развития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экоинициатив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здесь начинается строительство мусороперерабатывающего завода, успешно работает предприятие по утилизации мусора и так далее.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Тульская область в числе лидеров по индексу промышленного производства -  Тульские новос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142984"/>
            <a:ext cx="4714908" cy="40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17" y="3417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Чернобыльской АЭС.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s://mtdata.ru/u21/photoC867/20529673587-0/original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48" y="1484784"/>
            <a:ext cx="4317714" cy="373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9676" y="1139434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 один из атомных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реакторов и принимались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для ликвидации последствий аварии.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нашего региона заражена радионуклидами в результате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аварии. В результате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 на Чернобыльской АЭС в 1986 году радиоактивному загрязнению подверглись 14 субъектов РФ, на территории которых проживали более 3 млн человек. Радиоактивному загрязнению также подверглись более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 сельхозугодий и около миллиона га земель лесного фонда РФ.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" y="188640"/>
            <a:ext cx="6382321" cy="129824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предприятия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заводы Тульской области.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900634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 Министерства природных ресурсов и экологии Тульской области, качество воздуха в регионе очень низкое. Ежегодно в атмосфере Тульской области оказывается около 165 000 тонн вредных веществ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вредные вещества в атмосфере области — твердые вещества, диоксид серы, оксид углерода, оксиды азота, углеводороды и летучие органические соединения и другие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Около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населения Тульской области проживает в городах с высоким и очень высоким уровнем загрязнения атмосферы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Самыми крупными источниками выбросов в атмосферу Тульской области в 2019 году стали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Щекиноазот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Тулачермет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"НАК "Азот"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Косогорский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металлургический завод</a:t>
            </a:r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 descr="C:\Users\natas\Pictures\Saved Pictures\eco_tula_obl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523" y="1785926"/>
            <a:ext cx="4359881" cy="47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60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Щекиноазот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ПАО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Тулачермет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4929222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Объединенная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компания «Щекиноазот» занимает одно из ведущих мест среди российских предприятий и уже более шести десятилетий успешно работает на российском и мировом рынках химического сырья и продукции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Щекиноазот» входит в тройку предприятий-лидеров по загрязнению водных объектов с 15,91 млн кубометров загрязненных сточных вод в 2017 году. В сбросах – азот аммонийный, железо, нефть и нефтепродукты, нитрат-анион, хлориды и другие.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Из-за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предприятий страдает население, так как выбросы приносят большой вред здоровью. В настоящее время ОАО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Тулачермет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также занимается выплавкой чугуна, железа, стали. Имеет дочерние предприятия, такие как ОАО «Ванадий»,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ОАО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Тулачермет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абсолютным лидером по негативному воздействию на окружающую среду города Тулы. Данное предприятие относится к предприятиям черной металлургии.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chekino.su/images/a/a1/%D0%A9%D1%91%D0%BA%D0%B8%D0%BD%D0%BE%D0%B0%D0%B7%D0%BE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07196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b9.icdn.ru/s/spok182/2/65305712Yt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01104" cy="17859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"НАК "Азот"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ПАО 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Косогорский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металлургический  завод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214810" cy="542926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предприятиями-загрязнители атмосферного воздуха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Новомсковском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являются ОАО «НАК «Азот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Степень загрязнения атмосферного воздуха характеризуется в Новомосковске как повышенная и определяется концентрациями формальдегида, аммиака, фенола, диоксида азота.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Косогорский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металлургический завод» осуществляет сброс в сточные воды после биологических очистных сооружений. Все это негативно отражается на состоянии окружающей природной среды и может повлечь за собой ухудшение состояния здоровья граждан, проживающих на прилегающих к предприятию территориях.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zanmsk.ru/wp-content/uploads/2019/08/img_5529_562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558175" cy="322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onateka.com/images/20558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4"/>
            <a:ext cx="4581114" cy="333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5" y="220739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рек Тульской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6646"/>
            <a:ext cx="4572000" cy="484570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рек Тульской области относится к классам «загрязнённых» и «грязных». Ежегодно в них сбрасывается порядка 190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кубометров не очищенных надлежащим образом сточных вод. Самыми грязными водными объектами Тульской области считаются река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водохранилище, реки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Деготня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Дон. Любимым местом жителей города Липки является берег реки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можно не только искупаться, но и насладиться красотой природы. Но несколько лет назад жители нашего района могли наблюдать следующую картину: на протяжении десятков километров всплыла дохлая рыба. В местных СМИ эта проблема не поднималось, а для нас так и осталась загадка.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50" y="1124744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34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экологического состояния  почвы микрорайона 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786314" cy="52863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оценки любого зеленого насаждения лучше всего начинать с оценки состояния почвы. Мы знаем, что почва является очень важной средой для растений, т.к. вода и минеральные вещества поступают в растение с помощью корней именно из почвы.  Определяются: механический состав, кислотность, увлажненность и количество почвенных обитателей. Результаты исследования  показали, что  все образцы почв, имеют большие механические примеси камней, стекла и другие неопознанные материалы. Это свидетельствует о плохом экологическом состоянии окружающей нас почве. Результаты химического анализа  образцов почв показали, что  в составе  присутствуют соли железа, меди, никеля, сульфаты и хлориды. Важно, что все образцы почв не содержат вредных для человека соединений свинца.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4002751" cy="360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524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Экология Тульской области </vt:lpstr>
      <vt:lpstr>Презентация PowerPoint</vt:lpstr>
      <vt:lpstr>Экологическая обстановка</vt:lpstr>
      <vt:lpstr>Влияние Чернобыльской АЭС. </vt:lpstr>
      <vt:lpstr> Промышленные предприятия и заводы Тульской области. </vt:lpstr>
      <vt:lpstr>ОАО «Щекиноазот» и ПАО «Тулачермет»  </vt:lpstr>
      <vt:lpstr>АО "НАК "Азот" и ПАО Косогорский металлургический  завод  </vt:lpstr>
      <vt:lpstr>Загрязнение рек Тульской области </vt:lpstr>
      <vt:lpstr>Исследование экологического состояния  почвы микрорайона школы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Тульской области</dc:title>
  <dc:creator>Наталья Шерпакова</dc:creator>
  <cp:lastModifiedBy>Admin</cp:lastModifiedBy>
  <cp:revision>52</cp:revision>
  <dcterms:created xsi:type="dcterms:W3CDTF">2021-03-09T11:05:38Z</dcterms:created>
  <dcterms:modified xsi:type="dcterms:W3CDTF">2021-09-24T14:18:24Z</dcterms:modified>
</cp:coreProperties>
</file>