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63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17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48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61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53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46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70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65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71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86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62550-EBEA-4242-9EF9-46688EA49CF9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49A8-DB36-4053-843C-C8A8423EC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43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4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9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3" b="2886"/>
          <a:stretch/>
        </p:blipFill>
        <p:spPr>
          <a:xfrm>
            <a:off x="1211594" y="1"/>
            <a:ext cx="103128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5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427" y="0"/>
            <a:ext cx="70597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63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Нерус</dc:creator>
  <cp:lastModifiedBy>Нерус</cp:lastModifiedBy>
  <cp:revision>1</cp:revision>
  <dcterms:created xsi:type="dcterms:W3CDTF">2021-09-26T14:36:17Z</dcterms:created>
  <dcterms:modified xsi:type="dcterms:W3CDTF">2021-09-26T14:39:05Z</dcterms:modified>
</cp:coreProperties>
</file>