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Default Extension="ppt" ContentType="application/vnd.ms-powerpoint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  <p:sldMasterId id="2147483756" r:id="rId3"/>
    <p:sldMasterId id="2147483768" r:id="rId4"/>
    <p:sldMasterId id="2147483780" r:id="rId5"/>
    <p:sldMasterId id="2147483792" r:id="rId6"/>
    <p:sldMasterId id="2147483804" r:id="rId7"/>
  </p:sldMasterIdLst>
  <p:notesMasterIdLst>
    <p:notesMasterId r:id="rId36"/>
  </p:notesMasterIdLst>
  <p:sldIdLst>
    <p:sldId id="256" r:id="rId8"/>
    <p:sldId id="257" r:id="rId9"/>
    <p:sldId id="258" r:id="rId10"/>
    <p:sldId id="260" r:id="rId11"/>
    <p:sldId id="259" r:id="rId12"/>
    <p:sldId id="262" r:id="rId13"/>
    <p:sldId id="264" r:id="rId14"/>
    <p:sldId id="266" r:id="rId15"/>
    <p:sldId id="268" r:id="rId16"/>
    <p:sldId id="270" r:id="rId17"/>
    <p:sldId id="272" r:id="rId18"/>
    <p:sldId id="274" r:id="rId19"/>
    <p:sldId id="276" r:id="rId20"/>
    <p:sldId id="278" r:id="rId21"/>
    <p:sldId id="279" r:id="rId22"/>
    <p:sldId id="281" r:id="rId23"/>
    <p:sldId id="282" r:id="rId24"/>
    <p:sldId id="283" r:id="rId25"/>
    <p:sldId id="295" r:id="rId26"/>
    <p:sldId id="29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9FB40-70E6-4E5B-B632-17E28EA075EC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15A17-D1C2-4D2B-AFC3-C52126B2C9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2B41A-4013-4B58-9244-EC32B169BF4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  <p:sndAc>
      <p:stSnd>
        <p:snd r:embed="rId13" name="chimes.wav" builtIn="1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E8E12-180F-4624-934C-6CB42EABA60D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A8116-ACA5-46F7-A452-34FD8FF4E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  <p:sndAc>
      <p:stSnd>
        <p:snd r:embed="rId13" name="chimes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2000240"/>
          </a:xfrm>
        </p:spPr>
        <p:txBody>
          <a:bodyPr>
            <a:normAutofit fontScale="90000"/>
          </a:bodyPr>
          <a:lstStyle/>
          <a:p>
            <a:r>
              <a:rPr lang="ru-RU" b="0" dirty="0" err="1" smtClean="0"/>
              <a:t>Цифровизация</a:t>
            </a:r>
            <a:r>
              <a:rPr lang="ru-RU" b="0" dirty="0" smtClean="0"/>
              <a:t> дошкольного образования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157163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практика применения в воспитательно-образовательном процессе групп раннего возраста.</a:t>
            </a:r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16385" name="Picture 1" descr="C:\Users\Администратор\Pictures\карт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4500594" cy="35718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37258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256"/>
            <a:ext cx="8229600" cy="226853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Цвет подсолнухов и солнца,                                          Он как золото, блестит.                                        Жёлтым глазиком в оконце                            Одуванчик к нам глядит</a:t>
            </a:r>
            <a:endParaRPr lang="ru-RU" dirty="0"/>
          </a:p>
        </p:txBody>
      </p:sp>
      <p:pic>
        <p:nvPicPr>
          <p:cNvPr id="6" name="Рисунок 5" descr="одуванч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857364"/>
            <a:ext cx="3528000" cy="2520000"/>
          </a:xfrm>
          <a:prstGeom prst="rect">
            <a:avLst/>
          </a:prstGeom>
        </p:spPr>
      </p:pic>
      <p:pic>
        <p:nvPicPr>
          <p:cNvPr id="8" name="Рисунок 7" descr="солнце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2736304" cy="2736304"/>
          </a:xfrm>
          <a:prstGeom prst="rect">
            <a:avLst/>
          </a:prstGeom>
        </p:spPr>
      </p:pic>
      <p:pic>
        <p:nvPicPr>
          <p:cNvPr id="11" name="Рисунок 10" descr="подсолнухи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3775240" cy="284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280"/>
            <a:ext cx="8229600" cy="10683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 узнать зелёный цвет?                                            Тотчас просится ответ –                                                            Это цвет густой травы                                                                           И на дереве листвы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9128760" cy="501317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600" dirty="0" smtClean="0">
                <a:solidFill>
                  <a:schemeClr val="accent3"/>
                </a:solidFill>
              </a:rPr>
              <a:t>Зелёный</a:t>
            </a:r>
            <a:endParaRPr lang="ru-RU" sz="166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882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Зеленью природа наградила                              Гусеницу, ящериц, лягушку,                                               А ещё зубастых крокодилов,                                         Что из рек выходят на просушку</a:t>
            </a:r>
            <a:endParaRPr lang="ru-RU" dirty="0"/>
          </a:p>
        </p:txBody>
      </p:sp>
      <p:pic>
        <p:nvPicPr>
          <p:cNvPr id="5" name="Рисунок 4" descr="гусеница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348880"/>
            <a:ext cx="3007598" cy="1800000"/>
          </a:xfrm>
          <a:prstGeom prst="rect">
            <a:avLst/>
          </a:prstGeom>
        </p:spPr>
      </p:pic>
      <p:pic>
        <p:nvPicPr>
          <p:cNvPr id="19" name="Рисунок 18" descr="ящери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348880"/>
            <a:ext cx="2872346" cy="1800000"/>
          </a:xfrm>
          <a:prstGeom prst="rect">
            <a:avLst/>
          </a:prstGeom>
        </p:spPr>
      </p:pic>
      <p:pic>
        <p:nvPicPr>
          <p:cNvPr id="24" name="Рисунок 23" descr="лягушка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384" y="598592"/>
            <a:ext cx="2966190" cy="1404000"/>
          </a:xfrm>
          <a:prstGeom prst="rect">
            <a:avLst/>
          </a:prstGeom>
        </p:spPr>
      </p:pic>
      <p:pic>
        <p:nvPicPr>
          <p:cNvPr id="8" name="Рисунок 7" descr="крокодильчик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32656"/>
            <a:ext cx="4524266" cy="147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Все ребята знать должны,                                       Синий – цвет морской волны.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600" b="1" dirty="0" smtClean="0">
                <a:solidFill>
                  <a:schemeClr val="tx2"/>
                </a:solidFill>
              </a:rPr>
              <a:t>Синий</a:t>
            </a:r>
            <a:endParaRPr lang="ru-RU" sz="16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018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65320"/>
            <a:ext cx="8229600" cy="198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Синий – это неба цвет                                                   Дарит утром нам рассвет.                                                     Дарит синие цветы,                                                     Моря синего мечты.</a:t>
            </a:r>
          </a:p>
        </p:txBody>
      </p:sp>
      <p:pic>
        <p:nvPicPr>
          <p:cNvPr id="7" name="Рисунок 6" descr="василь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32656"/>
            <a:ext cx="1508260" cy="2016000"/>
          </a:xfrm>
          <a:prstGeom prst="rect">
            <a:avLst/>
          </a:prstGeom>
        </p:spPr>
      </p:pic>
      <p:pic>
        <p:nvPicPr>
          <p:cNvPr id="11" name="Рисунок 10" descr="колокольчик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348880"/>
            <a:ext cx="1584000" cy="1980000"/>
          </a:xfrm>
          <a:prstGeom prst="rect">
            <a:avLst/>
          </a:prstGeom>
        </p:spPr>
      </p:pic>
      <p:pic>
        <p:nvPicPr>
          <p:cNvPr id="12" name="Рисунок 11" descr="море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80143" cy="4343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Вот цвета лишь основные                                                Их намного больше в мире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истратор\Desktop\презентация\цветные шари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215370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274638"/>
            <a:ext cx="5466928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Посмотри,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какого цвета, назови!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ёлка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6336" y="2204864"/>
            <a:ext cx="1186560" cy="1728000"/>
          </a:xfrm>
        </p:spPr>
      </p:pic>
      <p:pic>
        <p:nvPicPr>
          <p:cNvPr id="5" name="Рисунок 4" descr="мухомор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941168"/>
            <a:ext cx="1584000" cy="1584000"/>
          </a:xfrm>
          <a:prstGeom prst="rect">
            <a:avLst/>
          </a:prstGeom>
        </p:spPr>
      </p:pic>
      <p:pic>
        <p:nvPicPr>
          <p:cNvPr id="7" name="Рисунок 6" descr="цыплёнок анимац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016" y="542176"/>
            <a:ext cx="1800000" cy="1800000"/>
          </a:xfrm>
          <a:prstGeom prst="rect">
            <a:avLst/>
          </a:prstGeom>
        </p:spPr>
      </p:pic>
      <p:pic>
        <p:nvPicPr>
          <p:cNvPr id="9" name="Рисунок 8" descr="туча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1844824"/>
            <a:ext cx="1800000" cy="1800000"/>
          </a:xfrm>
          <a:prstGeom prst="rect">
            <a:avLst/>
          </a:prstGeom>
        </p:spPr>
      </p:pic>
      <p:pic>
        <p:nvPicPr>
          <p:cNvPr id="10" name="Рисунок 9" descr="капуста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5013176"/>
            <a:ext cx="1428750" cy="1428750"/>
          </a:xfrm>
          <a:prstGeom prst="rect">
            <a:avLst/>
          </a:prstGeom>
        </p:spPr>
      </p:pic>
      <p:pic>
        <p:nvPicPr>
          <p:cNvPr id="11" name="Рисунок 10" descr="клубника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924944"/>
            <a:ext cx="1510472" cy="1224000"/>
          </a:xfrm>
          <a:prstGeom prst="rect">
            <a:avLst/>
          </a:prstGeom>
        </p:spPr>
      </p:pic>
      <p:pic>
        <p:nvPicPr>
          <p:cNvPr id="12" name="Рисунок 11" descr="репка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5229200"/>
            <a:ext cx="1617424" cy="1224000"/>
          </a:xfrm>
          <a:prstGeom prst="rect">
            <a:avLst/>
          </a:prstGeom>
        </p:spPr>
      </p:pic>
      <p:pic>
        <p:nvPicPr>
          <p:cNvPr id="14" name="Рисунок 13" descr="лимон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3356992"/>
            <a:ext cx="1443364" cy="1080000"/>
          </a:xfrm>
          <a:prstGeom prst="rect">
            <a:avLst/>
          </a:prstGeom>
        </p:spPr>
      </p:pic>
      <p:pic>
        <p:nvPicPr>
          <p:cNvPr id="15" name="Рисунок 14" descr="кузнечик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59183" y="1731288"/>
            <a:ext cx="2088120" cy="1368000"/>
          </a:xfrm>
          <a:prstGeom prst="rect">
            <a:avLst/>
          </a:prstGeom>
        </p:spPr>
      </p:pic>
      <p:pic>
        <p:nvPicPr>
          <p:cNvPr id="16" name="Рисунок 15" descr="кит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43808" y="4797152"/>
            <a:ext cx="2423520" cy="1224000"/>
          </a:xfrm>
          <a:prstGeom prst="rect">
            <a:avLst/>
          </a:prstGeom>
        </p:spPr>
      </p:pic>
      <p:pic>
        <p:nvPicPr>
          <p:cNvPr id="18" name="Рисунок 17" descr="сливка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3284984"/>
            <a:ext cx="1542491" cy="1476000"/>
          </a:xfrm>
          <a:prstGeom prst="rect">
            <a:avLst/>
          </a:prstGeom>
        </p:spPr>
      </p:pic>
      <p:pic>
        <p:nvPicPr>
          <p:cNvPr id="20" name="Рисунок 19" descr="флажок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24328" y="476672"/>
            <a:ext cx="1285875" cy="12858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Администратор\Desktop\презентация\учим фигу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10215634" cy="6899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Круг          квадрат     треугольник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00200"/>
            <a:ext cx="8072494" cy="4757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дминистратор\Desktop\презентация\найди зеленый треуголь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643734" cy="47752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Администратор\Desktop\презентация\квадра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8582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Темп развития общества напрямую зависит от творческих усилий самой личности, от тех возможностей и способностей, которыми она обладает. Человек будущего – это творческая, динамичная, свободная в своих суждениях личность, которая быстро ориентируется в мире меняющихся технологий и умеет самостоятельно принимать эффективные решения.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base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настоящее время окружающее цифровое пространство стало неотъемлемой составляющей жизни ребенка. Источником формирования представлений ребенка об окружающем мире, общечеловеческих ценностях, отношениях между людьми становятся не только родители, социальное окружение и образовательные организации, но и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медиаресурсы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Для  современных детей познавательная, исследовательская, игровая деятельность с помощью компьютерных средств является повседневным, привлекательным занятием, доступным способом получения новых знаний и впечатлений.</a:t>
            </a:r>
          </a:p>
          <a:p>
            <a:pPr fontAlgn="base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Потребности и интересы детей учтены в основных нормативных документах в области образования, где ключевой задачей является повышение качества и доступности образования, в том числе, посредством организации современного цифрового образовательного </a:t>
            </a:r>
            <a:r>
              <a:rPr lang="ru-RU" sz="2000" dirty="0">
                <a:solidFill>
                  <a:schemeClr val="bg1"/>
                </a:solidFill>
              </a:rPr>
              <a:t>пространства.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жёлтый круг</a:t>
            </a:r>
            <a:endParaRPr lang="ru-RU" dirty="0"/>
          </a:p>
        </p:txBody>
      </p:sp>
      <p:pic>
        <p:nvPicPr>
          <p:cNvPr id="32770" name="Picture 2" descr="C:\Users\Администратор\Desktop\презентация\круги три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572560" cy="4714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530" name="Picture 2" descr="C:\Users\Администратор\Pictures\маленький больш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Администратор\Pictures\мален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Администратор\Pictures\больш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Администратор\Pictures\мяч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Администратор\Desktop\презентация\большой мален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Администратор\Desktop\презентация\помидор и пе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93583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5400" dirty="0"/>
              <a:t>П</a:t>
            </a:r>
            <a:r>
              <a:rPr lang="ru-RU" sz="5400" dirty="0" smtClean="0"/>
              <a:t>оказ </a:t>
            </a:r>
            <a:r>
              <a:rPr lang="ru-RU" sz="5400" dirty="0" err="1"/>
              <a:t>мультимедийных</a:t>
            </a:r>
            <a:r>
              <a:rPr lang="ru-RU" sz="5400" dirty="0"/>
              <a:t> презентаций в работе с дошкольниками позволяет сделать мой образовательный процесс более ярким, интересным, эмоциональным</a:t>
            </a:r>
            <a:r>
              <a:rPr lang="ru-RU" sz="5400" dirty="0" smtClean="0"/>
              <a:t>.</a:t>
            </a:r>
          </a:p>
          <a:p>
            <a:pPr fontAlgn="base"/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235440" cy="7503521"/>
          </a:xfr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>
            <a:normAutofit/>
          </a:bodyPr>
          <a:lstStyle/>
          <a:p>
            <a:r>
              <a:rPr lang="ru-RU" b="1" i="1" cap="all" dirty="0" smtClean="0">
                <a:solidFill>
                  <a:schemeClr val="accent4"/>
                </a:solidFill>
                <a:latin typeface="Arial Black" pitchFamily="34" charset="0"/>
              </a:rPr>
              <a:t>Спасибо за внимание!</a:t>
            </a:r>
            <a:endParaRPr lang="ru-RU" b="1" i="1" cap="all" dirty="0">
              <a:solidFill>
                <a:schemeClr val="accent4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0112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Организация современной цифровой среды в ДОО способствует реализации ключевых принципов, целей и задач Федерального государственного образовательного стандарта дошкольного образования. Дошкольники, знакомясь с компьютерными технологиями и узнавая их возможности, испытывают интерес, удивление и радость от общения с ними. Интерактивные обучающие игры дают возможность организовать одновременное обучение детей, обладающих различными способностями и возможностями, выстраивать образовательную деятельность на основе индивидуальных особенностей каждого ребенка. Цифровые технологии являются эффективным средством для решения задач развивающего обучения и реализации </a:t>
            </a:r>
            <a:r>
              <a:rPr lang="ru-RU" sz="2000" dirty="0" err="1"/>
              <a:t>деятельностного</a:t>
            </a:r>
            <a:r>
              <a:rPr lang="ru-RU" sz="2000" dirty="0"/>
              <a:t> подхода, обогащения развивающей среды ДОО. </a:t>
            </a:r>
            <a:endParaRPr lang="ru-RU" sz="2000" dirty="0" smtClean="0"/>
          </a:p>
          <a:p>
            <a:pPr lvl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Наиболее эффективное воздействие на обучающихся оказывают современные аудиовизуальные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мультимедийные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средства обучения (электронные образовательные ресурсы). Аудиовизуальные средства, а также средства мультимедиа являются наиболее эффективным средством обучения и воспитания.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Мультимедиатехнология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позволяет обеспечить при решении задач автоматизации интеллектуальной деятельности объединение возможностей ЭВМ с традиционными для нашего восприятия средствами представления звуковой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видеоинфоpмации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для синтеза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тpех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стихий (звука, текста и графики, живого видео).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49244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своей работе я использую информационные технологии как в непосредственно образовательной деятельности, так и в и режимных моментах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Разнообразные ресурсы ИКТ помогают обеспечить и наглядность, которая способствует восприятию и лучшему запоминанию материала, а также формированию наглядно-образного мышления, что особенно важно для детей раннего возраста. Простые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презентации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заменяют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мне привычный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дидактический материал, выполняя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демонстрационную работу.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образовательной деятельности  «Предметная деятельность и игры с составными и динамическими игрушками» мы с детьми изучаем  цвет, форму и величину , и в этом мне помогает презентация</a:t>
            </a:r>
          </a:p>
          <a:p>
            <a:pPr fontAlgn="base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истратор\Pictures\заняти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3643315"/>
            <a:ext cx="6500858" cy="32146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5" name="Презентация" r:id="rId4" imgW="4570530" imgH="3427618" progId="PowerPoint.Show.8">
              <p:embed/>
            </p:oleObj>
          </a:graphicData>
        </a:graphic>
      </p:graphicFrame>
    </p:spTree>
  </p:cSld>
  <p:clrMapOvr>
    <a:masterClrMapping/>
  </p:clrMapOvr>
  <p:transition>
    <p:dissolv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начнём учить цвета, Приготовьтесь, детвора.</a:t>
            </a:r>
            <a:endParaRPr lang="ru-RU" dirty="0"/>
          </a:p>
        </p:txBody>
      </p:sp>
      <p:pic>
        <p:nvPicPr>
          <p:cNvPr id="8" name="Рисунок 7" descr="ЦВЕТ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0000"/>
            <a:ext cx="9152000" cy="51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3042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Что за цвет такой прекрасный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Светит ярким огоньком?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Угадали: это – красный!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Всем ребятам он знаком.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4908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600" b="1" dirty="0" smtClean="0">
                <a:solidFill>
                  <a:srgbClr val="C00000"/>
                </a:solidFill>
              </a:rPr>
              <a:t>Красный</a:t>
            </a:r>
            <a:endParaRPr lang="ru-RU" sz="1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49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293096"/>
            <a:ext cx="8229600" cy="21931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Красный цвет – он очень яркий.</a:t>
            </a:r>
          </a:p>
          <a:p>
            <a:pPr algn="ctr">
              <a:buNone/>
            </a:pPr>
            <a:r>
              <a:rPr lang="ru-RU" dirty="0" smtClean="0"/>
              <a:t>Помидор и перец сладкий,                                             Яблоко, арбуз внутри                                                                    Красный, красный – посмотри!</a:t>
            </a:r>
            <a:endParaRPr lang="ru-RU" dirty="0"/>
          </a:p>
        </p:txBody>
      </p:sp>
      <p:pic>
        <p:nvPicPr>
          <p:cNvPr id="4" name="Рисунок 3" descr="помидор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2450592" cy="2412000"/>
          </a:xfrm>
          <a:prstGeom prst="rect">
            <a:avLst/>
          </a:prstGeom>
        </p:spPr>
      </p:pic>
      <p:pic>
        <p:nvPicPr>
          <p:cNvPr id="5" name="Рисунок 4" descr="перец сладкий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88640"/>
            <a:ext cx="2445404" cy="2088000"/>
          </a:xfrm>
          <a:prstGeom prst="rect">
            <a:avLst/>
          </a:prstGeom>
        </p:spPr>
      </p:pic>
      <p:pic>
        <p:nvPicPr>
          <p:cNvPr id="6" name="Рисунок 5" descr="яблоко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336726" cy="2808000"/>
          </a:xfrm>
          <a:prstGeom prst="rect">
            <a:avLst/>
          </a:prstGeom>
        </p:spPr>
      </p:pic>
      <p:pic>
        <p:nvPicPr>
          <p:cNvPr id="9" name="Рисунок 8" descr="арбузик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916832"/>
            <a:ext cx="2584058" cy="2520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Жёлтый  - очень тёплый цвет,                           Потому, что это – свет!                                       Светят солнце и луна,                                  Светит лампа у окна…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41948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600" b="1" dirty="0" smtClean="0">
                <a:solidFill>
                  <a:srgbClr val="FFC000"/>
                </a:solidFill>
              </a:rPr>
              <a:t>Жёлтый</a:t>
            </a:r>
            <a:endParaRPr lang="ru-RU" sz="1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362</TotalTime>
  <Words>545</Words>
  <Application>Microsoft Office PowerPoint</Application>
  <PresentationFormat>Экран (4:3)</PresentationFormat>
  <Paragraphs>32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Апекс</vt:lpstr>
      <vt:lpstr>2_Апекс</vt:lpstr>
      <vt:lpstr>1_Апекс</vt:lpstr>
      <vt:lpstr>Поток</vt:lpstr>
      <vt:lpstr>1_Поток</vt:lpstr>
      <vt:lpstr>Тема Office</vt:lpstr>
      <vt:lpstr>1_Тема Office</vt:lpstr>
      <vt:lpstr>Презентация</vt:lpstr>
      <vt:lpstr>Цифровизация дошкольного образования: </vt:lpstr>
      <vt:lpstr>Слайд 2</vt:lpstr>
      <vt:lpstr>Слайд 3</vt:lpstr>
      <vt:lpstr>Слайд 4</vt:lpstr>
      <vt:lpstr>Слайд 5</vt:lpstr>
      <vt:lpstr>Мы начнём учить цвета, Приготовьтесь, детвора.</vt:lpstr>
      <vt:lpstr>Что за цвет такой прекрасный Светит ярким огоньком? Угадали: это – красный! Всем ребятам он знаком.</vt:lpstr>
      <vt:lpstr>Слайд 8</vt:lpstr>
      <vt:lpstr>Жёлтый  - очень тёплый цвет,                           Потому, что это – свет!                                       Светят солнце и луна,                                  Светит лампа у окна…</vt:lpstr>
      <vt:lpstr>Слайд 10</vt:lpstr>
      <vt:lpstr>Как узнать зелёный цвет?                                            Тотчас просится ответ –                                                            Это цвет густой травы                                                                           И на дереве листвы</vt:lpstr>
      <vt:lpstr>Слайд 12</vt:lpstr>
      <vt:lpstr>Все ребята знать должны,                                       Синий – цвет морской волны.</vt:lpstr>
      <vt:lpstr>Слайд 14</vt:lpstr>
      <vt:lpstr>Вот цвета лишь основные                                                Их намного больше в мире</vt:lpstr>
      <vt:lpstr>                                                                                            Посмотри,  Что какого цвета, назови! </vt:lpstr>
      <vt:lpstr>Слайд 17</vt:lpstr>
      <vt:lpstr>Круг          квадрат     треугольник</vt:lpstr>
      <vt:lpstr>Слайд 19</vt:lpstr>
      <vt:lpstr>Найди жёлтый круг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Спасибо за внимание!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Цифровизация дошкольного образования:</dc:title>
  <dc:creator>Дмитрий Каленюк</dc:creator>
  <cp:lastModifiedBy>Дмитрий Каленюк</cp:lastModifiedBy>
  <cp:revision>38</cp:revision>
  <dcterms:created xsi:type="dcterms:W3CDTF">2020-10-31T16:23:13Z</dcterms:created>
  <dcterms:modified xsi:type="dcterms:W3CDTF">2020-11-01T08:21:00Z</dcterms:modified>
</cp:coreProperties>
</file>