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8D912F-8420-4BD3-99B2-191A93BD8E4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E6F631-5A4A-4E0F-B3E2-119FFF5ED9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4"/>
            <a:ext cx="7772400" cy="49685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Путешествие в риторику</a:t>
            </a:r>
            <a:endParaRPr lang="ru-RU" dirty="0">
              <a:solidFill>
                <a:srgbClr val="FF0000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4843" y="1095602"/>
            <a:ext cx="6328792" cy="5039921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cs typeface="Angsana New" pitchFamily="18" charset="-34"/>
              </a:rPr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469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Говори, не торопись и смотри не ошибись.</a:t>
            </a:r>
          </a:p>
          <a:p>
            <a:r>
              <a:rPr lang="ru-RU" dirty="0"/>
              <a:t>1. Я по камешкам пошел – шубу </a:t>
            </a:r>
            <a:r>
              <a:rPr lang="ru-RU" dirty="0" err="1"/>
              <a:t>шёлкову</a:t>
            </a:r>
            <a:r>
              <a:rPr lang="ru-RU" dirty="0"/>
              <a:t> нашел.</a:t>
            </a:r>
          </a:p>
          <a:p>
            <a:r>
              <a:rPr lang="ru-RU" dirty="0"/>
              <a:t>2. Тары-бары, растабары!</a:t>
            </a:r>
          </a:p>
          <a:p>
            <a:r>
              <a:rPr lang="ru-RU" dirty="0"/>
              <a:t>У Варвары куры стары</a:t>
            </a:r>
          </a:p>
          <a:p>
            <a:r>
              <a:rPr lang="ru-RU" dirty="0"/>
              <a:t>3. Шла собака через мост, четыре лапы, пятый хвост.</a:t>
            </a:r>
          </a:p>
          <a:p>
            <a:r>
              <a:rPr lang="ru-RU" dirty="0"/>
              <a:t>4. От топота копыт пыль по полю летит.</a:t>
            </a:r>
          </a:p>
          <a:p>
            <a:r>
              <a:rPr lang="ru-RU" dirty="0"/>
              <a:t>5.Расскажите про покупки,</a:t>
            </a:r>
            <a:br>
              <a:rPr lang="ru-RU" dirty="0"/>
            </a:br>
            <a:r>
              <a:rPr lang="ru-RU" dirty="0"/>
              <a:t>      Про какие про покупки?</a:t>
            </a:r>
            <a:br>
              <a:rPr lang="ru-RU" dirty="0"/>
            </a:br>
            <a:r>
              <a:rPr lang="ru-RU" dirty="0"/>
              <a:t>     Про покупки, про покупки,</a:t>
            </a:r>
            <a:br>
              <a:rPr lang="ru-RU" dirty="0"/>
            </a:br>
            <a:r>
              <a:rPr lang="ru-RU" dirty="0"/>
              <a:t>     Про </a:t>
            </a:r>
            <a:r>
              <a:rPr lang="ru-RU" dirty="0" err="1"/>
              <a:t>покупочки</a:t>
            </a:r>
            <a:r>
              <a:rPr lang="ru-RU" dirty="0"/>
              <a:t> мои.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07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6.Четыре черненьких, </a:t>
            </a:r>
            <a:r>
              <a:rPr lang="ru-RU" dirty="0" err="1"/>
              <a:t>чумазеньких</a:t>
            </a:r>
            <a:r>
              <a:rPr lang="ru-RU" dirty="0"/>
              <a:t> чертенка</a:t>
            </a:r>
            <a:br>
              <a:rPr lang="ru-RU" dirty="0"/>
            </a:br>
            <a:r>
              <a:rPr lang="ru-RU" dirty="0"/>
              <a:t>      Чертили черными чернилами чертеж.</a:t>
            </a:r>
          </a:p>
          <a:p>
            <a:r>
              <a:rPr lang="ru-RU" dirty="0"/>
              <a:t>7.Кукушка кукушонку купила капюшон.</a:t>
            </a:r>
            <a:br>
              <a:rPr lang="ru-RU" dirty="0"/>
            </a:br>
            <a:r>
              <a:rPr lang="ru-RU" dirty="0"/>
              <a:t>       Надел кукушонок капюшон.</a:t>
            </a:r>
            <a:br>
              <a:rPr lang="ru-RU" dirty="0"/>
            </a:br>
            <a:r>
              <a:rPr lang="ru-RU" dirty="0"/>
              <a:t>       Как в капюшоне он смешон!</a:t>
            </a:r>
          </a:p>
          <a:p>
            <a:r>
              <a:rPr lang="ru-RU" dirty="0"/>
              <a:t>8.Говорил попугай попугаю:</a:t>
            </a:r>
            <a:br>
              <a:rPr lang="ru-RU" dirty="0"/>
            </a:br>
            <a:r>
              <a:rPr lang="ru-RU" dirty="0"/>
              <a:t>       Я тебя, попугай, попугаю.</a:t>
            </a:r>
            <a:br>
              <a:rPr lang="ru-RU" dirty="0"/>
            </a:br>
            <a:r>
              <a:rPr lang="ru-RU" dirty="0"/>
              <a:t>       Отвечает ему попугай:</a:t>
            </a:r>
            <a:br>
              <a:rPr lang="ru-RU" dirty="0"/>
            </a:br>
            <a:r>
              <a:rPr lang="ru-RU" dirty="0"/>
              <a:t>       Попугай, попугай, попугай</a:t>
            </a:r>
          </a:p>
          <a:p>
            <a:r>
              <a:rPr lang="ru-RU" dirty="0"/>
              <a:t>9.На опушке в избушке</a:t>
            </a:r>
            <a:br>
              <a:rPr lang="ru-RU" dirty="0"/>
            </a:br>
            <a:r>
              <a:rPr lang="ru-RU" dirty="0"/>
              <a:t>     Живут старушки-болтушки.</a:t>
            </a:r>
            <a:br>
              <a:rPr lang="ru-RU" dirty="0"/>
            </a:br>
            <a:r>
              <a:rPr lang="ru-RU" dirty="0"/>
              <a:t>     У каждой старушки лукошко,</a:t>
            </a:r>
            <a:br>
              <a:rPr lang="ru-RU" dirty="0"/>
            </a:br>
            <a:r>
              <a:rPr lang="ru-RU" dirty="0"/>
              <a:t>     В каждом лукошке кошка,</a:t>
            </a:r>
            <a:br>
              <a:rPr lang="ru-RU" dirty="0"/>
            </a:br>
            <a:r>
              <a:rPr lang="ru-RU" dirty="0"/>
              <a:t>     Кошки в лукошках шьют старушкам сапожки.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10.До города дорога в гору.</a:t>
            </a:r>
          </a:p>
          <a:p>
            <a:r>
              <a:rPr lang="ru-RU" dirty="0"/>
              <a:t> От города – с горы.</a:t>
            </a:r>
          </a:p>
          <a:p>
            <a:r>
              <a:rPr lang="ru-RU" dirty="0"/>
              <a:t>11.Вы малину мыли ли ?</a:t>
            </a:r>
          </a:p>
          <a:p>
            <a:r>
              <a:rPr lang="ru-RU" dirty="0"/>
              <a:t>Мыли, но не мылили.</a:t>
            </a:r>
          </a:p>
          <a:p>
            <a:r>
              <a:rPr lang="ru-RU" dirty="0"/>
              <a:t>12.Белые бараны били в барабаны.</a:t>
            </a:r>
          </a:p>
          <a:p>
            <a:r>
              <a:rPr lang="ru-RU" dirty="0"/>
              <a:t>13.Забавной обезьяне бросили бананы,</a:t>
            </a:r>
            <a:br>
              <a:rPr lang="ru-RU" dirty="0"/>
            </a:br>
            <a:r>
              <a:rPr lang="ru-RU" dirty="0"/>
              <a:t>     </a:t>
            </a:r>
            <a:r>
              <a:rPr lang="ru-RU" dirty="0" smtClean="0"/>
              <a:t> </a:t>
            </a:r>
            <a:r>
              <a:rPr lang="ru-RU" dirty="0"/>
              <a:t>Бросили бананы забавной обезьяне.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14</a:t>
            </a:r>
            <a:r>
              <a:rPr lang="ru-RU" dirty="0"/>
              <a:t>. У Кондрата куртка коротковата.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95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8" y="764704"/>
            <a:ext cx="8923007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9860" y="3009987"/>
            <a:ext cx="4925456" cy="277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9958" y="3008953"/>
            <a:ext cx="49925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6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ИГРАТЬ С НАШИМИ КУКЛАМИ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2276872"/>
            <a:ext cx="7867297" cy="442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134" y="1628800"/>
            <a:ext cx="9201022" cy="51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00709" y="1536563"/>
            <a:ext cx="6894689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5598" y="1591306"/>
            <a:ext cx="6741368" cy="37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7946" y="2706671"/>
            <a:ext cx="5256585" cy="295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6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56693" y="1508213"/>
            <a:ext cx="6894689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7511" y="1520397"/>
            <a:ext cx="6832132" cy="38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949823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 </a:t>
            </a:r>
            <a:r>
              <a:rPr lang="ru-RU" u="sng" dirty="0"/>
              <a:t>Слова умеют плакать и смеяться,</a:t>
            </a:r>
            <a:endParaRPr lang="ru-RU" dirty="0"/>
          </a:p>
          <a:p>
            <a:r>
              <a:rPr lang="ru-RU" dirty="0" smtClean="0"/>
              <a:t>Приказывать</a:t>
            </a:r>
            <a:r>
              <a:rPr lang="ru-RU" dirty="0"/>
              <a:t>, молить и заклинать.</a:t>
            </a:r>
          </a:p>
          <a:p>
            <a:r>
              <a:rPr lang="ru-RU" dirty="0" smtClean="0"/>
              <a:t>И</a:t>
            </a:r>
            <a:r>
              <a:rPr lang="ru-RU" dirty="0"/>
              <a:t>, словно сердце, кровью обливаться,</a:t>
            </a:r>
          </a:p>
          <a:p>
            <a:r>
              <a:rPr lang="ru-RU" dirty="0" smtClean="0"/>
              <a:t>И </a:t>
            </a:r>
            <a:r>
              <a:rPr lang="ru-RU" dirty="0"/>
              <a:t>равнодушно холодом дышать.</a:t>
            </a:r>
          </a:p>
          <a:p>
            <a:r>
              <a:rPr lang="ru-RU" dirty="0" smtClean="0"/>
              <a:t>И </a:t>
            </a:r>
            <a:r>
              <a:rPr lang="ru-RU" dirty="0"/>
              <a:t>всё это про слова, ведь именно с помощью них мы общаемся, понимаем друг друга, выражаем свои чувства. Словом можно наградить, словом можно и обидеть. Мои маленькие друзья, а вы знаете, для того, чтобы стать талантливыми собеседниками есть специальная наука! Называется она - </a:t>
            </a:r>
            <a:r>
              <a:rPr lang="ru-RU" b="1" dirty="0"/>
              <a:t>РИТОРИКА.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4401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43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ФОТОМОДЕЛЬ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6557" y="2757821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4966" y="2699988"/>
            <a:ext cx="5326200" cy="29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440160"/>
          </a:xfrm>
        </p:spPr>
        <p:txBody>
          <a:bodyPr/>
          <a:lstStyle/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137175"/>
            <a:ext cx="8352928" cy="46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3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ты хочешь молвить слово,</a:t>
            </a:r>
          </a:p>
          <a:p>
            <a:r>
              <a:rPr lang="ru-RU" dirty="0"/>
              <a:t>   Мой друг, подумай, не спеши.</a:t>
            </a:r>
          </a:p>
          <a:p>
            <a:r>
              <a:rPr lang="ru-RU" dirty="0"/>
              <a:t>   Оно бывает то сурово,</a:t>
            </a:r>
          </a:p>
          <a:p>
            <a:r>
              <a:rPr lang="ru-RU" dirty="0"/>
              <a:t>  То рождено теплом души.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На доброе слово не надо скупиться,</a:t>
            </a:r>
          </a:p>
          <a:p>
            <a:pPr marL="0" indent="0">
              <a:buNone/>
            </a:pPr>
            <a:r>
              <a:rPr lang="ru-RU" dirty="0" smtClean="0"/>
              <a:t> Сказать </a:t>
            </a:r>
            <a:r>
              <a:rPr lang="ru-RU" dirty="0"/>
              <a:t>это слово – что дать напиться.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 </a:t>
            </a:r>
            <a:r>
              <a:rPr lang="ru-RU" dirty="0"/>
              <a:t>словом обидным нельзя торопиться,</a:t>
            </a:r>
          </a:p>
          <a:p>
            <a:pPr marL="0" indent="0">
              <a:buNone/>
            </a:pPr>
            <a:r>
              <a:rPr lang="ru-RU" dirty="0"/>
              <a:t>Чтоб завтра себя самого не стыдиться.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dirty="0"/>
              <a:t>Чему  вы научились? ( Слушать и слышать. Красиво говорить.)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200229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708920"/>
            <a:ext cx="7745505" cy="3417242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/>
              <a:t> </a:t>
            </a:r>
            <a:r>
              <a:rPr lang="ru-RU" sz="8000" dirty="0"/>
              <a:t>Где впервые появилась наука Риторика? </a:t>
            </a:r>
          </a:p>
          <a:p>
            <a:pPr marL="0" indent="0">
              <a:buNone/>
            </a:pPr>
            <a:endParaRPr lang="ru-RU" sz="8000" dirty="0"/>
          </a:p>
          <a:p>
            <a:r>
              <a:rPr lang="ru-RU" sz="8000" dirty="0" smtClean="0"/>
              <a:t>Чему </a:t>
            </a:r>
            <a:r>
              <a:rPr lang="ru-RU" sz="8000" dirty="0"/>
              <a:t>учит риторика</a:t>
            </a:r>
            <a:r>
              <a:rPr lang="ru-RU" sz="8000" dirty="0" smtClean="0"/>
              <a:t>?</a:t>
            </a: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                             </a:t>
            </a:r>
          </a:p>
          <a:p>
            <a:r>
              <a:rPr lang="ru-RU" sz="8000" dirty="0" smtClean="0"/>
              <a:t> </a:t>
            </a:r>
            <a:r>
              <a:rPr lang="ru-RU" sz="8000" dirty="0"/>
              <a:t>Как называют человека, обладающего красноречием? </a:t>
            </a:r>
          </a:p>
          <a:p>
            <a:endParaRPr lang="ru-RU" sz="8000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                                                                                         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1054250"/>
          </a:xfrm>
        </p:spPr>
        <p:txBody>
          <a:bodyPr/>
          <a:lstStyle/>
          <a:p>
            <a:r>
              <a:rPr lang="ru-RU" sz="4800" b="1" u="sng" dirty="0"/>
              <a:t>Состязания интеллектуалов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1788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</a:t>
            </a:r>
            <a:r>
              <a:rPr lang="ru-RU" dirty="0" err="1" smtClean="0"/>
              <a:t>греция</a:t>
            </a:r>
            <a:endParaRPr lang="ru-RU" dirty="0"/>
          </a:p>
        </p:txBody>
      </p:sp>
      <p:pic>
        <p:nvPicPr>
          <p:cNvPr id="1026" name="Picture 2" descr="C:\Users\наташа\Downloads\картинки для рабочего стола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03" y="2247900"/>
            <a:ext cx="5817394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 </a:t>
            </a:r>
            <a:r>
              <a:rPr lang="ru-RU" dirty="0"/>
              <a:t>владеть </a:t>
            </a:r>
            <a:r>
              <a:rPr lang="ru-RU" dirty="0" smtClean="0"/>
              <a:t>словом,</a:t>
            </a:r>
            <a:br>
              <a:rPr lang="ru-RU" dirty="0" smtClean="0"/>
            </a:br>
            <a:r>
              <a:rPr lang="ru-RU" dirty="0" smtClean="0"/>
              <a:t>учит красноречию</a:t>
            </a:r>
            <a:endParaRPr lang="ru-RU" dirty="0"/>
          </a:p>
        </p:txBody>
      </p:sp>
      <p:pic>
        <p:nvPicPr>
          <p:cNvPr id="2050" name="Picture 2" descr="C:\Users\наташа\Downloads\картинки для рабочего стола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24320" cy="48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ша\Downloads\картинки для рабочего стола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" y="476672"/>
            <a:ext cx="9036496" cy="61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71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Кому принадлежат слова «Риторика есть наука… красно говорить и </a:t>
            </a:r>
            <a:r>
              <a:rPr lang="ru-RU" sz="4000" dirty="0" smtClean="0"/>
              <a:t>писать</a:t>
            </a:r>
            <a:r>
              <a:rPr lang="ru-RU" sz="4000" dirty="0"/>
              <a:t>»?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РИТОР</a:t>
            </a:r>
            <a:br>
              <a:rPr lang="ru-RU" dirty="0" smtClean="0"/>
            </a:br>
            <a:r>
              <a:rPr lang="ru-RU" dirty="0" smtClean="0"/>
              <a:t>ОРАТОР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 В. ЛОМОНОСОВ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516616" cy="479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631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99</TotalTime>
  <Words>316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Путешествие в риторику</vt:lpstr>
      <vt:lpstr>Презентация PowerPoint</vt:lpstr>
      <vt:lpstr>Чему  вы научились? ( Слушать и слышать. Красиво говорить.) </vt:lpstr>
      <vt:lpstr>Состязания интеллектуалов</vt:lpstr>
      <vt:lpstr>Древняя греция</vt:lpstr>
      <vt:lpstr>Учит владеть словом, учит красноречию</vt:lpstr>
      <vt:lpstr>Презентация PowerPoint</vt:lpstr>
      <vt:lpstr>РИТОР ОРАТОР</vt:lpstr>
      <vt:lpstr>М. В. ЛОМОНОСОВ</vt:lpstr>
      <vt:lpstr>СКОРОГОВОРКИНО</vt:lpstr>
      <vt:lpstr>Презентация PowerPoint</vt:lpstr>
      <vt:lpstr>Презентация PowerPoint</vt:lpstr>
      <vt:lpstr>Презентация PowerPoint</vt:lpstr>
      <vt:lpstr>ФОТОГРАФИЯ</vt:lpstr>
      <vt:lpstr>МЫ ЛЮБИМ ИГРАТЬ С НАШИМИ КУКЛАМИ</vt:lpstr>
      <vt:lpstr>РЕКЛАМА</vt:lpstr>
      <vt:lpstr>Презентация PowerPoint</vt:lpstr>
      <vt:lpstr>ХУДОЖНИК</vt:lpstr>
      <vt:lpstr>Презентация PowerPoint</vt:lpstr>
      <vt:lpstr>ФОТОМОДЕЛЬ</vt:lpstr>
      <vt:lpstr>СПАСИБО ЗА ВНИМАНИЕ.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риторику</dc:title>
  <dc:creator>Windows User</dc:creator>
  <cp:lastModifiedBy>Windows User</cp:lastModifiedBy>
  <cp:revision>11</cp:revision>
  <dcterms:created xsi:type="dcterms:W3CDTF">2019-05-14T19:39:01Z</dcterms:created>
  <dcterms:modified xsi:type="dcterms:W3CDTF">2019-05-20T20:16:30Z</dcterms:modified>
</cp:coreProperties>
</file>