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1AB6B-A552-4E07-B9D6-5CEDFE60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err="1"/>
              <a:t>Тема:весна</a:t>
            </a:r>
            <a:r>
              <a:rPr lang="ru-RU" sz="5400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EFDE1F-216F-44C8-959E-131230DF7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5010" y="3613150"/>
            <a:ext cx="8596668" cy="1570962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 Конспект занятие по познавательному развитию с использованием ЭОР в младшей группе. ОО «Познавательное развитие» Формирование целостной картины мира</a:t>
            </a:r>
            <a:r>
              <a:rPr lang="ru-RU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0467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A7897-8A8A-4DFD-96EB-E8813E2B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Ребята, а теперь давайте послушаем пение жаворонка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 (запись пения жаворонка)</a:t>
            </a:r>
            <a:b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b="1" dirty="0">
                <a:latin typeface="Times New Roman" panose="02020603050405020304" pitchFamily="18" charset="0"/>
              </a:rPr>
              <a:t>- На солнце темный лес зардел,</a:t>
            </a:r>
            <a:br>
              <a:rPr lang="ru-RU" sz="1800" b="1" dirty="0">
                <a:latin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</a:rPr>
              <a:t>  В долине пар белеет тонкий,</a:t>
            </a:r>
            <a:br>
              <a:rPr lang="ru-RU" sz="1800" b="1" dirty="0">
                <a:latin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</a:rPr>
              <a:t>  И песню раннюю запел</a:t>
            </a:r>
            <a:br>
              <a:rPr lang="ru-RU" sz="1800" b="1" dirty="0">
                <a:latin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</a:rPr>
              <a:t>  В лазури жаворонок звонкий.</a:t>
            </a:r>
            <a:br>
              <a:rPr lang="ru-RU" sz="1800" b="1" dirty="0">
                <a:latin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</a:rPr>
              <a:t>  Он голосисто с вышины</a:t>
            </a:r>
            <a:br>
              <a:rPr lang="ru-RU" sz="1800" b="1" dirty="0">
                <a:latin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</a:rPr>
              <a:t>  Поет, на солнышке сверкая:</a:t>
            </a:r>
            <a:br>
              <a:rPr lang="ru-RU" sz="1800" b="1" dirty="0">
                <a:latin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</a:rPr>
              <a:t>  Весна пришла к нам молодая,</a:t>
            </a:r>
            <a:br>
              <a:rPr lang="ru-RU" sz="1800" b="1" dirty="0">
                <a:latin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</a:rPr>
              <a:t>  Я здесь пою приход весны.</a:t>
            </a:r>
            <a:br>
              <a:rPr lang="ru-RU" sz="1800" b="1" dirty="0">
                <a:latin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 descr="Картинки по запросу фото жаворонка">
            <a:extLst>
              <a:ext uri="{FF2B5EF4-FFF2-40B4-BE49-F238E27FC236}">
                <a16:creationId xmlns:a16="http://schemas.microsoft.com/office/drawing/2014/main" id="{BF9C019D-967B-4561-8CF9-546CA94B9CD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4" y="1085849"/>
            <a:ext cx="6105526" cy="496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335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0A1DF-54C5-4A98-919A-DEB5C28B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марте  мы поздравляем наших мам, бабушек и всех женщин с праздником 8 Марта!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 descr="Картинки по запросу фото 8 марта мамин день">
            <a:extLst>
              <a:ext uri="{FF2B5EF4-FFF2-40B4-BE49-F238E27FC236}">
                <a16:creationId xmlns:a16="http://schemas.microsoft.com/office/drawing/2014/main" id="{62D288E5-5A6D-4F8C-B086-25CA63E15F2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238250"/>
            <a:ext cx="8858250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088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E26CC-6883-41CA-9283-962821E3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>
              <a:spcAft>
                <a:spcPts val="15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 мартом приходит апрель. Что же происходит в апреле?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(Ответы детей).</a:t>
            </a:r>
            <a:b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Апрель, апрель!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дворе звенит капель.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 полям бегут ручьи,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дорогах лужи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Скоро выйдут муравьи.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После зимней стужи.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BC533-531D-42D7-96C6-1AB027987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20052"/>
            <a:ext cx="8596668" cy="3880773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Рисунок 3" descr="Картинки по запросу весенние ручьи">
            <a:extLst>
              <a:ext uri="{FF2B5EF4-FFF2-40B4-BE49-F238E27FC236}">
                <a16:creationId xmlns:a16="http://schemas.microsoft.com/office/drawing/2014/main" id="{9AF74DEE-8E73-493C-9E27-B01C7EC6ADC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390775"/>
            <a:ext cx="7658101" cy="430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1542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DD468-85B7-4CB6-8CB6-9C0D0F2CE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Пробирается медведь</a:t>
            </a:r>
            <a:b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Сквозь лесной валежник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4" name="Объект 3" descr="Камчатские медведи просыпаются после зимней спячки">
            <a:extLst>
              <a:ext uri="{FF2B5EF4-FFF2-40B4-BE49-F238E27FC236}">
                <a16:creationId xmlns:a16="http://schemas.microsoft.com/office/drawing/2014/main" id="{B526E99C-C658-4E53-B114-1C69368348C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276351"/>
            <a:ext cx="8086725" cy="497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3987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C0007-9E5C-431D-BC35-0A88F81D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Стали птицы песни петь,</a:t>
            </a:r>
            <a:b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И расцвёл подснежник</a:t>
            </a:r>
            <a:endParaRPr lang="ru-RU" sz="1600" dirty="0"/>
          </a:p>
        </p:txBody>
      </p:sp>
      <p:pic>
        <p:nvPicPr>
          <p:cNvPr id="4" name="Объект 3" descr="Картинки по запросу фото подснежника">
            <a:extLst>
              <a:ext uri="{FF2B5EF4-FFF2-40B4-BE49-F238E27FC236}">
                <a16:creationId xmlns:a16="http://schemas.microsoft.com/office/drawing/2014/main" id="{BFFF6CC7-776F-4DB5-B023-225A5FDAA6B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219200"/>
            <a:ext cx="7685616" cy="538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9657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4C06C-A5AC-4FB6-B7A0-CF912FCC3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если подойти к деревьям поближе и приглядеться к веточкам, то можно найти на них маленькие пушистые комочки. Это почки - из них скоро появятся первые листочки.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 descr="Картинки по запросу фото веточек вербы">
            <a:extLst>
              <a:ext uri="{FF2B5EF4-FFF2-40B4-BE49-F238E27FC236}">
                <a16:creationId xmlns:a16="http://schemas.microsoft.com/office/drawing/2014/main" id="{9F566521-7B62-43BE-B767-E0403E879AF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333500"/>
            <a:ext cx="7972425" cy="534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712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20F80-B942-4E87-81A7-9D248AC3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уже и снег почти растаял, а кое - где, на открытых участках, уже появилась зеленая травка и первоцветы.</a:t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4" name="Объект 3" descr="Картинки по запросу фото первой зеленой травки весной">
            <a:extLst>
              <a:ext uri="{FF2B5EF4-FFF2-40B4-BE49-F238E27FC236}">
                <a16:creationId xmlns:a16="http://schemas.microsoft.com/office/drawing/2014/main" id="{A064AFE0-773F-461D-838E-90472E75400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247775"/>
            <a:ext cx="7990416" cy="529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1013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5978A-040F-4278-8289-21F0153DF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выйдем на лужок и сделаем кружок, давайте поиграем и покажем весну.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сосулек звон, звон, звон, звон.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Просыпайся, клен, клен, клен, клен.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Растопился снег, снег, снег, снег.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Ручейки—в бег, в бег, в бег, в бег.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 шагает — топ, топ, топ, топ.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Почки, слышно — хлоп, хлоп, хлоп, хлоп.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 descr="Картинки по запросу фото весенняя капель">
            <a:extLst>
              <a:ext uri="{FF2B5EF4-FFF2-40B4-BE49-F238E27FC236}">
                <a16:creationId xmlns:a16="http://schemas.microsoft.com/office/drawing/2014/main" id="{F65DCC88-936B-46D4-9A62-0762299A11D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2600325"/>
            <a:ext cx="6914092" cy="4114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0857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868F0-F56A-4161-A736-C3E1A54F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 апрелем приходит май. И 1 Мая мы празднуем праздник весны и труда! В этот день можно много гулять или поехать загород, потому что на улице уже тепло. Можно также  поехать на дачу и помочь бабушке и маме с огородом.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 descr="Картинки по запросу фото 1 мая">
            <a:extLst>
              <a:ext uri="{FF2B5EF4-FFF2-40B4-BE49-F238E27FC236}">
                <a16:creationId xmlns:a16="http://schemas.microsoft.com/office/drawing/2014/main" id="{3D2761D2-DE5D-40A0-AC19-CCB635BB7B4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1381125"/>
            <a:ext cx="8220075" cy="517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154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23FBC-F626-4EE8-91A8-5FC462DDC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677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- 9 мая  мы празднуем День Победы. В этот день, более полувека назад, наши дедушки и прадедушки победили врага, победив зло, они подарили нам мир, который нам надо ценить!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День Победы?                                  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праздничный салют:                              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Фейерверк взлетает в небо,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Рассыпаясь там и тут.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фрукты и конфеты,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запахи весны...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День Победы?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значит — нет войны.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 descr="Картинки по запросу фото 9 мая с салютом">
            <a:extLst>
              <a:ext uri="{FF2B5EF4-FFF2-40B4-BE49-F238E27FC236}">
                <a16:creationId xmlns:a16="http://schemas.microsoft.com/office/drawing/2014/main" id="{996074D0-54A2-43B6-BEF6-8A1D32097F5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6" y="1362076"/>
            <a:ext cx="6000750" cy="5133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155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E3BB6-4BE2-45BD-890F-7CE8E4C5F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9" y="1190625"/>
            <a:ext cx="8596668" cy="132080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</a:rPr>
              <a:t>Цели: </a:t>
            </a:r>
            <a:r>
              <a:rPr lang="ru-RU" sz="2000" b="1" dirty="0">
                <a:latin typeface="Times New Roman" panose="02020603050405020304" pitchFamily="18" charset="0"/>
              </a:rPr>
              <a:t>закрепление и повторение пройденного материала, полученного на занятиях в течение марта, апреля и мая.</a:t>
            </a:r>
            <a:br>
              <a:rPr lang="ru-RU" sz="2000" b="1" dirty="0">
                <a:latin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D8ACCF-8B0B-4B71-AE13-52221AE98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09" y="2817814"/>
            <a:ext cx="8596668" cy="3880773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+mj-cs"/>
              </a:rPr>
              <a:t>Задачи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+mj-cs"/>
              </a:rPr>
              <a:t>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+mj-cs"/>
              </a:rPr>
              <a:t>закрепляем знания о смене времен года; повторяем названия весенних месяцев; даем наглядно – образное представление об изменениях, которые происходят весной; закладываем основы экологического воспитания; напоминаем детям о главных весенних праздниках.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+mj-cs"/>
              </a:rPr>
              <a:t>Оборудование: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+mj-cs"/>
              </a:rPr>
              <a:t> компьютерная презентация; запись пения скворца и жаворонка.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590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BD35C-DEA5-4E35-BA03-43EDFEB46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мае на деревьях появляются нежно – зеленые листочки.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 descr="Картинки по запросу на деревьях появляются первые листочки фото">
            <a:extLst>
              <a:ext uri="{FF2B5EF4-FFF2-40B4-BE49-F238E27FC236}">
                <a16:creationId xmlns:a16="http://schemas.microsoft.com/office/drawing/2014/main" id="{B100A5ED-8B43-4959-A886-8E4289DDC2D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09650"/>
            <a:ext cx="8124825" cy="561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7601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0EBE8-2609-4C86-A660-685DE54F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Появляются насекомые и бабочки.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 descr="Картинки по запросу фото весной просыпаются  бабочки">
            <a:extLst>
              <a:ext uri="{FF2B5EF4-FFF2-40B4-BE49-F238E27FC236}">
                <a16:creationId xmlns:a16="http://schemas.microsoft.com/office/drawing/2014/main" id="{32752977-D5B4-4CA0-8EC0-123FFD0F7E7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" b="29055"/>
          <a:stretch/>
        </p:blipFill>
        <p:spPr bwMode="auto">
          <a:xfrm>
            <a:off x="485774" y="1057275"/>
            <a:ext cx="8372475" cy="5505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4017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E8F94-B3AD-40D3-BE43-3A130316F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конце мая зацветают деревья. Воздух наполняется тонким ароматом цветов. В      весеннем лесу заливаются птицы, они радуются солнцу и приходу тепла.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Черемуха душистая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 весною расцвела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И ветки золотистые,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Что кудри, завила.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 descr="Картинки по запросу цветение черемухи">
            <a:extLst>
              <a:ext uri="{FF2B5EF4-FFF2-40B4-BE49-F238E27FC236}">
                <a16:creationId xmlns:a16="http://schemas.microsoft.com/office/drawing/2014/main" id="{0A9AEACF-46DE-4E93-89E7-CF92393E5E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339976"/>
            <a:ext cx="7229475" cy="431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2473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3CE35-47A2-4F87-82C2-A710C5D74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 заканчивается цветением сирени и приходом лета.</a:t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4" name="Объект 3" descr="Картинки по запросу цветение сирени фото">
            <a:extLst>
              <a:ext uri="{FF2B5EF4-FFF2-40B4-BE49-F238E27FC236}">
                <a16:creationId xmlns:a16="http://schemas.microsoft.com/office/drawing/2014/main" id="{54E13886-60CE-4235-9F16-2F994DAC3AE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028701"/>
            <a:ext cx="7572375" cy="546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854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E5033-A49B-4B7E-BF9A-E81A693A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наше занятие подходит к концу. Давайте ещё раз вспомним и назовем весенние месяцы.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Март, Апрель и Май – смотри, не забывай!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 descr="Похожее изображение">
            <a:extLst>
              <a:ext uri="{FF2B5EF4-FFF2-40B4-BE49-F238E27FC236}">
                <a16:creationId xmlns:a16="http://schemas.microsoft.com/office/drawing/2014/main" id="{87A3029E-872A-406B-93A1-0294D2009B4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0" b="9963"/>
          <a:stretch/>
        </p:blipFill>
        <p:spPr bwMode="auto">
          <a:xfrm>
            <a:off x="677335" y="1590675"/>
            <a:ext cx="8310070" cy="4724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261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8687E-0865-40BE-8473-F347D6E05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предлагает малышам отгадать загадку и узнать, какому времени года будет посвящено сегодняшнее занятие:</a:t>
            </a:r>
            <a:br>
              <a:rPr lang="ru-RU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3144AD-6268-4B4F-AC44-29CD589AC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Тает снежок, ожил лужок, день прибывает. Когда это бывает?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детей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 Правильно ребята, сегодняшнее занятие будет посвящено весне.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когда к нам приходит весна? (</a:t>
            </a:r>
            <a:r>
              <a:rPr lang="ru-RU" sz="1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детей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снег повсюду тает,</a:t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становится длинней,</a:t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все зазеленело,</a:t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полях звенит ручей,</a:t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стал теплее ветер,</a:t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птицам не до сна,</a:t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солнце ярче светит,</a:t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к нам пришла весна!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12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Картинки по запросу фотографии весны">
            <a:extLst>
              <a:ext uri="{FF2B5EF4-FFF2-40B4-BE49-F238E27FC236}">
                <a16:creationId xmlns:a16="http://schemas.microsoft.com/office/drawing/2014/main" id="{2EA9CFA6-BCCE-48B3-8F5B-322FB25A405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2" y="603314"/>
            <a:ext cx="8776355" cy="5778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7571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7BB4F-4DBD-48E0-BF1E-4988403B4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Да, действительно, весну не перепутаешь ни с чем. Весной природа постепенно оживает после холодной зимы. Весна – это переход от зимы к лету. </a:t>
            </a:r>
            <a:endParaRPr lang="ru-RU" sz="16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51B6760-0AFE-4A83-A914-507127E93B7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2455" t="8571" r="12412" b="3095"/>
          <a:stretch/>
        </p:blipFill>
        <p:spPr bwMode="auto">
          <a:xfrm>
            <a:off x="677334" y="1276350"/>
            <a:ext cx="8596668" cy="5124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429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9DA7C-DFAD-4A8D-A361-3794123B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первый весенний месяц – это март. Что же происходит в марте?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(Ответы детей)</a:t>
            </a:r>
            <a:b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ребята, в марте ещё много снега и холодно, но уже появляются первые проталины. Снег   начинает таять, еще немного и побегут ручьи: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Картинки по запросу весенние проталины фото">
            <a:extLst>
              <a:ext uri="{FF2B5EF4-FFF2-40B4-BE49-F238E27FC236}">
                <a16:creationId xmlns:a16="http://schemas.microsoft.com/office/drawing/2014/main" id="{CD78F5DA-4C6D-4C1C-A46A-BE8B541C03E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390650"/>
            <a:ext cx="8596667" cy="4921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06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2FC13-6252-4999-8436-5E7E9587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В марте прилетают первые птицы из теплых стран. Грачи – первые вестники весны! Часто говорят: "Весна пришла, грачи прилетели!" Скоро прилетят и другие птицы: жаворонки, скворцы, утки, гуси, соловьи, ласточки, кукушки, журавли, дрозды.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 descr="Картинки по запросу картина грачи прилетели фото">
            <a:extLst>
              <a:ext uri="{FF2B5EF4-FFF2-40B4-BE49-F238E27FC236}">
                <a16:creationId xmlns:a16="http://schemas.microsoft.com/office/drawing/2014/main" id="{8C8CCCE3-5DA8-4074-8F72-4E5F673D2AD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9" y="1526959"/>
            <a:ext cx="8389397" cy="5086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096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ACAA8-F2CC-4764-B541-841432C8A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посмотрите, как важно грач расхаживает по снегу. Эта птица большого размера и черного цвета</a:t>
            </a: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4" name="Объект 3" descr="Картинки по запросу фото грача">
            <a:extLst>
              <a:ext uri="{FF2B5EF4-FFF2-40B4-BE49-F238E27FC236}">
                <a16:creationId xmlns:a16="http://schemas.microsoft.com/office/drawing/2014/main" id="{22E8C623-73EF-4966-AC2A-526A1FE4CCC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0" y="1257300"/>
            <a:ext cx="9067060" cy="5418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334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BF0CD-C6AE-43A4-8EF7-B9538691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к нам весной прилетают всеми любимые скворцы и жаворонки. Эти птицы тоже прилетают в марте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включает запись пения скворца).</a:t>
            </a:r>
            <a:b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посмотрите, скворец необыкновенно красив – черное оперение с отливом красноватого, фиолетового, зеленоватого цветов. Чтобы привлечь эту красивую и полезную птицу, взрослые и дети делают скворечники и вешают их на деревья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Картинки по запросу фото скворца">
            <a:extLst>
              <a:ext uri="{FF2B5EF4-FFF2-40B4-BE49-F238E27FC236}">
                <a16:creationId xmlns:a16="http://schemas.microsoft.com/office/drawing/2014/main" id="{09A2E113-B40F-41F8-AD76-4825502605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1" y="1930400"/>
            <a:ext cx="6489576" cy="486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215609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</TotalTime>
  <Words>990</Words>
  <Application>Microsoft Office PowerPoint</Application>
  <PresentationFormat>Широкоэкранный</PresentationFormat>
  <Paragraphs>30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Wingdings 3</vt:lpstr>
      <vt:lpstr>Аспект</vt:lpstr>
      <vt:lpstr>Тема:весна </vt:lpstr>
      <vt:lpstr>Цели: закрепление и повторение пройденного материала, полученного на занятиях в течение марта, апреля и мая. </vt:lpstr>
      <vt:lpstr>Воспитатель предлагает малышам отгадать загадку и узнать, какому времени года будет посвящено сегодняшнее занятие: </vt:lpstr>
      <vt:lpstr>Презентация PowerPoint</vt:lpstr>
      <vt:lpstr>- Да, действительно, весну не перепутаешь ни с чем. Весной природа постепенно оживает после холодной зимы. Весна – это переход от зимы к лету. </vt:lpstr>
      <vt:lpstr>-И первый весенний месяц – это март. Что же происходит в марте? (Ответы детей) - Правильно ребята, в марте ещё много снега и холодно, но уже появляются первые проталины. Снег   начинает таять, еще немного и побегут ручьи:  </vt:lpstr>
      <vt:lpstr>- В марте прилетают первые птицы из теплых стран. Грачи – первые вестники весны! Часто говорят: "Весна пришла, грачи прилетели!" Скоро прилетят и другие птицы: жаворонки, скворцы, утки, гуси, соловьи, ласточки, кукушки, журавли, дрозды.   </vt:lpstr>
      <vt:lpstr>- Ребята, посмотрите, как важно грач расхаживает по снегу. Эта птица большого размера и черного цвета.  </vt:lpstr>
      <vt:lpstr>- Далее к нам весной прилетают всеми любимые скворцы и жаворонки. Эти птицы тоже прилетают в марте (воспитатель включает запись пения скворца). - Ребята, посмотрите, скворец необыкновенно красив – черное оперение с отливом красноватого, фиолетового, зеленоватого цветов. Чтобы привлечь эту красивую и полезную птицу, взрослые и дети делают скворечники и вешают их на деревья. </vt:lpstr>
      <vt:lpstr>- Ребята, а теперь давайте послушаем пение жаворонка… (запись пения жаворонка)  - На солнце темный лес зардел,   В долине пар белеет тонкий,   И песню раннюю запел   В лазури жаворонок звонкий.    Он голосисто с вышины   Поет, на солнышке сверкая:   Весна пришла к нам молодая,   Я здесь пою приход весны.    </vt:lpstr>
      <vt:lpstr>- В марте  мы поздравляем наших мам, бабушек и всех женщин с праздником 8 Марта! </vt:lpstr>
      <vt:lpstr>- За мартом приходит апрель. Что же происходит в апреле? (Ответы детей). - Апрель, апрель!   На дворе звенит капель.   По полям бегут ручьи,   На дорогах лужи   Скоро выйдут муравьи.   После зимней стужи. </vt:lpstr>
      <vt:lpstr>Пробирается медведь Сквозь лесной валежник. </vt:lpstr>
      <vt:lpstr>- Стали птицы песни петь,    И расцвёл подснежник</vt:lpstr>
      <vt:lpstr>- Ребята, если подойти к деревьям поближе и приглядеться к веточкам, то можно найти на них маленькие пушистые комочки. Это почки - из них скоро появятся первые листочки.  </vt:lpstr>
      <vt:lpstr>- Вот уже и снег почти растаял, а кое - где, на открытых участках, уже появилась зеленая травка и первоцветы. </vt:lpstr>
      <vt:lpstr>- Ребята, выйдем на лужок и сделаем кружок, давайте поиграем и покажем весну.   От сосулек звон, звон, звон, звон.   Просыпайся, клен, клен, клен, клен.   Растопился снег, снег, снег, снег.   Ручейки—в бег, в бег, в бег, в бег.   Гром шагает — топ, топ, топ, топ.    Почки, слышно — хлоп, хлоп, хлоп, хлоп. </vt:lpstr>
      <vt:lpstr>- За апрелем приходит май. И 1 Мая мы празднуем праздник весны и труда! В этот день можно много гулять или поехать загород, потому что на улице уже тепло. Можно также  поехать на дачу и помочь бабушке и маме с огородом. </vt:lpstr>
      <vt:lpstr>- 9 мая  мы празднуем День Победы. В этот день, более полувека назад, наши дедушки и прадедушки победили врага, победив зло, они подарили нам мир, который нам надо ценить!  Что такое День Победы?                                   Это праздничный салют:                               Фейерверк взлетает в небо, Рассыпаясь там и тут.  Это фрукты и конфеты, Это запахи весны... Что такое День Победы? Это значит — нет войны. </vt:lpstr>
      <vt:lpstr>- В мае на деревьях появляются нежно – зеленые листочки. </vt:lpstr>
      <vt:lpstr>- Появляются насекомые и бабочки. </vt:lpstr>
      <vt:lpstr>- В конце мая зацветают деревья. Воздух наполняется тонким ароматом цветов. В      весеннем лесу заливаются птицы, они радуются солнцу и приходу тепла. - Черемуха душистая   С весною расцвела   И ветки золотистые,   Что кудри, завила. </vt:lpstr>
      <vt:lpstr>- Май заканчивается цветением сирени и приходом лета. </vt:lpstr>
      <vt:lpstr>- Ребята, наше занятие подходит к концу. Давайте ещё раз вспомним и назовем весенние месяцы.  - Март, Апрель и Май – смотри, не забывай!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Тема:весна</dc:title>
  <dc:creator>Ivanenko, Andrey (RC-RU DI FA SUP)</dc:creator>
  <cp:lastModifiedBy>Ivanenko, Andrey (RC-RU DI FA SUP)</cp:lastModifiedBy>
  <cp:revision>31</cp:revision>
  <dcterms:created xsi:type="dcterms:W3CDTF">2021-10-20T20:08:27Z</dcterms:created>
  <dcterms:modified xsi:type="dcterms:W3CDTF">2021-10-20T23:17:06Z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9b6cd5-d141-4a33-8bf1-0ca04484304f_Enabled">
    <vt:lpwstr>true</vt:lpwstr>
  </property>
  <property fmtid="{D5CDD505-2E9C-101B-9397-08002B2CF9AE}" pid="3" name="MSIP_Label_a59b6cd5-d141-4a33-8bf1-0ca04484304f_SetDate">
    <vt:lpwstr>2021-10-20T20:27:04Z</vt:lpwstr>
  </property>
  <property fmtid="{D5CDD505-2E9C-101B-9397-08002B2CF9AE}" pid="4" name="MSIP_Label_a59b6cd5-d141-4a33-8bf1-0ca04484304f_Method">
    <vt:lpwstr>Standard</vt:lpwstr>
  </property>
  <property fmtid="{D5CDD505-2E9C-101B-9397-08002B2CF9AE}" pid="5" name="MSIP_Label_a59b6cd5-d141-4a33-8bf1-0ca04484304f_Name">
    <vt:lpwstr>restricted-default</vt:lpwstr>
  </property>
  <property fmtid="{D5CDD505-2E9C-101B-9397-08002B2CF9AE}" pid="6" name="MSIP_Label_a59b6cd5-d141-4a33-8bf1-0ca04484304f_SiteId">
    <vt:lpwstr>38ae3bcd-9579-4fd4-adda-b42e1495d55a</vt:lpwstr>
  </property>
  <property fmtid="{D5CDD505-2E9C-101B-9397-08002B2CF9AE}" pid="7" name="MSIP_Label_a59b6cd5-d141-4a33-8bf1-0ca04484304f_ActionId">
    <vt:lpwstr>183d7f92-541a-4599-845c-e264f3a78998</vt:lpwstr>
  </property>
  <property fmtid="{D5CDD505-2E9C-101B-9397-08002B2CF9AE}" pid="8" name="MSIP_Label_a59b6cd5-d141-4a33-8bf1-0ca04484304f_ContentBits">
    <vt:lpwstr>0</vt:lpwstr>
  </property>
  <property fmtid="{D5CDD505-2E9C-101B-9397-08002B2CF9AE}" pid="9" name="Document_Confidentiality">
    <vt:lpwstr>Restricted</vt:lpwstr>
  </property>
</Properties>
</file>