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1"/>
  </p:notesMasterIdLst>
  <p:sldIdLst>
    <p:sldId id="278" r:id="rId7"/>
    <p:sldId id="277" r:id="rId8"/>
    <p:sldId id="279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4" r:id="rId17"/>
    <p:sldId id="263" r:id="rId18"/>
    <p:sldId id="265" r:id="rId19"/>
    <p:sldId id="266" r:id="rId20"/>
    <p:sldId id="267" r:id="rId21"/>
    <p:sldId id="268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6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Rg st="1" end="24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30" autoAdjust="0"/>
  </p:normalViewPr>
  <p:slideViewPr>
    <p:cSldViewPr>
      <p:cViewPr varScale="1">
        <p:scale>
          <a:sx n="70" d="100"/>
          <a:sy n="70" d="100"/>
        </p:scale>
        <p:origin x="-1156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84719-E769-4FEC-A737-29FA8236FE15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5DE-E55F-44DD-9213-6AA244B69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3.jpeg"/><Relationship Id="rId7" Type="http://schemas.openxmlformats.org/officeDocument/2006/relationships/slide" Target="slide1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.gif"/><Relationship Id="rId5" Type="http://schemas.openxmlformats.org/officeDocument/2006/relationships/slide" Target="slide11.xml"/><Relationship Id="rId4" Type="http://schemas.openxmlformats.org/officeDocument/2006/relationships/image" Target="../media/image14.jpe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slide" Target="slide17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slide" Target="slide18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5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1.png"/><Relationship Id="rId7" Type="http://schemas.openxmlformats.org/officeDocument/2006/relationships/slide" Target="slide2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slide" Target="slide16.xml"/><Relationship Id="rId4" Type="http://schemas.openxmlformats.org/officeDocument/2006/relationships/image" Target="../media/image22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slide" Target="slide18.xml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slide" Target="slide22.xml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6.gif"/><Relationship Id="rId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png"/><Relationship Id="rId7" Type="http://schemas.openxmlformats.org/officeDocument/2006/relationships/image" Target="../media/image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slide" Target="slide2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slide" Target="slide1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6.gif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9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gif"/><Relationship Id="rId5" Type="http://schemas.openxmlformats.org/officeDocument/2006/relationships/slide" Target="slide10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6632"/>
            <a:ext cx="88569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Данная работа представляется на Всероссийский конкурс: «</a:t>
            </a:r>
            <a:r>
              <a:rPr lang="ru-RU" b="1" dirty="0"/>
              <a:t>Лучшая методическая разработка с использованием современных образовательных технологий и методик</a:t>
            </a:r>
            <a:r>
              <a:rPr lang="ru-RU" b="1" dirty="0" smtClean="0"/>
              <a:t>».</a:t>
            </a:r>
          </a:p>
          <a:p>
            <a:pPr algn="ctr"/>
            <a:endParaRPr lang="ru-RU" dirty="0"/>
          </a:p>
          <a:p>
            <a:pPr algn="r"/>
            <a:r>
              <a:rPr lang="ru-RU" dirty="0"/>
              <a:t>Выполнил: </a:t>
            </a:r>
          </a:p>
          <a:p>
            <a:pPr algn="r"/>
            <a:r>
              <a:rPr lang="ru-RU" dirty="0"/>
              <a:t>учитель физической культуры</a:t>
            </a:r>
          </a:p>
          <a:p>
            <a:pPr algn="r"/>
            <a:r>
              <a:rPr lang="ru-RU" dirty="0" smtClean="0"/>
              <a:t>Гришин </a:t>
            </a:r>
            <a:r>
              <a:rPr lang="ru-RU" dirty="0"/>
              <a:t>Артур Олегович</a:t>
            </a:r>
          </a:p>
          <a:p>
            <a:pPr algn="r"/>
            <a:r>
              <a:rPr lang="ru-RU" dirty="0"/>
              <a:t>ГБОУ СОШ №1 “ОЦ” </a:t>
            </a:r>
            <a:r>
              <a:rPr lang="ru-RU" dirty="0" err="1"/>
              <a:t>п.г.т</a:t>
            </a:r>
            <a:r>
              <a:rPr lang="ru-RU" dirty="0"/>
              <a:t>. </a:t>
            </a:r>
            <a:r>
              <a:rPr lang="ru-RU" dirty="0" err="1"/>
              <a:t>Стройкерамика</a:t>
            </a:r>
            <a:endParaRPr lang="ru-RU" dirty="0"/>
          </a:p>
          <a:p>
            <a:pPr algn="r"/>
            <a:r>
              <a:rPr lang="ru-RU" dirty="0"/>
              <a:t>Самарская область</a:t>
            </a:r>
          </a:p>
          <a:p>
            <a:endParaRPr lang="ru-RU" b="1" dirty="0" smtClean="0"/>
          </a:p>
          <a:p>
            <a:r>
              <a:rPr lang="ru-RU" b="1" dirty="0" smtClean="0"/>
              <a:t>	Цель </a:t>
            </a:r>
            <a:r>
              <a:rPr lang="ru-RU" b="1" dirty="0"/>
              <a:t>и обоснование выбора данной методической разработки:</a:t>
            </a:r>
            <a:r>
              <a:rPr lang="ru-RU" dirty="0"/>
              <a:t> в связи с частичной, а в настоящий момент и полным переводом уроков физической культуры в дистанционный режим, педагогу нужно искать новые способы взаимодействия с учениками. Для этого есть возможность использовать онлайн платформы для реализации своих педагогических разработок. Проведение урока в виде лекции никуда не уходит, но данный вариант проведения не должен быть постоянным, так как происходит пресыщение, и данная форма встречается на многих других уроках. И ситуация связанная с эпидемией в мире, подвигает учителей к активной творческой деятельности и реализации своих задумок, на которые они никак не могли решиться или откладывали их на потом. Исходя из этого, для учителя физической культуры есть много способов использовать свои наработки и запустить их в практическую деятельность через онлайн на различных платформах для более интересного проведения образовательного процесса. 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48072" y="5699874"/>
            <a:ext cx="720080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041972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Наша команда уже на площадке и судья даёт свисток на разрешение подачи. Какой жест правильный?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148" name="Picture 4" descr="http://voleybol-ksendzov.ru/wp-content/uploads/2019/12/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23042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voleybol-ksendzov.ru/wp-content/uploads/2019/12/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23042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voleybol-ksendzov.ru/wp-content/uploads/2019/12/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23042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510054" y="5013176"/>
            <a:ext cx="84969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1" name="Рисунок 10" descr="кнопка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50454" y="5082320"/>
            <a:ext cx="1282452" cy="854968"/>
          </a:xfrm>
          <a:prstGeom prst="rect">
            <a:avLst/>
          </a:prstGeom>
        </p:spPr>
      </p:pic>
      <p:pic>
        <p:nvPicPr>
          <p:cNvPr id="12" name="Рисунок 11" descr="кнопка_зеленый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049334" y="5050458"/>
            <a:ext cx="1333364" cy="888910"/>
          </a:xfrm>
          <a:prstGeom prst="rect">
            <a:avLst/>
          </a:prstGeom>
        </p:spPr>
      </p:pic>
      <p:pic>
        <p:nvPicPr>
          <p:cNvPr id="13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84588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40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g2.freepng.ru/20180413/swe/kisspng-volleyball-sport-child-clip-art-volleyball-5ad1337f893608.474105391523659647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1" y="1772816"/>
            <a:ext cx="85725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584176"/>
          </a:xfrm>
          <a:prstGeom prst="rect">
            <a:avLst/>
          </a:prstGeom>
          <a:solidFill>
            <a:srgbClr val="FFFF00"/>
          </a:solidFill>
          <a:effectLst/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0" kern="0" dirty="0" smtClean="0">
                <a:solidFill>
                  <a:srgbClr val="FF0000"/>
                </a:solidFill>
                <a:effectLst/>
              </a:rPr>
              <a:t>Ты большой молодец!!! Ответил на все вопросы правильно. Я с большим удовольствием поставлю тебе 5 баллов.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221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01208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4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041972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Наша команда уже на площадке и судья даёт свисток на разрешение подачи. Мы выполнили подачу, команда соперников приняла мяч,  но судья показал им, вот такой жест…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172" name="Picture 4" descr="http://voleybol-ksendzov.ru/wp-content/uploads/2019/12/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345638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0" y="544522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Задержка мяча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Заслон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Ошибка при атакующем ударе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                                                                                                               игрока задней линии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Рисунок 8" descr="кнопка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06557" y="5497048"/>
            <a:ext cx="1282452" cy="854968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833310" y="5445224"/>
            <a:ext cx="1333364" cy="888910"/>
          </a:xfrm>
          <a:prstGeom prst="rect">
            <a:avLst/>
          </a:prstGeom>
        </p:spPr>
      </p:pic>
      <p:pic>
        <p:nvPicPr>
          <p:cNvPr id="11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10641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3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3960439" cy="442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041972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Одна из величайших отечественных волейболисток, которая в 2018  году вошла в волейбольный зал славы. Кто это?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0" y="544522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r>
              <a:rPr lang="ru-RU" sz="1400" dirty="0" err="1" smtClean="0">
                <a:solidFill>
                  <a:sysClr val="windowText" lastClr="000000"/>
                </a:solidFill>
                <a:latin typeface="Calibri"/>
              </a:rPr>
              <a:t>Эстес</a:t>
            </a:r>
            <a:r>
              <a:rPr lang="ru-RU" sz="1400" dirty="0" smtClean="0">
                <a:solidFill>
                  <a:sysClr val="windowText" lastClr="000000"/>
                </a:solidFill>
                <a:latin typeface="Calibri"/>
              </a:rPr>
              <a:t> (Артамонова) Евгения                     Акулова Марина Сергеевна                                       </a:t>
            </a:r>
            <a:r>
              <a:rPr lang="ru-RU" sz="1400" dirty="0" err="1" smtClean="0">
                <a:solidFill>
                  <a:sysClr val="windowText" lastClr="000000"/>
                </a:solidFill>
                <a:latin typeface="Calibri"/>
              </a:rPr>
              <a:t>Крючкова</a:t>
            </a:r>
            <a:r>
              <a:rPr lang="ru-RU" sz="1400" dirty="0" smtClean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lvl="0" algn="l"/>
            <a:r>
              <a:rPr lang="ru-RU" sz="1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ru-RU" sz="1400" dirty="0" smtClean="0">
                <a:solidFill>
                  <a:sysClr val="windowText" lastClr="000000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Светлана Валентиновна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Рисунок 12" descr="кнопка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051720" y="5589240"/>
            <a:ext cx="1282452" cy="854968"/>
          </a:xfrm>
          <a:prstGeom prst="rect">
            <a:avLst/>
          </a:prstGeom>
        </p:spPr>
      </p:pic>
      <p:pic>
        <p:nvPicPr>
          <p:cNvPr id="14" name="Рисунок 13" descr="кнопка_зеленый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932040" y="5564246"/>
            <a:ext cx="1333364" cy="888910"/>
          </a:xfrm>
          <a:prstGeom prst="rect">
            <a:avLst/>
          </a:prstGeom>
        </p:spPr>
      </p:pic>
      <p:pic>
        <p:nvPicPr>
          <p:cNvPr id="15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11781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2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041972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Один из величайших отечественных волейболистов, который в 2021 году вошёл в волейбольный зал славы. Кто это?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338" name="Picture 2" descr="https://img.gazeta.ru/files3/779/9708779/RIAN_01211040.HR.ru-pic905-895x505-323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2487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0" y="5589240"/>
            <a:ext cx="914400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r>
              <a:rPr lang="ru-RU" sz="1400" dirty="0" err="1" smtClean="0">
                <a:solidFill>
                  <a:sysClr val="windowText" lastClr="000000"/>
                </a:solidFill>
                <a:latin typeface="Calibri"/>
              </a:rPr>
              <a:t>Хамутцких</a:t>
            </a:r>
            <a:r>
              <a:rPr lang="ru-RU" sz="1400" dirty="0" smtClean="0">
                <a:solidFill>
                  <a:sysClr val="windowText" lastClr="000000"/>
                </a:solidFill>
                <a:latin typeface="Calibri"/>
              </a:rPr>
              <a:t>  Вадим Анатольевич                        Михайлов Максим  Михайлович                             Тетюхин  </a:t>
            </a:r>
          </a:p>
          <a:p>
            <a:pPr lvl="0" algn="l"/>
            <a:r>
              <a:rPr lang="ru-RU" sz="1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ru-RU" sz="1400" dirty="0" smtClean="0">
                <a:solidFill>
                  <a:sysClr val="windowText" lastClr="000000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Сергей Юрьевич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Рисунок 6" descr="кнопка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339752" y="5589240"/>
            <a:ext cx="1282452" cy="854968"/>
          </a:xfrm>
          <a:prstGeom prst="rect">
            <a:avLst/>
          </a:prstGeom>
        </p:spPr>
      </p:pic>
      <p:pic>
        <p:nvPicPr>
          <p:cNvPr id="8" name="Рисунок 7" descr="кнопка_зеле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24128" y="5548776"/>
            <a:ext cx="1333364" cy="888910"/>
          </a:xfrm>
          <a:prstGeom prst="rect">
            <a:avLst/>
          </a:prstGeom>
        </p:spPr>
      </p:pic>
      <p:pic>
        <p:nvPicPr>
          <p:cNvPr id="9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72543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5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230425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00808"/>
            <a:ext cx="230425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041972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Иногда бывает, что у кого-то на площадке не идёт игра или мы хотим его заменить, но это мы можем сделать, только во время паузы в игре. А какой жест судьи разрешает замену?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кнопка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187624" y="5181016"/>
            <a:ext cx="1282452" cy="854968"/>
          </a:xfrm>
          <a:prstGeom prst="rect">
            <a:avLst/>
          </a:prstGeom>
        </p:spPr>
      </p:pic>
      <p:pic>
        <p:nvPicPr>
          <p:cNvPr id="12" name="Рисунок 11" descr="кнопка_зеленый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977326" y="5181016"/>
            <a:ext cx="1333364" cy="888910"/>
          </a:xfrm>
          <a:prstGeom prst="rect">
            <a:avLst/>
          </a:prstGeom>
        </p:spPr>
      </p:pic>
      <p:pic>
        <p:nvPicPr>
          <p:cNvPr id="13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70" y="5228551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0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ruobr.ru/media/program_dod_images/4ddbe43060e344caa1205804416cea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74" y="1556792"/>
            <a:ext cx="828092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224136"/>
          </a:xfrm>
          <a:prstGeom prst="rect">
            <a:avLst/>
          </a:prstGeom>
          <a:solidFill>
            <a:srgbClr val="FFFF00"/>
          </a:solidFill>
          <a:effectLst/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0" kern="0" dirty="0" smtClean="0">
                <a:solidFill>
                  <a:srgbClr val="FF0000"/>
                </a:solidFill>
                <a:effectLst/>
              </a:rPr>
              <a:t>Всё неплохо, но один раз ты ошибся. Я  поставлю тебе 4 балла.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331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7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voleybol-ksendzov.ru/wp-content/uploads/2019/12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3672408" cy="370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041972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Судья даёт свисток для разрешение на выполнение подачи, но  команда не торопиться. Позже судья показывает такой жест. Что за жест?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0" y="544522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Мяч  не подброшен при подаче                      Задержка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при подаче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</a:t>
            </a:r>
            <a:r>
              <a:rPr lang="ru-RU" sz="1400" dirty="0" smtClean="0">
                <a:solidFill>
                  <a:sysClr val="windowText" lastClr="000000"/>
                </a:solidFill>
                <a:latin typeface="Calibri"/>
              </a:rPr>
              <a:t>Неправильный удар по мячу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ru-RU" sz="1400" dirty="0" smtClean="0">
                <a:solidFill>
                  <a:sysClr val="windowText" lastClr="000000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при подаче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Рисунок 6" descr="кнопка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339752" y="5464400"/>
            <a:ext cx="1282452" cy="854968"/>
          </a:xfrm>
          <a:prstGeom prst="rect">
            <a:avLst/>
          </a:prstGeom>
        </p:spPr>
      </p:pic>
      <p:pic>
        <p:nvPicPr>
          <p:cNvPr id="8" name="Рисунок 7" descr="кнопка_зеленый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882648" y="5445224"/>
            <a:ext cx="1333364" cy="888910"/>
          </a:xfrm>
          <a:prstGeom prst="rect">
            <a:avLst/>
          </a:prstGeom>
        </p:spPr>
      </p:pic>
      <p:pic>
        <p:nvPicPr>
          <p:cNvPr id="9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10641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6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041972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Для  любого  спортсмена Олимпийские игры являются главными соревнованиями в карьере, а когда получается выйграть, то радости нет предела. В каком году мужская сборная Росси по волейболу выйграла Олимпийские игры?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70540" cy="453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251520" y="5877272"/>
            <a:ext cx="8568084" cy="854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2012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                                           </a:t>
            </a:r>
            <a:r>
              <a:rPr lang="ru-RU" sz="1400" dirty="0" smtClean="0">
                <a:solidFill>
                  <a:sysClr val="windowText" lastClr="000000"/>
                </a:solidFill>
                <a:latin typeface="Calibri"/>
              </a:rPr>
              <a:t>2010                                                            2011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ru-RU" sz="1400" dirty="0" smtClean="0">
                <a:solidFill>
                  <a:sysClr val="windowText" lastClr="000000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Рисунок 6" descr="кнопка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57300" y="5733356"/>
            <a:ext cx="1282452" cy="854968"/>
          </a:xfrm>
          <a:prstGeom prst="rect">
            <a:avLst/>
          </a:prstGeom>
        </p:spPr>
      </p:pic>
      <p:pic>
        <p:nvPicPr>
          <p:cNvPr id="8" name="Рисунок 7" descr="кнопка_зеленый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716016" y="5738283"/>
            <a:ext cx="1333364" cy="888910"/>
          </a:xfrm>
          <a:prstGeom prst="rect">
            <a:avLst/>
          </a:prstGeom>
        </p:spPr>
      </p:pic>
      <p:pic>
        <p:nvPicPr>
          <p:cNvPr id="9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762050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66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251520" y="5877272"/>
            <a:ext cx="8568084" cy="854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FIVB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                                                   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IHF</a:t>
            </a:r>
            <a:r>
              <a:rPr lang="ru-RU" sz="1600" dirty="0" smtClean="0">
                <a:solidFill>
                  <a:sysClr val="windowText" lastClr="000000"/>
                </a:solidFill>
                <a:latin typeface="Calibri"/>
              </a:rPr>
              <a:t>                                                       </a:t>
            </a:r>
            <a:r>
              <a:rPr lang="en-US" sz="1600" dirty="0" smtClean="0">
                <a:solidFill>
                  <a:sysClr val="windowText" lastClr="000000"/>
                </a:solidFill>
                <a:latin typeface="Calibri"/>
              </a:rPr>
              <a:t>FIBA </a:t>
            </a:r>
            <a:endParaRPr lang="ru-RU" sz="1600" dirty="0" smtClean="0">
              <a:solidFill>
                <a:sysClr val="windowText" lastClr="00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ru-RU" sz="1400" dirty="0" smtClean="0">
                <a:solidFill>
                  <a:sysClr val="windowText" lastClr="000000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792088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А какая аббревиатура у Международной федерации волейбола?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Рисунок 9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619672" y="5733256"/>
            <a:ext cx="1282452" cy="854968"/>
          </a:xfrm>
          <a:prstGeom prst="rect">
            <a:avLst/>
          </a:prstGeom>
        </p:spPr>
      </p:pic>
      <p:pic>
        <p:nvPicPr>
          <p:cNvPr id="11" name="Рисунок 10" descr="кнопка_зеленый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16016" y="5738283"/>
            <a:ext cx="1333364" cy="888910"/>
          </a:xfrm>
          <a:prstGeom prst="rect">
            <a:avLst/>
          </a:prstGeom>
        </p:spPr>
      </p:pic>
      <p:pic>
        <p:nvPicPr>
          <p:cNvPr id="12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762050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87" y="1124744"/>
            <a:ext cx="673452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9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88640"/>
            <a:ext cx="89289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 стоит забывать, что у нас есть учащиеся с ОВЗ и спец. мед группы, а для них слушать рассказ учителя бывает достаточно тяжело. А проведение урока в игровой форме, или вариант обобщения и систематизация предметных знаний для  этих детей и остальных  всегда вызывает наибольший интерес. </a:t>
            </a:r>
          </a:p>
          <a:p>
            <a:r>
              <a:rPr lang="ru-RU" dirty="0" smtClean="0"/>
              <a:t>	Сам </a:t>
            </a:r>
            <a:r>
              <a:rPr lang="ru-RU" dirty="0"/>
              <a:t>квест можно сделать универсальным (большим, мини, экспресс и т.д.) на любой раздел программы, то это всегда выход для учителя из сложной ситуации, когда он должен работать уже с детьми в спортивном зале, а зал находится в аварийном состоянии или просто нет места для проведения занятий. Взяв компьютер или переместившись в класс информатики, можно будет реализовывать программу по физической культуре. </a:t>
            </a:r>
            <a:endParaRPr lang="ru-RU" dirty="0" smtClean="0"/>
          </a:p>
          <a:p>
            <a:endParaRPr lang="ru-RU" dirty="0"/>
          </a:p>
          <a:p>
            <a:r>
              <a:rPr lang="ru-RU" b="1" dirty="0"/>
              <a:t>Технология дифференцированного физкультурного образования. 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 smtClean="0"/>
              <a:t>	Одну </a:t>
            </a:r>
            <a:r>
              <a:rPr lang="ru-RU" dirty="0"/>
              <a:t>из своих методических разработок </a:t>
            </a:r>
            <a:r>
              <a:rPr lang="ru-RU" b="1" dirty="0"/>
              <a:t>квест: «Путешествие в мир волейбола» для учащихся 6 классов, </a:t>
            </a:r>
            <a:r>
              <a:rPr lang="ru-RU" dirty="0"/>
              <a:t>отправляю на конкурс. </a:t>
            </a:r>
            <a:endParaRPr lang="ru-RU" dirty="0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956376" y="5303830"/>
            <a:ext cx="720080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5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224136"/>
          </a:xfrm>
          <a:prstGeom prst="rect">
            <a:avLst/>
          </a:prstGeom>
          <a:solidFill>
            <a:srgbClr val="FFFF00"/>
          </a:solidFill>
          <a:effectLst/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0" kern="0" dirty="0" smtClean="0">
                <a:solidFill>
                  <a:srgbClr val="FF0000"/>
                </a:solidFill>
                <a:effectLst/>
              </a:rPr>
              <a:t>Эх жалко, но ты 2 раз ошибся. Я могу поставить только 3 балла.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96941"/>
            <a:ext cx="3960440" cy="425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2292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4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54461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041972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С  этим вопросом я надеюсь ты точно справишься. Ведь этот человек придумал  волейбол. Кто это?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0" y="544522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Нейсмит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Джеймс                                                 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Нильсен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Хольгер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              Морган Уильям                                                   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Рисунок 6" descr="кнопка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03648" y="5589240"/>
            <a:ext cx="1282452" cy="854968"/>
          </a:xfrm>
          <a:prstGeom prst="rect">
            <a:avLst/>
          </a:prstGeom>
        </p:spPr>
      </p:pic>
      <p:pic>
        <p:nvPicPr>
          <p:cNvPr id="8" name="Рисунок 7" descr="кнопка_зеле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16016" y="5555298"/>
            <a:ext cx="1333364" cy="888910"/>
          </a:xfrm>
          <a:prstGeom prst="rect">
            <a:avLst/>
          </a:prstGeom>
        </p:spPr>
      </p:pic>
      <p:pic>
        <p:nvPicPr>
          <p:cNvPr id="9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5561657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61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041972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Нам пора заканчивать наше приключение, но остался заключительный вопрос. Какой жест в волейболе означает окончание партии или матча?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208823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216024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0808"/>
            <a:ext cx="252028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0" y="544522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Рисунок 8" descr="кнопка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331640" y="5432340"/>
            <a:ext cx="1282452" cy="854968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905318" y="5415369"/>
            <a:ext cx="1333364" cy="888910"/>
          </a:xfrm>
          <a:prstGeom prst="rect">
            <a:avLst/>
          </a:prstGeom>
        </p:spPr>
      </p:pic>
      <p:pic>
        <p:nvPicPr>
          <p:cNvPr id="11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66" y="5474189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4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705678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2016224"/>
          </a:xfrm>
          <a:prstGeom prst="rect">
            <a:avLst/>
          </a:prstGeom>
          <a:solidFill>
            <a:srgbClr val="FFFF00"/>
          </a:solidFill>
          <a:effectLst/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0" kern="0" dirty="0" smtClean="0">
                <a:solidFill>
                  <a:srgbClr val="FF0000"/>
                </a:solidFill>
                <a:effectLst/>
              </a:rPr>
              <a:t>Эх..! ошибок уже многовато. Думаю нужно пристально заняться изучением правил и историей волейбола. Пока всё грустно.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150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661248"/>
            <a:ext cx="13954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82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064896" cy="46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2016224"/>
          </a:xfrm>
          <a:prstGeom prst="rect">
            <a:avLst/>
          </a:prstGeom>
          <a:solidFill>
            <a:srgbClr val="FFFF00"/>
          </a:solidFill>
          <a:effectLst/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0" kern="0" dirty="0" smtClean="0">
                <a:solidFill>
                  <a:srgbClr val="FF0000"/>
                </a:solidFill>
                <a:effectLst/>
              </a:rPr>
              <a:t>Наше приключение по миру волейбола подошло к концу. Любите волейбол, играйте в волейбол, но не забывайте про историю и правила игры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044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1938"/>
            <a:ext cx="8352928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100392" y="5783241"/>
            <a:ext cx="720080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46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1008112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0070C0"/>
                </a:solidFill>
                <a:ea typeface="+mn-ea"/>
                <a:cs typeface="+mn-cs"/>
              </a:rPr>
              <a:t/>
            </a:r>
            <a:br>
              <a:rPr lang="ru-RU" sz="3600" dirty="0" smtClean="0">
                <a:solidFill>
                  <a:srgbClr val="0070C0"/>
                </a:solidFill>
                <a:ea typeface="+mn-ea"/>
                <a:cs typeface="+mn-cs"/>
              </a:rPr>
            </a:br>
            <a:r>
              <a:rPr lang="ru-RU" sz="3600" dirty="0" err="1" smtClean="0">
                <a:solidFill>
                  <a:srgbClr val="0070C0"/>
                </a:solidFill>
                <a:ea typeface="+mn-ea"/>
                <a:cs typeface="+mn-cs"/>
              </a:rPr>
              <a:t>Квест</a:t>
            </a:r>
            <a:r>
              <a:rPr lang="ru-RU" sz="3600" dirty="0" smtClean="0">
                <a:solidFill>
                  <a:srgbClr val="0070C0"/>
                </a:solidFill>
                <a:ea typeface="+mn-ea"/>
                <a:cs typeface="+mn-cs"/>
              </a:rPr>
              <a:t>: «Путешествие </a:t>
            </a:r>
            <a:r>
              <a:rPr lang="ru-RU" sz="3600" dirty="0">
                <a:solidFill>
                  <a:srgbClr val="0070C0"/>
                </a:solidFill>
                <a:ea typeface="+mn-ea"/>
                <a:cs typeface="+mn-cs"/>
              </a:rPr>
              <a:t>в мир </a:t>
            </a:r>
            <a:r>
              <a:rPr lang="ru-RU" sz="3600" dirty="0" smtClean="0">
                <a:solidFill>
                  <a:srgbClr val="0070C0"/>
                </a:solidFill>
                <a:ea typeface="+mn-ea"/>
                <a:cs typeface="+mn-cs"/>
              </a:rPr>
              <a:t>волейбола»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8712968" cy="4824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40060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956376" y="5303830"/>
            <a:ext cx="720080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43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dirty="0" smtClean="0"/>
              <a:t>                                          </a:t>
            </a:r>
          </a:p>
          <a:p>
            <a:pPr marL="0" lvl="0" indent="0">
              <a:buNone/>
            </a:pPr>
            <a:endParaRPr lang="ru-RU" dirty="0"/>
          </a:p>
          <a:p>
            <a:pPr marL="0" lvl="0" indent="0">
              <a:buNone/>
            </a:pPr>
            <a:endParaRPr lang="ru-RU" dirty="0" smtClean="0"/>
          </a:p>
          <a:p>
            <a:pPr marL="0" lvl="0" indent="0">
              <a:buNone/>
            </a:pPr>
            <a:endParaRPr lang="ru-RU" dirty="0"/>
          </a:p>
          <a:p>
            <a:pPr marL="0" lvl="0" indent="0">
              <a:buNone/>
            </a:pPr>
            <a:endParaRPr lang="ru-RU" dirty="0" smtClean="0"/>
          </a:p>
          <a:p>
            <a:pPr marL="0" lvl="0" indent="0">
              <a:buNone/>
            </a:pPr>
            <a:endParaRPr lang="ru-RU" dirty="0"/>
          </a:p>
          <a:p>
            <a:pPr marL="0" lvl="0" indent="0" algn="ctr">
              <a:buNone/>
            </a:pPr>
            <a:r>
              <a:rPr lang="ru-RU" dirty="0" smtClean="0"/>
              <a:t>    </a:t>
            </a:r>
          </a:p>
          <a:p>
            <a:pPr marL="0" lvl="0" indent="0"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940152" y="3717032"/>
            <a:ext cx="3106688" cy="2880320"/>
          </a:xfrm>
        </p:spPr>
        <p:txBody>
          <a:bodyPr>
            <a:noAutofit/>
          </a:bodyPr>
          <a:lstStyle/>
          <a:p>
            <a:r>
              <a:rPr lang="ru-RU" sz="2400" dirty="0" smtClean="0"/>
              <a:t>Чтобы правильно выполнить </a:t>
            </a:r>
            <a:r>
              <a:rPr lang="ru-RU" sz="2400" dirty="0" err="1" smtClean="0"/>
              <a:t>квест</a:t>
            </a:r>
            <a:r>
              <a:rPr lang="ru-RU" sz="2400" dirty="0" smtClean="0"/>
              <a:t>, сначала ознакомься с заданием и выбери верный ответ. </a:t>
            </a:r>
            <a:br>
              <a:rPr lang="ru-RU" sz="2400" dirty="0" smtClean="0"/>
            </a:br>
            <a:r>
              <a:rPr lang="ru-RU" sz="2400" dirty="0" smtClean="0"/>
              <a:t>Вперёд начинающий волейболист!</a:t>
            </a:r>
            <a:endParaRPr lang="ru-RU" sz="2400" dirty="0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5004048" y="5805264"/>
            <a:ext cx="720080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7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350000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Прежде чем начать играть в волейбол,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нам нужно разобраться, с игровой площадкой. Какова длина и ширина площадки?</a:t>
            </a: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395536" y="5445224"/>
            <a:ext cx="84969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x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                                             22x8                                                             16x8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1" name="Рисунок 10" descr="кнопка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43608" y="5589240"/>
            <a:ext cx="1282452" cy="854968"/>
          </a:xfrm>
          <a:prstGeom prst="rect">
            <a:avLst/>
          </a:prstGeom>
        </p:spPr>
      </p:pic>
      <p:pic>
        <p:nvPicPr>
          <p:cNvPr id="12" name="Рисунок 11" descr="кнопка_зеленый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355976" y="5555298"/>
            <a:ext cx="1333364" cy="888910"/>
          </a:xfrm>
          <a:prstGeom prst="rect">
            <a:avLst/>
          </a:prstGeom>
        </p:spPr>
      </p:pic>
      <p:pic>
        <p:nvPicPr>
          <p:cNvPr id="2053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021" y="5561495"/>
            <a:ext cx="1516479" cy="83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0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4"/>
          <p:cNvSpPr txBox="1">
            <a:spLocks/>
          </p:cNvSpPr>
          <p:nvPr/>
        </p:nvSpPr>
        <p:spPr>
          <a:xfrm>
            <a:off x="395536" y="5445224"/>
            <a:ext cx="84969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Доигровщик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                         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Либеро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                    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Связующий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6" name="Рисунок 15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403648" y="5589240"/>
            <a:ext cx="1282452" cy="854968"/>
          </a:xfrm>
          <a:prstGeom prst="rect">
            <a:avLst/>
          </a:prstGeom>
        </p:spPr>
      </p:pic>
      <p:pic>
        <p:nvPicPr>
          <p:cNvPr id="17" name="Рисунок 16" descr="кнопка_зеленый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27984" y="5562777"/>
            <a:ext cx="1333364" cy="888910"/>
          </a:xfrm>
          <a:prstGeom prst="rect">
            <a:avLst/>
          </a:prstGeom>
        </p:spPr>
      </p:pic>
      <p:pic>
        <p:nvPicPr>
          <p:cNvPr id="3079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89240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Grp="1" noChangeAspect="1" noChangeArrowheads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7702"/>
            <a:ext cx="8640960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529208" y="15604"/>
            <a:ext cx="8229600" cy="1143000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Мы на игровой площадке и видим у команд, что  один игрок отличается по форме от всех остальных.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Назови амплуа игрока в жёлтой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форме?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34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041972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Команда не может быть без тренера и у нас он есть. </a:t>
            </a: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Кто тренер у нашей мужской команды?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55" y="764704"/>
            <a:ext cx="2816225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395536" y="5445224"/>
            <a:ext cx="84969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Владимир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Алекно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Андрей  Воронков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    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Геннадий Шипулин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2" name="Рисунок 11" descr="кнопка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691680" y="5549196"/>
            <a:ext cx="1282452" cy="854968"/>
          </a:xfrm>
          <a:prstGeom prst="rect">
            <a:avLst/>
          </a:prstGeom>
        </p:spPr>
      </p:pic>
      <p:pic>
        <p:nvPicPr>
          <p:cNvPr id="13" name="Рисунок 12" descr="кнопка_зеле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99992" y="5515254"/>
            <a:ext cx="1333364" cy="888910"/>
          </a:xfrm>
          <a:prstGeom prst="rect">
            <a:avLst/>
          </a:prstGeom>
        </p:spPr>
      </p:pic>
      <p:pic>
        <p:nvPicPr>
          <p:cNvPr id="14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55128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92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041972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Команда не может быть без тренера и у нас он есть. </a:t>
            </a:r>
            <a:r>
              <a:rPr lang="ru-RU" sz="1600" b="0" kern="0" dirty="0" smtClean="0">
                <a:solidFill>
                  <a:sysClr val="windowText" lastClr="000000"/>
                </a:solidFill>
                <a:effectLst/>
              </a:rPr>
              <a:t>Кто тренер у нашей женской команды?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34481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4"/>
          <p:cNvSpPr txBox="1">
            <a:spLocks/>
          </p:cNvSpPr>
          <p:nvPr/>
        </p:nvSpPr>
        <p:spPr>
          <a:xfrm>
            <a:off x="395536" y="5445224"/>
            <a:ext cx="84969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Юрий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Маричев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Николай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Карполь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  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Владимир 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Кузюткин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5" name="Рисунок 14" descr="кнопка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691680" y="5549196"/>
            <a:ext cx="1282452" cy="854968"/>
          </a:xfrm>
          <a:prstGeom prst="rect">
            <a:avLst/>
          </a:prstGeom>
        </p:spPr>
      </p:pic>
      <p:pic>
        <p:nvPicPr>
          <p:cNvPr id="16" name="Рисунок 15" descr="кнопка_зеленый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499992" y="5515254"/>
            <a:ext cx="1333364" cy="888910"/>
          </a:xfrm>
          <a:prstGeom prst="rect">
            <a:avLst/>
          </a:prstGeom>
        </p:spPr>
      </p:pic>
      <p:pic>
        <p:nvPicPr>
          <p:cNvPr id="17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55128"/>
            <a:ext cx="15113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3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607</Words>
  <Application>Microsoft Office PowerPoint</Application>
  <PresentationFormat>Экран (4:3)</PresentationFormat>
  <Paragraphs>62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Тема Office</vt:lpstr>
      <vt:lpstr>Воздушный поток</vt:lpstr>
      <vt:lpstr>1_Воздушный поток</vt:lpstr>
      <vt:lpstr>2_Воздушный поток</vt:lpstr>
      <vt:lpstr>3_Воздушный поток</vt:lpstr>
      <vt:lpstr>4_Воздушный поток</vt:lpstr>
      <vt:lpstr>Презентация PowerPoint</vt:lpstr>
      <vt:lpstr>Презентация PowerPoint</vt:lpstr>
      <vt:lpstr>Презентация PowerPoint</vt:lpstr>
      <vt:lpstr> Квест: «Путешествие в мир волейбола»</vt:lpstr>
      <vt:lpstr>Чтобы правильно выполнить квест, сначала ознакомься с заданием и выбери верный ответ.  Вперёд начинающий волейболист!</vt:lpstr>
      <vt:lpstr>Прежде чем начать играть в волейбол, нам нужно разобраться, с игровой площадкой. Какова длина и ширина площадки?</vt:lpstr>
      <vt:lpstr>Мы на игровой площадке и видим у команд, что  один игрок отличается по форме от всех остальных. Назови амплуа игрока в жёлтой форме?</vt:lpstr>
      <vt:lpstr>Команда не может быть без тренера и у нас он есть. Кто тренер у нашей мужской команды?</vt:lpstr>
      <vt:lpstr>Команда не может быть без тренера и у нас он есть. Кто тренер у нашей женской команды?</vt:lpstr>
      <vt:lpstr>Наша команда уже на площадке и судья даёт свисток на разрешение подачи. Какой жест правильный?</vt:lpstr>
      <vt:lpstr>Ты большой молодец!!! Ответил на все вопросы правильно. Я с большим удовольствием поставлю тебе 5 баллов.</vt:lpstr>
      <vt:lpstr>Наша команда уже на площадке и судья даёт свисток на разрешение подачи. Мы выполнили подачу, команда соперников приняла мяч,  но судья показал им, вот такой жест… </vt:lpstr>
      <vt:lpstr>Одна из величайших отечественных волейболисток, которая в 2018  году вошла в волейбольный зал славы. Кто это?</vt:lpstr>
      <vt:lpstr>Один из величайших отечественных волейболистов, который в 2021 году вошёл в волейбольный зал славы. Кто это?</vt:lpstr>
      <vt:lpstr>Иногда бывает, что у кого-то на площадке не идёт игра или мы хотим его заменить, но это мы можем сделать, только во время паузы в игре. А какой жест судьи разрешает замену?</vt:lpstr>
      <vt:lpstr>Всё неплохо, но один раз ты ошибся. Я  поставлю тебе 4 балла.</vt:lpstr>
      <vt:lpstr>Судья даёт свисток для разрешение на выполнение подачи, но  команда не торопиться. Позже судья показывает такой жест. Что за жест?</vt:lpstr>
      <vt:lpstr>Для  любого  спортсмена Олимпийские игры являются главными соревнованиями в карьере, а когда получается выйграть, то радости нет предела. В каком году мужская сборная Росси по волейболу выйграла Олимпийские игры?</vt:lpstr>
      <vt:lpstr>А какая аббревиатура у Международной федерации волейбола?</vt:lpstr>
      <vt:lpstr>Эх жалко, но ты 2 раз ошибся. Я могу поставить только 3 балла.</vt:lpstr>
      <vt:lpstr>С  этим вопросом я надеюсь ты точно справишься. Ведь этот человек придумал  волейбол. Кто это?</vt:lpstr>
      <vt:lpstr>Нам пора заканчивать наше приключение, но остался заключительный вопрос. Какой жест в волейболе означает окончание партии или матча?</vt:lpstr>
      <vt:lpstr>Эх..! ошибок уже многовато. Думаю нужно пристально заняться изучением правил и историей волейбола. Пока всё грустно.</vt:lpstr>
      <vt:lpstr>Наше приключение по миру волейбола подошло к концу. Любите волейбол, играйте в волейбол, но не забывайте про историю и правила игры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мир волейбола… </dc:title>
  <dc:creator>Артур</dc:creator>
  <cp:lastModifiedBy>Артур</cp:lastModifiedBy>
  <cp:revision>32</cp:revision>
  <dcterms:created xsi:type="dcterms:W3CDTF">2021-10-30T13:43:29Z</dcterms:created>
  <dcterms:modified xsi:type="dcterms:W3CDTF">2021-11-01T12:07:18Z</dcterms:modified>
</cp:coreProperties>
</file>