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F32E4CF-CF1D-46AE-9174-2C11DCD59D23}">
          <p14:sldIdLst>
            <p14:sldId id="256"/>
          </p14:sldIdLst>
        </p14:section>
        <p14:section name="Раздел без заголовка" id="{7B0823F8-B1FE-441F-B3C3-577965F5CB04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0000"/>
    <a:srgbClr val="B07A3A"/>
    <a:srgbClr val="F7C975"/>
    <a:srgbClr val="88594B"/>
    <a:srgbClr val="7E0000"/>
    <a:srgbClr val="FFCD8C"/>
    <a:srgbClr val="660033"/>
    <a:srgbClr val="660066"/>
    <a:srgbClr val="F1A00F"/>
    <a:srgbClr val="C4BC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-638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72F3-7F29-43B6-B6FF-8584FE3DD18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56F1-A62E-4CD2-B510-A45CF4CF558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72F3-7F29-43B6-B6FF-8584FE3DD18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56F1-A62E-4CD2-B510-A45CF4CF5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72F3-7F29-43B6-B6FF-8584FE3DD18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56F1-A62E-4CD2-B510-A45CF4CF5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72F3-7F29-43B6-B6FF-8584FE3DD18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56F1-A62E-4CD2-B510-A45CF4CF5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72F3-7F29-43B6-B6FF-8584FE3DD18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CE8C56F1-A62E-4CD2-B510-A45CF4CF558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72F3-7F29-43B6-B6FF-8584FE3DD18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56F1-A62E-4CD2-B510-A45CF4CF5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72F3-7F29-43B6-B6FF-8584FE3DD18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56F1-A62E-4CD2-B510-A45CF4CF5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72F3-7F29-43B6-B6FF-8584FE3DD18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56F1-A62E-4CD2-B510-A45CF4CF5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72F3-7F29-43B6-B6FF-8584FE3DD18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56F1-A62E-4CD2-B510-A45CF4CF5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72F3-7F29-43B6-B6FF-8584FE3DD18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56F1-A62E-4CD2-B510-A45CF4CF5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72F3-7F29-43B6-B6FF-8584FE3DD18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C56F1-A62E-4CD2-B510-A45CF4CF5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9E372F3-7F29-43B6-B6FF-8584FE3DD18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E8C56F1-A62E-4CD2-B510-A45CF4CF558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disk.yandex.ru/i/YbpM_8Vo1-vVfA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9954" y="358589"/>
            <a:ext cx="11109341" cy="229496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8A0000"/>
                </a:solidFill>
              </a:rPr>
              <a:t>Мастер- класс </a:t>
            </a:r>
            <a:r>
              <a:rPr lang="ru-RU" sz="2000" dirty="0" smtClean="0">
                <a:solidFill>
                  <a:srgbClr val="8A0000"/>
                </a:solidFill>
              </a:rPr>
              <a:t>по изготовлению </a:t>
            </a:r>
            <a:r>
              <a:rPr lang="ru-RU" sz="3200" dirty="0" smtClean="0">
                <a:solidFill>
                  <a:srgbClr val="8A0000"/>
                </a:solidFill>
              </a:rPr>
              <a:t>Закладки из бумаги</a:t>
            </a:r>
            <a:br>
              <a:rPr lang="ru-RU" sz="3200" dirty="0" smtClean="0">
                <a:solidFill>
                  <a:srgbClr val="8A0000"/>
                </a:solidFill>
              </a:rPr>
            </a:br>
            <a:r>
              <a:rPr lang="ru-RU" sz="3200" dirty="0" smtClean="0">
                <a:solidFill>
                  <a:srgbClr val="8A0000"/>
                </a:solidFill>
              </a:rPr>
              <a:t>«Русская Красавица»</a:t>
            </a:r>
            <a:br>
              <a:rPr lang="ru-RU" sz="3200" dirty="0" smtClean="0">
                <a:solidFill>
                  <a:srgbClr val="8A0000"/>
                </a:solidFill>
              </a:rPr>
            </a:br>
            <a:r>
              <a:rPr lang="ru-RU" sz="2000" dirty="0" smtClean="0">
                <a:solidFill>
                  <a:srgbClr val="8A0000"/>
                </a:solidFill>
              </a:rPr>
              <a:t>автор </a:t>
            </a:r>
            <a:r>
              <a:rPr lang="ru-RU" sz="2400" dirty="0" smtClean="0">
                <a:solidFill>
                  <a:srgbClr val="8A0000"/>
                </a:solidFill>
              </a:rPr>
              <a:t> </a:t>
            </a:r>
            <a:r>
              <a:rPr lang="ru-RU" sz="3200" dirty="0" err="1" smtClean="0">
                <a:solidFill>
                  <a:srgbClr val="8A0000"/>
                </a:solidFill>
              </a:rPr>
              <a:t>З</a:t>
            </a:r>
            <a:r>
              <a:rPr lang="ru-RU" sz="2400" dirty="0" err="1" smtClean="0">
                <a:solidFill>
                  <a:srgbClr val="8A0000"/>
                </a:solidFill>
              </a:rPr>
              <a:t>аложных</a:t>
            </a:r>
            <a:r>
              <a:rPr lang="ru-RU" sz="3200" dirty="0" smtClean="0">
                <a:solidFill>
                  <a:srgbClr val="8A0000"/>
                </a:solidFill>
              </a:rPr>
              <a:t> С</a:t>
            </a:r>
            <a:r>
              <a:rPr lang="ru-RU" sz="2400" dirty="0" smtClean="0">
                <a:solidFill>
                  <a:srgbClr val="8A0000"/>
                </a:solidFill>
              </a:rPr>
              <a:t>ветлана</a:t>
            </a:r>
            <a:r>
              <a:rPr lang="ru-RU" sz="3200" dirty="0" smtClean="0">
                <a:solidFill>
                  <a:srgbClr val="8A0000"/>
                </a:solidFill>
              </a:rPr>
              <a:t> </a:t>
            </a:r>
            <a:r>
              <a:rPr lang="ru-RU" sz="3200" dirty="0" err="1" smtClean="0">
                <a:solidFill>
                  <a:srgbClr val="8A0000"/>
                </a:solidFill>
              </a:rPr>
              <a:t>с</a:t>
            </a:r>
            <a:r>
              <a:rPr lang="ru-RU" sz="2400" dirty="0" err="1" smtClean="0">
                <a:solidFill>
                  <a:srgbClr val="8A0000"/>
                </a:solidFill>
              </a:rPr>
              <a:t>ергевна</a:t>
            </a:r>
            <a:r>
              <a:rPr lang="ru-RU" sz="2400" dirty="0" smtClean="0">
                <a:solidFill>
                  <a:srgbClr val="8A0000"/>
                </a:solidFill>
              </a:rPr>
              <a:t/>
            </a:r>
            <a:br>
              <a:rPr lang="ru-RU" sz="2400" dirty="0" smtClean="0">
                <a:solidFill>
                  <a:srgbClr val="8A0000"/>
                </a:solidFill>
              </a:rPr>
            </a:br>
            <a:r>
              <a:rPr lang="ru-RU" sz="2000" dirty="0" smtClean="0">
                <a:solidFill>
                  <a:srgbClr val="8A0000"/>
                </a:solidFill>
              </a:rPr>
              <a:t>преподаватель  </a:t>
            </a:r>
            <a:r>
              <a:rPr lang="ru-RU" sz="2000" dirty="0" err="1" smtClean="0">
                <a:solidFill>
                  <a:srgbClr val="8A0000"/>
                </a:solidFill>
              </a:rPr>
              <a:t>МБОу</a:t>
            </a:r>
            <a:r>
              <a:rPr lang="ru-RU" sz="2000" dirty="0" smtClean="0">
                <a:solidFill>
                  <a:srgbClr val="8A0000"/>
                </a:solidFill>
              </a:rPr>
              <a:t> До </a:t>
            </a:r>
            <a:r>
              <a:rPr lang="ru-RU" sz="2000" dirty="0" err="1" smtClean="0">
                <a:solidFill>
                  <a:srgbClr val="8A0000"/>
                </a:solidFill>
              </a:rPr>
              <a:t>Го</a:t>
            </a:r>
            <a:r>
              <a:rPr lang="ru-RU" sz="2000" dirty="0" smtClean="0">
                <a:solidFill>
                  <a:srgbClr val="8A0000"/>
                </a:solidFill>
              </a:rPr>
              <a:t> </a:t>
            </a:r>
            <a:r>
              <a:rPr lang="ru-RU" sz="2000" dirty="0" err="1" smtClean="0">
                <a:solidFill>
                  <a:srgbClr val="8A0000"/>
                </a:solidFill>
              </a:rPr>
              <a:t>зарчный</a:t>
            </a:r>
            <a:r>
              <a:rPr lang="ru-RU" sz="2000" dirty="0" smtClean="0">
                <a:solidFill>
                  <a:srgbClr val="8A0000"/>
                </a:solidFill>
              </a:rPr>
              <a:t> ЦДТ</a:t>
            </a:r>
            <a:endParaRPr lang="ru-RU" sz="2000" dirty="0">
              <a:solidFill>
                <a:srgbClr val="8A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0546" y="2920481"/>
            <a:ext cx="5775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disk.yandex.ru/i/YbpM_8Vo1-vVfA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44815" y="2920481"/>
            <a:ext cx="556896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По этой Ссылке можно посмотреть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Мастер-класс  и сделать чудесную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Закладку из картона и бумаги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Она будет отличным подарком для детей,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 потому что может служить не только закладкой, 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но и игрушкой.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01" y="3398861"/>
            <a:ext cx="2434487" cy="329118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950" y="3398861"/>
            <a:ext cx="2544401" cy="329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74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687</TotalTime>
  <Words>44</Words>
  <Application>Microsoft Office PowerPoint</Application>
  <PresentationFormat>Произвольный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Мастер- класс по изготовлению Закладки из бумаги «Русская Красавица» автор  Заложных Светлана сергевна преподаватель  МБОу До Го зарчный ЦДТ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Света</dc:creator>
  <cp:lastModifiedBy>Света</cp:lastModifiedBy>
  <cp:revision>60</cp:revision>
  <dcterms:created xsi:type="dcterms:W3CDTF">2021-06-10T03:13:10Z</dcterms:created>
  <dcterms:modified xsi:type="dcterms:W3CDTF">2021-11-12T04:20:11Z</dcterms:modified>
</cp:coreProperties>
</file>