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5" d="100"/>
          <a:sy n="65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9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5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0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8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3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B6671-DEAE-40BF-9EF6-27A0C26D611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4746-06DD-4023-B66E-33189BA6D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1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299" y="0"/>
            <a:ext cx="101445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090637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Уткина </a:t>
            </a:r>
          </a:p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Дарья,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6 лет.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«Мои</a:t>
            </a:r>
          </a:p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стихи»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МБДОУ детский сад </a:t>
            </a:r>
          </a:p>
          <a:p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    «Дюймовочка»</a:t>
            </a:r>
          </a:p>
          <a:p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      Г . Удомля.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241B6-ADFE-47ED-A28B-B49E22519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1169" y="1378063"/>
            <a:ext cx="4906853" cy="36801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6657D-981F-4BE5-9AB3-7114DF3E5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6"/>
            <a:ext cx="4175465" cy="51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414" cy="6871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106" y="692696"/>
            <a:ext cx="43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Ромашка.</a:t>
            </a: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 Зелёненький листочек,                                                                                            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Белый лепесточек,                                                                               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На ветру качаешься,                                                                            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Как ты называешься?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748112"/>
            <a:ext cx="5005708" cy="209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1638"/>
            <a:ext cx="3744776" cy="39066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" y="4755729"/>
            <a:ext cx="47974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0327" y="4347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Крапива.</a:t>
            </a: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Злая крапива                                                                                Кусается больно.                                                                                 Её не едят                                                                              Ни жук, ни корова.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5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6122" y="1847125"/>
            <a:ext cx="27093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Бабочка – коробочка.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Бусинка на лапках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Ползает по травкам.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Вот дорожка на травинке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Карусель на паутинке.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На ветру качается,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Паучка пугается.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Ты не бойся: я иду,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Я сейчас тебя спасу.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58"/>
            <a:ext cx="7858764" cy="6709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1187644" cy="10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052736"/>
            <a:ext cx="443743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Вот зелёненький  кузнечик,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Он совсем как человечек.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Лапки – ножки по три в ряд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И коленками назад.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Только прыгать как кузнечик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Не умеет человечек.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65" y="4007391"/>
            <a:ext cx="2153580" cy="2217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129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Евгений Самойлов</cp:lastModifiedBy>
  <cp:revision>16</cp:revision>
  <dcterms:created xsi:type="dcterms:W3CDTF">2017-03-08T13:02:57Z</dcterms:created>
  <dcterms:modified xsi:type="dcterms:W3CDTF">2021-11-14T10:27:18Z</dcterms:modified>
</cp:coreProperties>
</file>