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6" r:id="rId2"/>
    <p:sldId id="265" r:id="rId3"/>
    <p:sldId id="264" r:id="rId4"/>
    <p:sldId id="263" r:id="rId5"/>
    <p:sldId id="282" r:id="rId6"/>
    <p:sldId id="262" r:id="rId7"/>
    <p:sldId id="261" r:id="rId8"/>
    <p:sldId id="259" r:id="rId9"/>
    <p:sldId id="260" r:id="rId10"/>
    <p:sldId id="281" r:id="rId11"/>
    <p:sldId id="257" r:id="rId12"/>
    <p:sldId id="258" r:id="rId13"/>
    <p:sldId id="272" r:id="rId14"/>
    <p:sldId id="273" r:id="rId15"/>
    <p:sldId id="275" r:id="rId16"/>
    <p:sldId id="276" r:id="rId17"/>
    <p:sldId id="274" r:id="rId18"/>
    <p:sldId id="278" r:id="rId19"/>
    <p:sldId id="280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AB29-C5B0-4A76-A04B-D57467C9BD03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1971-E74F-410F-BAB5-34C5CA4B76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AB29-C5B0-4A76-A04B-D57467C9BD03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1971-E74F-410F-BAB5-34C5CA4B76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AB29-C5B0-4A76-A04B-D57467C9BD03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1971-E74F-410F-BAB5-34C5CA4B76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AB29-C5B0-4A76-A04B-D57467C9BD03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1971-E74F-410F-BAB5-34C5CA4B76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AB29-C5B0-4A76-A04B-D57467C9BD03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1971-E74F-410F-BAB5-34C5CA4B76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AB29-C5B0-4A76-A04B-D57467C9BD03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1971-E74F-410F-BAB5-34C5CA4B76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AB29-C5B0-4A76-A04B-D57467C9BD03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1971-E74F-410F-BAB5-34C5CA4B76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AB29-C5B0-4A76-A04B-D57467C9BD03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1971-E74F-410F-BAB5-34C5CA4B76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AB29-C5B0-4A76-A04B-D57467C9BD03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1971-E74F-410F-BAB5-34C5CA4B76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AB29-C5B0-4A76-A04B-D57467C9BD03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1971-E74F-410F-BAB5-34C5CA4B76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AB29-C5B0-4A76-A04B-D57467C9BD03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1971-E74F-410F-BAB5-34C5CA4B76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8AB29-C5B0-4A76-A04B-D57467C9BD03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81971-E74F-410F-BAB5-34C5CA4B762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advClick="0" advTm="5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4" y="27582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42490" y="27582"/>
            <a:ext cx="4471545" cy="12003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 дружный класс</a:t>
            </a:r>
            <a:endParaRPr lang="ru-RU" sz="3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Пользователь\Desktop\Documents\Фото ЛЮР3кл\20150901_1215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85860"/>
            <a:ext cx="4071966" cy="3214710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Documents\Фото ЛЮР3кл\20131225_1721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785926"/>
            <a:ext cx="4192625" cy="353149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28596" y="4500570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Классный руководитель-Лыткина Юлия Робертовна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8590748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28662" y="404664"/>
            <a:ext cx="750099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Незабываемые мгновенья</a:t>
            </a:r>
            <a:endParaRPr lang="ru-RU" sz="4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691516"/>
            <a:ext cx="473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/>
            <a:endParaRPr lang="ru-RU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F:\ \фото класс\IMG-20140323-WA00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214422"/>
            <a:ext cx="3905277" cy="2928958"/>
          </a:xfrm>
          <a:prstGeom prst="rect">
            <a:avLst/>
          </a:prstGeom>
          <a:noFill/>
        </p:spPr>
      </p:pic>
      <p:pic>
        <p:nvPicPr>
          <p:cNvPr id="10" name="Picture 3" descr="F:\ \фото класс\IMG-20140323-WA00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286124"/>
            <a:ext cx="4143377" cy="31075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21271824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218" name="Picture 2" descr="C:\Users\Пользователь\Desktop\Documents\Фото ЛЮР3кл\20150527_1339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928670"/>
            <a:ext cx="3143272" cy="2286016"/>
          </a:xfrm>
          <a:prstGeom prst="rect">
            <a:avLst/>
          </a:prstGeom>
          <a:noFill/>
        </p:spPr>
      </p:pic>
      <p:pic>
        <p:nvPicPr>
          <p:cNvPr id="9219" name="Picture 3" descr="C:\Users\Пользователь\Desktop\Documents\Фото ЛЮР3кл\20150509_1048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928670"/>
            <a:ext cx="3429024" cy="2286016"/>
          </a:xfrm>
          <a:prstGeom prst="rect">
            <a:avLst/>
          </a:prstGeom>
          <a:noFill/>
        </p:spPr>
      </p:pic>
      <p:pic>
        <p:nvPicPr>
          <p:cNvPr id="9220" name="Picture 4" descr="C:\Users\Пользователь\Desktop\Documents\Фото ЛЮР3кл\20150508_1229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3357562"/>
            <a:ext cx="3429024" cy="2428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91364433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42" name="Picture 2" descr="C:\Users\Пользователь\Desktop\Documents\Фото ЛЮР3кл\20150404_1003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857232"/>
            <a:ext cx="3357586" cy="2571768"/>
          </a:xfrm>
          <a:prstGeom prst="rect">
            <a:avLst/>
          </a:prstGeom>
          <a:noFill/>
        </p:spPr>
      </p:pic>
      <p:pic>
        <p:nvPicPr>
          <p:cNvPr id="10243" name="Picture 3" descr="C:\Users\Пользователь\Desktop\Documents\Фото ЛЮР3кл\20150314_1408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785794"/>
            <a:ext cx="3357586" cy="2643206"/>
          </a:xfrm>
          <a:prstGeom prst="rect">
            <a:avLst/>
          </a:prstGeom>
          <a:noFill/>
        </p:spPr>
      </p:pic>
      <p:pic>
        <p:nvPicPr>
          <p:cNvPr id="10244" name="Picture 4" descr="C:\Users\Пользователь\Desktop\Documents\Фото ЛЮР3кл\20150314_1334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3643314"/>
            <a:ext cx="3643338" cy="2357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91364433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4" y="27582"/>
            <a:ext cx="9144000" cy="6858000"/>
          </a:xfrm>
          <a:prstGeom prst="rect">
            <a:avLst/>
          </a:prstGeom>
        </p:spPr>
      </p:pic>
      <p:pic>
        <p:nvPicPr>
          <p:cNvPr id="7" name="Picture 4" descr="C:\Users\Пользователь\Desktop\Documents\Фото ЛЮР3кл\20150213_1347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285860"/>
            <a:ext cx="3214710" cy="2085752"/>
          </a:xfrm>
          <a:prstGeom prst="rect">
            <a:avLst/>
          </a:prstGeom>
          <a:noFill/>
        </p:spPr>
      </p:pic>
      <p:pic>
        <p:nvPicPr>
          <p:cNvPr id="8" name="Picture 5" descr="C:\Users\Пользователь\Desktop\Documents\Фото ЛЮР3кл\20150213_1409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3786190"/>
            <a:ext cx="3357586" cy="2071702"/>
          </a:xfrm>
          <a:prstGeom prst="rect">
            <a:avLst/>
          </a:prstGeom>
          <a:noFill/>
        </p:spPr>
      </p:pic>
      <p:pic>
        <p:nvPicPr>
          <p:cNvPr id="9" name="Picture 6" descr="C:\Users\Пользователь\Desktop\Documents\Фото ЛЮР3кл\20150213_1138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714752"/>
            <a:ext cx="3286148" cy="2143140"/>
          </a:xfrm>
          <a:prstGeom prst="rect">
            <a:avLst/>
          </a:prstGeom>
          <a:noFill/>
        </p:spPr>
      </p:pic>
      <p:pic>
        <p:nvPicPr>
          <p:cNvPr id="10" name="Picture 3" descr="C:\Users\Пользователь\Desktop\Documents\Фото ЛЮР3кл\20150213_1141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1285860"/>
            <a:ext cx="3071834" cy="201431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928662" y="214290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                 </a:t>
            </a:r>
            <a:r>
              <a:rPr lang="ru-RU" sz="3600" b="1" i="1" dirty="0" smtClean="0">
                <a:solidFill>
                  <a:srgbClr val="FF0000"/>
                </a:solidFill>
              </a:rPr>
              <a:t>Фольклор </a:t>
            </a:r>
            <a:r>
              <a:rPr lang="ru-RU" sz="3600" b="1" i="1" dirty="0" err="1" smtClean="0">
                <a:solidFill>
                  <a:srgbClr val="FF0000"/>
                </a:solidFill>
              </a:rPr>
              <a:t>дьоро</a:t>
            </a:r>
            <a:r>
              <a:rPr lang="ru-RU" sz="3600" b="1" i="1" dirty="0" smtClean="0">
                <a:solidFill>
                  <a:srgbClr val="FF0000"/>
                </a:solidFill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</a:rPr>
              <a:t>кунэ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8590748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57290" y="214291"/>
            <a:ext cx="6572296" cy="857256"/>
          </a:xfrm>
          <a:prstGeom prst="rect">
            <a:avLst/>
          </a:prstGeom>
          <a:noFill/>
        </p:spPr>
        <p:txBody>
          <a:bodyPr wrap="none" lIns="91440" tIns="45720" rIns="91440" bIns="45720" anchor="ctr">
            <a:prstTxWarp prst="textDoubleWave1">
              <a:avLst>
                <a:gd name="adj1" fmla="val 6250"/>
                <a:gd name="adj2" fmla="val 175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Весёлые, задорные, но </a:t>
            </a:r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порой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такие 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ответственные…</a:t>
            </a:r>
            <a:endParaRPr lang="ru-RU" sz="3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2" descr="C:\Users\Пользователь\Desktop\Documents\Фото ЛЮР3кл\20141119_1059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071546"/>
            <a:ext cx="3429024" cy="2357454"/>
          </a:xfrm>
          <a:prstGeom prst="rect">
            <a:avLst/>
          </a:prstGeom>
          <a:noFill/>
        </p:spPr>
      </p:pic>
      <p:pic>
        <p:nvPicPr>
          <p:cNvPr id="11" name="Picture 3" descr="C:\Users\Пользователь\Desktop\Documents\Фото ЛЮР3кл\20141023_1556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071546"/>
            <a:ext cx="3357586" cy="2357454"/>
          </a:xfrm>
          <a:prstGeom prst="rect">
            <a:avLst/>
          </a:prstGeom>
          <a:noFill/>
        </p:spPr>
      </p:pic>
      <p:pic>
        <p:nvPicPr>
          <p:cNvPr id="12" name="Picture 4" descr="C:\Users\Пользователь\Desktop\Documents\Фото ЛЮР3кл\20140221_1634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3571876"/>
            <a:ext cx="3429024" cy="2286016"/>
          </a:xfrm>
          <a:prstGeom prst="rect">
            <a:avLst/>
          </a:prstGeom>
          <a:noFill/>
        </p:spPr>
      </p:pic>
      <p:pic>
        <p:nvPicPr>
          <p:cNvPr id="13" name="Picture 5" descr="C:\Users\Пользователь\Desktop\Documents\Фото ЛЮР3кл\20140222_1522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3500438"/>
            <a:ext cx="3357586" cy="2357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98590748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42490" y="27582"/>
            <a:ext cx="4471545" cy="12003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 дружный класс</a:t>
            </a:r>
            <a:endParaRPr lang="ru-RU" sz="3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C:\Users\Пользователь\Desktop\Documents\Фото ЛЮР3кл\20131225_1641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214422"/>
            <a:ext cx="2971504" cy="2214578"/>
          </a:xfrm>
          <a:prstGeom prst="rect">
            <a:avLst/>
          </a:prstGeom>
          <a:noFill/>
        </p:spPr>
      </p:pic>
      <p:pic>
        <p:nvPicPr>
          <p:cNvPr id="5" name="Picture 3" descr="C:\Users\Пользователь\Desktop\Documents\Фото ЛЮР3кл\20131225_164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900496" y="2171810"/>
            <a:ext cx="3714776" cy="2514380"/>
          </a:xfrm>
          <a:prstGeom prst="rect">
            <a:avLst/>
          </a:prstGeom>
          <a:noFill/>
        </p:spPr>
      </p:pic>
      <p:pic>
        <p:nvPicPr>
          <p:cNvPr id="6" name="Picture 4" descr="C:\Users\Пользователь\Desktop\Documents\Фото ЛЮР3кл\20131225_1721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3571876"/>
            <a:ext cx="3042942" cy="2143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98590748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42490" y="27582"/>
            <a:ext cx="4471545" cy="12003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 дружный класс</a:t>
            </a:r>
            <a:endParaRPr lang="ru-RU" sz="3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C:\Users\Пользователь\Desktop\Documents\Фото ЛЮР3кл\20141227_1947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285860"/>
            <a:ext cx="2900066" cy="2143140"/>
          </a:xfrm>
          <a:prstGeom prst="rect">
            <a:avLst/>
          </a:prstGeom>
          <a:noFill/>
        </p:spPr>
      </p:pic>
      <p:pic>
        <p:nvPicPr>
          <p:cNvPr id="5" name="Picture 3" descr="C:\Users\Пользователь\Desktop\Documents\Фото ЛЮР3кл\20141225_2137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285860"/>
            <a:ext cx="3000396" cy="2143140"/>
          </a:xfrm>
          <a:prstGeom prst="rect">
            <a:avLst/>
          </a:prstGeom>
          <a:noFill/>
        </p:spPr>
      </p:pic>
      <p:pic>
        <p:nvPicPr>
          <p:cNvPr id="6" name="Picture 4" descr="C:\Users\Пользователь\Desktop\Documents\Фото ЛЮР3кл\20141205_1639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3714752"/>
            <a:ext cx="3042942" cy="2071702"/>
          </a:xfrm>
          <a:prstGeom prst="rect">
            <a:avLst/>
          </a:prstGeom>
          <a:noFill/>
        </p:spPr>
      </p:pic>
      <p:pic>
        <p:nvPicPr>
          <p:cNvPr id="7" name="Picture 5" descr="C:\Users\Пользователь\Desktop\Documents\Фото ЛЮР3кл\20141205_1612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3714752"/>
            <a:ext cx="3000396" cy="2071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98590748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42490" y="27582"/>
            <a:ext cx="4471545" cy="12003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 дружный класс</a:t>
            </a:r>
            <a:endParaRPr lang="ru-RU" sz="3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 descr="C:\Users\Пользователь\Desktop\Documents\Фото ЛЮР3кл\20150205_1542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214422"/>
            <a:ext cx="3000396" cy="2085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 descr="C:\Users\Пользователь\Desktop\Documents\Фото ЛЮР3кл\20150205_1514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214422"/>
            <a:ext cx="3143272" cy="2085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4" descr="C:\Users\Пользователь\Desktop\Documents\Фото ЛЮР3кл\20150129_1123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3643314"/>
            <a:ext cx="3071834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5" descr="C:\Users\Пользователь\Desktop\Documents\Фото ЛЮР3кл\20150124_1341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3643314"/>
            <a:ext cx="3143272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98590748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9308" y="5713204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     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348" y="500042"/>
            <a:ext cx="8072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F:\ \фото класс\20141003_1613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57166"/>
            <a:ext cx="4286248" cy="3143248"/>
          </a:xfrm>
          <a:prstGeom prst="rect">
            <a:avLst/>
          </a:prstGeom>
          <a:noFill/>
        </p:spPr>
      </p:pic>
      <p:pic>
        <p:nvPicPr>
          <p:cNvPr id="12" name="Picture 3" descr="F:\ \фото класс\20141003_1600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714752"/>
            <a:ext cx="3357585" cy="2714644"/>
          </a:xfrm>
          <a:prstGeom prst="rect">
            <a:avLst/>
          </a:prstGeom>
          <a:noFill/>
        </p:spPr>
      </p:pic>
      <p:pic>
        <p:nvPicPr>
          <p:cNvPr id="13" name="Picture 4" descr="F:\ \фото класс\20141003_1600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714752"/>
            <a:ext cx="3598038" cy="2714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09915678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9308" y="5713204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     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348" y="500042"/>
            <a:ext cx="8072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5" descr="C:\Users\Пользователь\Desktop\Documents\Фото ЛЮР3кл\20141010_1722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42852"/>
            <a:ext cx="4071966" cy="25717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386" name="Picture 2" descr="C:\Users\Пользователь\Desktop\мама WhatsApp\20150228_1646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2857496"/>
            <a:ext cx="3214710" cy="3000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2" descr="C:\Users\Dell\Desktop\проект мама\20141112_115201.jpg"/>
          <p:cNvPicPr>
            <a:picLocks noChangeAspect="1" noChangeArrowheads="1"/>
          </p:cNvPicPr>
          <p:nvPr/>
        </p:nvPicPr>
        <p:blipFill>
          <a:blip r:embed="rId5" cstate="print"/>
          <a:srcRect t="7039"/>
          <a:stretch>
            <a:fillRect/>
          </a:stretch>
        </p:blipFill>
        <p:spPr bwMode="auto">
          <a:xfrm>
            <a:off x="4500562" y="2928934"/>
            <a:ext cx="3869276" cy="28305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09915678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00167" y="357166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Праздники с родителями</a:t>
            </a: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Пользователь\Desktop\Documents\Фото ЛЮР3кл\20151024_1142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285992"/>
            <a:ext cx="4071966" cy="3071834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Documents\Фото ЛЮР3кл\20151024_1149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142984"/>
            <a:ext cx="4071966" cy="2987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70405329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9308" y="5713204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     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2214554"/>
            <a:ext cx="72866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внимание!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9915678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4809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116632"/>
            <a:ext cx="678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Любимые мамы…. 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постоянные помощники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Пользователь\Desktop\Documents\Фото ЛЮР3кл\20151024_114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85860"/>
            <a:ext cx="4183092" cy="4071966"/>
          </a:xfrm>
          <a:prstGeom prst="rect">
            <a:avLst/>
          </a:prstGeom>
          <a:noFill/>
        </p:spPr>
      </p:pic>
      <p:pic>
        <p:nvPicPr>
          <p:cNvPr id="3075" name="Picture 3" descr="C:\Users\Пользователь\Desktop\Documents\Фото ЛЮР3кл\20151017_1603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285860"/>
            <a:ext cx="4214842" cy="4071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7834523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Пользователь\Desktop\Documents\Фото ЛЮР3кл\20151016_1247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571612"/>
            <a:ext cx="3786214" cy="3429024"/>
          </a:xfrm>
          <a:prstGeom prst="rect">
            <a:avLst/>
          </a:prstGeom>
          <a:noFill/>
        </p:spPr>
      </p:pic>
      <p:pic>
        <p:nvPicPr>
          <p:cNvPr id="4099" name="Picture 3" descr="C:\Users\Пользователь\Desktop\Documents\Фото ЛЮР3кл\20151016_142110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572000" y="1571612"/>
            <a:ext cx="3929090" cy="34290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142976" y="642918"/>
            <a:ext cx="7822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Классные часы , конкурсы, мероприятия…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4671147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42976" y="857232"/>
            <a:ext cx="7822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Пользователь\Desktop\фото мама 1234\20150218_1211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500042"/>
            <a:ext cx="3675074" cy="4175902"/>
          </a:xfrm>
          <a:prstGeom prst="rect">
            <a:avLst/>
          </a:prstGeom>
          <a:noFill/>
        </p:spPr>
      </p:pic>
      <p:pic>
        <p:nvPicPr>
          <p:cNvPr id="7" name="Picture 3" descr="C:\Users\Пользователь\Desktop\фото мама 1234\20150218_1211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724650" y="633144"/>
            <a:ext cx="4143404" cy="3877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00166" y="4929198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Как интересно читать…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4671147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9308" y="5713204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     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Пользователь\Desktop\Documents\Фото ЛЮР3кл\20151014_1139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071546"/>
            <a:ext cx="3429024" cy="2585818"/>
          </a:xfrm>
          <a:prstGeom prst="rect">
            <a:avLst/>
          </a:prstGeom>
          <a:noFill/>
        </p:spPr>
      </p:pic>
      <p:pic>
        <p:nvPicPr>
          <p:cNvPr id="5125" name="Picture 5" descr="C:\Users\Пользователь\Desktop\Documents\Фото ЛЮР3кл\20150216_1503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071546"/>
            <a:ext cx="3643338" cy="2571768"/>
          </a:xfrm>
          <a:prstGeom prst="rect">
            <a:avLst/>
          </a:prstGeom>
          <a:noFill/>
        </p:spPr>
      </p:pic>
      <p:pic>
        <p:nvPicPr>
          <p:cNvPr id="5126" name="Picture 6" descr="C:\Users\Пользователь\Desktop\Documents\Фото ЛЮР3кл\20150218_1042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714752"/>
            <a:ext cx="3571900" cy="2643206"/>
          </a:xfrm>
          <a:prstGeom prst="rect">
            <a:avLst/>
          </a:prstGeom>
          <a:noFill/>
        </p:spPr>
      </p:pic>
      <p:pic>
        <p:nvPicPr>
          <p:cNvPr id="5127" name="Picture 7" descr="C:\Users\Пользователь\Desktop\Documents\Фото ЛЮР3кл\20150218_1049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3714752"/>
            <a:ext cx="3429024" cy="264320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14348" y="500042"/>
            <a:ext cx="8072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Занимаемся исследованиями, участвуем в НПК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9915678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2908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9353557">
            <a:off x="4142030" y="4080808"/>
            <a:ext cx="4920001" cy="12003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Буквы разные писать…</a:t>
            </a:r>
          </a:p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чат в школе…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 descr="C:\Users\Пользователь\Desktop\Documents\Фото ЛЮР3кл\20151009_1716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714356"/>
            <a:ext cx="3357586" cy="2714644"/>
          </a:xfrm>
          <a:prstGeom prst="rect">
            <a:avLst/>
          </a:prstGeom>
          <a:noFill/>
        </p:spPr>
      </p:pic>
      <p:pic>
        <p:nvPicPr>
          <p:cNvPr id="6147" name="Picture 3" descr="C:\Users\Пользователь\Desktop\Documents\Фото ЛЮР3кл\20151009_164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3500438"/>
            <a:ext cx="5143536" cy="300039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57818" y="1285860"/>
            <a:ext cx="2883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любимой </a:t>
            </a:r>
          </a:p>
          <a:p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бабушкой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8925144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14480" y="404664"/>
            <a:ext cx="622834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Тимуровские работы</a:t>
            </a:r>
            <a:endParaRPr lang="ru-RU" sz="4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691516"/>
            <a:ext cx="473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/>
            <a:endParaRPr lang="ru-RU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Users\Пользователь\Desktop\Documents\Фото ЛЮР3кл\20151008_1506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214422"/>
            <a:ext cx="3286148" cy="2143140"/>
          </a:xfrm>
          <a:prstGeom prst="rect">
            <a:avLst/>
          </a:prstGeom>
          <a:noFill/>
        </p:spPr>
      </p:pic>
      <p:pic>
        <p:nvPicPr>
          <p:cNvPr id="7171" name="Picture 3" descr="C:\Users\Пользователь\Desktop\Documents\Фото ЛЮР3кл\20150917_1615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214422"/>
            <a:ext cx="3111522" cy="2143140"/>
          </a:xfrm>
          <a:prstGeom prst="rect">
            <a:avLst/>
          </a:prstGeom>
          <a:noFill/>
        </p:spPr>
      </p:pic>
      <p:pic>
        <p:nvPicPr>
          <p:cNvPr id="7172" name="Picture 4" descr="C:\Users\Пользователь\Desktop\Documents\Фото ЛЮР3кл\20150917_1615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3429000"/>
            <a:ext cx="3071834" cy="2000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21271824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28662" y="404664"/>
            <a:ext cx="750099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Незабываемые мгновенья</a:t>
            </a:r>
            <a:endParaRPr lang="ru-RU" sz="4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691516"/>
            <a:ext cx="473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/>
            <a:endParaRPr lang="ru-RU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C:\Users\Пользователь\Desktop\Documents\Фото ЛЮР3кл\20150911_154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142984"/>
            <a:ext cx="3071834" cy="2071702"/>
          </a:xfrm>
          <a:prstGeom prst="rect">
            <a:avLst/>
          </a:prstGeom>
          <a:noFill/>
        </p:spPr>
      </p:pic>
      <p:pic>
        <p:nvPicPr>
          <p:cNvPr id="8195" name="Picture 3" descr="C:\Users\Пользователь\Desktop\Documents\Фото ЛЮР3кл\20150901_1215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142984"/>
            <a:ext cx="3185818" cy="2071702"/>
          </a:xfrm>
          <a:prstGeom prst="rect">
            <a:avLst/>
          </a:prstGeom>
          <a:noFill/>
        </p:spPr>
      </p:pic>
      <p:pic>
        <p:nvPicPr>
          <p:cNvPr id="8196" name="Picture 4" descr="C:\Users\Пользователь\Desktop\Documents\Фото ЛЮР3кл\20150901_1004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3286124"/>
            <a:ext cx="3500462" cy="2143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21271824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165</TotalTime>
  <Words>86</Words>
  <Application>Microsoft Office PowerPoint</Application>
  <PresentationFormat>Экран (4:3)</PresentationFormat>
  <Paragraphs>29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Тема2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22</cp:revision>
  <dcterms:created xsi:type="dcterms:W3CDTF">2015-11-27T11:00:46Z</dcterms:created>
  <dcterms:modified xsi:type="dcterms:W3CDTF">2015-11-27T13:46:15Z</dcterms:modified>
</cp:coreProperties>
</file>