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61" r:id="rId4"/>
    <p:sldId id="259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27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1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01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845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43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50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169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446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74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4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98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6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7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7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67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2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46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556" y="500982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Использование бизибордов в работе с детьми раннего возраста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3212976"/>
            <a:ext cx="3150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6F648C-F839-4A5B-9608-0DFB5665F222}"/>
              </a:ext>
            </a:extLst>
          </p:cNvPr>
          <p:cNvSpPr/>
          <p:nvPr/>
        </p:nvSpPr>
        <p:spPr>
          <a:xfrm>
            <a:off x="4108432" y="5532903"/>
            <a:ext cx="40324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Ларионова Е.А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1F7E48-10F3-4EF1-AAFC-D17A9B0CD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0" y="1432496"/>
            <a:ext cx="702078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0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84217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C33838-0D68-4999-9433-9F5EDB441C3E}"/>
              </a:ext>
            </a:extLst>
          </p:cNvPr>
          <p:cNvSpPr/>
          <p:nvPr/>
        </p:nvSpPr>
        <p:spPr>
          <a:xfrm>
            <a:off x="755576" y="511681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выбранной темы:</a:t>
            </a:r>
            <a:endParaRPr lang="ru-RU" sz="14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Нарастание экологических проблем, стремительный прогресс, многократный рост количества развлекательного контента для детей – все эти факторы существенно влияют на развитие детей, и не в лучшую сторону.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Современный ребенок уже не так активно занимается познанием мира, как его ровесники еще четыре десятка лет назад. Если раньше малыш хватал в руки все, что попадется, исследовал мир всеми возможными способами, то сейчас уже с года дети все чаще заняты планшетами, мультиками – всем, что так нравится и намертво приковывает их внимание.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A20A19-483B-492B-876A-0B619A91A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24467"/>
            <a:ext cx="5594953" cy="32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9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22C0EC-2BF1-4876-92A5-2E39E73BA2F3}"/>
              </a:ext>
            </a:extLst>
          </p:cNvPr>
          <p:cNvSpPr/>
          <p:nvPr/>
        </p:nvSpPr>
        <p:spPr>
          <a:xfrm>
            <a:off x="827584" y="692696"/>
            <a:ext cx="7560840" cy="1264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835" marR="83185">
              <a:spcBef>
                <a:spcPts val="435"/>
              </a:spcBef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Бизиборд</a:t>
            </a:r>
            <a:r>
              <a:rPr lang="ru-RU" b="1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i="1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умная</a:t>
            </a:r>
            <a:r>
              <a:rPr lang="ru-RU" i="1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игрушка,</a:t>
            </a:r>
            <a:r>
              <a:rPr lang="ru-RU" i="1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которая</a:t>
            </a:r>
            <a:r>
              <a:rPr lang="ru-RU" i="1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</a:t>
            </a:r>
            <a:r>
              <a:rPr lang="ru-RU" i="1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i="1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i="1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бытовыми</a:t>
            </a:r>
            <a:r>
              <a:rPr lang="ru-RU" i="1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предметами-мелочами и отвлечет от настоящих «опасностей».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835">
              <a:spcBef>
                <a:spcPts val="455"/>
              </a:spcBef>
              <a:spcAft>
                <a:spcPts val="0"/>
              </a:spcAft>
              <a:tabLst>
                <a:tab pos="2540000" algn="l"/>
                <a:tab pos="3566795" algn="l"/>
                <a:tab pos="4675505" algn="l"/>
                <a:tab pos="5448300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Дословно</a:t>
            </a:r>
            <a:r>
              <a:rPr lang="ru-RU" i="1" spc="-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бизиборд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b="1" i="1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</a:t>
            </a:r>
            <a:r>
              <a:rPr lang="ru-RU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перевести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«доска, чтобы занять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945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малыша»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EDC2C4-5ABC-4935-B490-FAF752039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92" y="1957145"/>
            <a:ext cx="5978424" cy="420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3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D595A9-4520-4BF0-ABCB-5D839353EBCA}"/>
              </a:ext>
            </a:extLst>
          </p:cNvPr>
          <p:cNvSpPr/>
          <p:nvPr/>
        </p:nvSpPr>
        <p:spPr>
          <a:xfrm>
            <a:off x="467544" y="260648"/>
            <a:ext cx="8208912" cy="284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835" marR="8255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Используя сенсорную доску, ребёнок не только знакомится с бытовыми вещами, которые есть у него дома, но и развивает определённые навыки:</a:t>
            </a:r>
          </a:p>
          <a:p>
            <a:pPr marL="342900" marR="80645" lvl="0" indent="-342900" algn="just"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623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мелкую моторику;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255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316230" algn="l"/>
              </a:tabLst>
            </a:pPr>
            <a:r>
              <a:rPr lang="ru-RU" b="1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координацию движений ;</a:t>
            </a:r>
          </a:p>
          <a:p>
            <a:pPr marL="342900" marR="8255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316230" algn="l"/>
              </a:tabLst>
            </a:pPr>
            <a:r>
              <a:rPr lang="ru-RU" b="1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усидчивость</a:t>
            </a:r>
            <a:r>
              <a:rPr lang="ru-RU" b="1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;</a:t>
            </a:r>
            <a:endParaRPr lang="ru-RU" sz="1400" b="1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8382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316230" algn="l"/>
              </a:tabLst>
            </a:pPr>
            <a:r>
              <a:rPr lang="ru-RU" b="1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логику;</a:t>
            </a:r>
            <a:endParaRPr lang="ru-RU" sz="1400" b="1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83820" lvl="0" indent="-342900" algn="just">
              <a:spcBef>
                <a:spcPts val="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31623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цветовосприятие</a:t>
            </a:r>
            <a:r>
              <a:rPr lang="ru-RU" b="1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;</a:t>
            </a:r>
          </a:p>
          <a:p>
            <a:pPr marL="342900" marR="83820" lvl="0" indent="-342900" algn="just">
              <a:spcBef>
                <a:spcPts val="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316230" algn="l"/>
              </a:tabLst>
            </a:pPr>
            <a:r>
              <a:rPr lang="ru-RU" b="1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изучение слов и изучение мира;</a:t>
            </a:r>
            <a:endParaRPr lang="ru-RU" sz="1400" b="1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80645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316230" algn="l"/>
              </a:tabLst>
            </a:pPr>
            <a:r>
              <a:rPr lang="ru-RU" b="1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воображение;</a:t>
            </a:r>
            <a:endParaRPr lang="ru-RU" sz="1400" b="1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ts val="161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316230" algn="l"/>
              </a:tabLst>
            </a:pPr>
            <a:r>
              <a:rPr lang="ru-RU" b="1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память.</a:t>
            </a:r>
            <a:endParaRPr lang="ru-RU" sz="1400" b="1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7EB3FD-1E6D-4CAD-AF7A-2EAB4B12B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08920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8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91D49F-D04C-433B-A06A-CBFDFBE43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3672408" cy="46805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CC89CC-D10D-40B3-B4FE-E0867FA91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2336"/>
            <a:ext cx="367240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8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3B3048-1300-469E-A563-5DB7DB891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0" y="548680"/>
            <a:ext cx="3684022" cy="37444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251057-92FA-4E92-A6B9-F7BC0516A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222" y="2635633"/>
            <a:ext cx="4418197" cy="33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53DC1B-1190-4E9C-BF59-038E00D8979D}"/>
              </a:ext>
            </a:extLst>
          </p:cNvPr>
          <p:cNvSpPr/>
          <p:nvPr/>
        </p:nvSpPr>
        <p:spPr>
          <a:xfrm>
            <a:off x="539552" y="476672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835" marR="8255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создании 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бизиборда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были выполнены соответствующие требования, а именно :</a:t>
            </a:r>
          </a:p>
          <a:p>
            <a:pPr marL="742950" marR="8128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4670" algn="l"/>
              </a:tabLst>
            </a:pPr>
            <a:r>
              <a:rPr lang="ru-RU" b="1" i="1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содержательно-насыщенный, развивающий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;</a:t>
            </a:r>
          </a:p>
          <a:p>
            <a:pPr marL="742950" marR="81915" lvl="1" indent="-285750" algn="just">
              <a:spcBef>
                <a:spcPts val="5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4670" algn="l"/>
              </a:tabLst>
            </a:pPr>
            <a:r>
              <a:rPr lang="ru-RU" b="1" i="1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доступный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;</a:t>
            </a:r>
          </a:p>
          <a:p>
            <a:pPr marL="742950" marR="80645" lvl="1" indent="-28575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4670" algn="l"/>
              </a:tabLst>
            </a:pPr>
            <a:r>
              <a:rPr lang="ru-RU" b="1" i="1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безопасны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;</a:t>
            </a:r>
            <a:endParaRPr lang="ru-RU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marR="8128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4670" algn="l"/>
              </a:tabLst>
            </a:pPr>
            <a:r>
              <a:rPr lang="ru-RU" b="1" i="1"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здоровьесберегающий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;</a:t>
            </a:r>
          </a:p>
          <a:p>
            <a:pPr marL="742950" marR="81915" lvl="1" indent="-28575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4670" algn="l"/>
              </a:tabLst>
            </a:pPr>
            <a:r>
              <a:rPr lang="ru-RU" b="1" i="1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эстетически-привлекательный.</a:t>
            </a:r>
            <a:endParaRPr lang="ru-RU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ABB6A1-73BB-4BE0-8917-537E3F9B7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9792" y="1340768"/>
            <a:ext cx="367240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7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3341618-D1BB-442D-8AD0-B597ACCC8FE0}"/>
              </a:ext>
            </a:extLst>
          </p:cNvPr>
          <p:cNvSpPr/>
          <p:nvPr/>
        </p:nvSpPr>
        <p:spPr>
          <a:xfrm>
            <a:off x="863588" y="476672"/>
            <a:ext cx="7416824" cy="313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5090" algn="just">
              <a:spcBef>
                <a:spcPts val="680"/>
              </a:spcBef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ВЫВОД:</a:t>
            </a:r>
          </a:p>
          <a:p>
            <a:pPr marR="85090" algn="just">
              <a:spcBef>
                <a:spcPts val="68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нашему мнению,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бизиборд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является отличным пособием для развития малышей и в настоящее время необходим в каждой группе раннего возраста, как элемент развивающей предметно-пространственной среды.</a:t>
            </a:r>
          </a:p>
          <a:p>
            <a:pPr marR="85090" algn="just">
              <a:spcBef>
                <a:spcPts val="68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перспективе мы планируем сделать развивающую панель, которая будет разнообразна по содержанию, многогранна в плане использования как средства в обучении детей.</a:t>
            </a:r>
          </a:p>
          <a:p>
            <a:pPr marR="85090" algn="just">
              <a:spcBef>
                <a:spcPts val="680"/>
              </a:spcBef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2590AA-DD7A-4D53-98C3-DE5691A03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84984"/>
            <a:ext cx="6480720" cy="28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10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BD2710-EC35-430E-BBCF-379B8F71E016}"/>
              </a:ext>
            </a:extLst>
          </p:cNvPr>
          <p:cNvSpPr/>
          <p:nvPr/>
        </p:nvSpPr>
        <p:spPr>
          <a:xfrm>
            <a:off x="672534" y="476672"/>
            <a:ext cx="77989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65397E-C632-4B4B-936E-93D84D244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05" y="1844824"/>
            <a:ext cx="757209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664</TotalTime>
  <Words>266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Garamond</vt:lpstr>
      <vt:lpstr>Symbol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ASUS</cp:lastModifiedBy>
  <cp:revision>18</cp:revision>
  <dcterms:created xsi:type="dcterms:W3CDTF">2018-05-23T09:47:06Z</dcterms:created>
  <dcterms:modified xsi:type="dcterms:W3CDTF">2021-11-15T12:14:57Z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532230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