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17B5B-3932-45D3-BB9B-C0A0C3B87048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4F6B4-9877-4CFE-B83F-24688E8868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6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D96B0-ACB3-4C12-A4DC-872538EE1F73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65185-0F21-429D-B04F-4A81A912AA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3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A97B-404B-4C6A-979B-D3D19C705C36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05A4C-A3A4-4D25-9533-8DDA541A28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0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FA002-75DF-4A31-A62B-79EF295B0F49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FCE52-C470-46D1-8947-AD8BA01100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9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E91F-3B2E-4227-91D1-4045C05ACE09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69040-97CE-4905-B85C-C3366E7942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92F3-A97E-4B35-844E-71BC595EB41A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9580-5D75-4048-84F2-6B3EABA4A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5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1BDE6-15A3-49AA-807A-962419840EE4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02E70-EAC8-466E-AC21-2F8DF9DEA2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0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629A-ACFC-40AD-B715-EAD31DB21819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AE5D8-BA22-4086-A809-C385F5B9C9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2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E6B8-246C-4860-B485-11776F91454B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91BA5-6346-48CB-8A12-B73AD563F5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8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685E-A9F8-4273-A71B-966265F23A59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8661A-FD71-40C6-93B5-80776510B6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45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63F3D-B876-473B-A37F-12B9798750EF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632CD-A318-4390-8750-ABA2F37E5C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5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71E960-5D07-432D-B2BD-BD5BD651DD9A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D27287-5554-48E8-B76A-6684CB08231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286676" cy="3714776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abic Typesetting" pitchFamily="66" charset="-78"/>
              </a:rPr>
              <a:t>         </a:t>
            </a:r>
            <a:r>
              <a:rPr lang="ru-RU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abic Typesetting" pitchFamily="66" charset="-78"/>
              </a:rPr>
              <a:t>Лепбук</a:t>
            </a:r>
            <a:r>
              <a:rPr lang="ru-RU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abic Typesetting" pitchFamily="66" charset="-78"/>
              </a:rPr>
              <a:t> –</a:t>
            </a:r>
            <a:r>
              <a:rPr lang="ru-RU" dirty="0">
                <a:latin typeface="+mn-lt"/>
                <a:cs typeface="Arabic Typesetting" pitchFamily="66" charset="-78"/>
              </a:rPr>
              <a:t/>
            </a:r>
            <a:br>
              <a:rPr lang="ru-RU" dirty="0">
                <a:latin typeface="+mn-lt"/>
                <a:cs typeface="Arabic Typesetting" pitchFamily="66" charset="-78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СРЕДСТВО </a:t>
            </a:r>
            <a:r>
              <a:rPr lang="ru-RU" sz="20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ЗНАКОМСТВА С  ХУДОЖЕСТВЕННЫМИ</a:t>
            </a:r>
            <a:r>
              <a:rPr lang="ru-RU" sz="20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ПРОИЗВЕДЕНИЯМИ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МЛАДШИХ ДОШКОЛЬНИКОВ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229200"/>
            <a:ext cx="6400800" cy="1323975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ПОДГОТОВИЛА: ВОСПИТАТЕЛЬ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ЖАРКОВА В.В.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ЕПБУК -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Это самодельная тематическая папка с </a:t>
            </a:r>
            <a:r>
              <a:rPr lang="ru-RU" dirty="0"/>
              <a:t>кармашками, </a:t>
            </a:r>
            <a:r>
              <a:rPr lang="ru-RU" dirty="0" smtClean="0"/>
              <a:t>окошками</a:t>
            </a:r>
            <a:r>
              <a:rPr lang="ru-RU" dirty="0"/>
              <a:t>, подвижными деталями, </a:t>
            </a:r>
            <a:r>
              <a:rPr lang="ru-RU" dirty="0" smtClean="0"/>
              <a:t>которые </a:t>
            </a:r>
            <a:r>
              <a:rPr lang="ru-RU" dirty="0"/>
              <a:t>ребенок может доставать, перекладывать, складывать по своему усмотрению. В ней собирается материал по какой-то определенной теме.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45402"/>
            <a:ext cx="3384376" cy="25413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9080"/>
            <a:ext cx="3131840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293096"/>
            <a:ext cx="7772400" cy="1500187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сам действует с объектами, он лучше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познает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мир, поэтому приоритет в работе с детьми следует отдавать практическим методам обучения.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рекомендуется использовать в изучении художественной литературы. Он помогает воспроизводить художественные произведения наглядно, красочно, интересно, используя волшебство.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9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18" y="61465"/>
            <a:ext cx="8229600" cy="1143000"/>
          </a:xfrm>
        </p:spPr>
        <p:txBody>
          <a:bodyPr/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« Три сказки»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05065"/>
            <a:ext cx="3896174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7" y="1087442"/>
            <a:ext cx="3331840" cy="249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96753"/>
            <a:ext cx="359132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3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05064"/>
            <a:ext cx="6840760" cy="1143000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  Воспроизведение сказок воспитателем, используя настольный театр;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Воспроизведение сказки детьми, используя речевую игру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«Кто за кем приходит жить в теремок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Воспроизведение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сказки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детьми, используя 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ечевую игру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«Кого в лесу встретил колобок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56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1216</TotalTime>
  <Words>106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     Лепбук –  КАК СРЕДСТВО ЗНАКОМСТВА С  ХУДОЖЕСТВЕННЫМИ ПРОИЗВЕДЕНИЯМИ ДЛЯ МЛАДШИХ ДОШКОЛЬНИКОВ</vt:lpstr>
      <vt:lpstr>ЛЕПБУК - </vt:lpstr>
      <vt:lpstr>Презентация PowerPoint</vt:lpstr>
      <vt:lpstr>Лэпбук « Три сказки»</vt:lpstr>
      <vt:lpstr>-     Воспроизведение сказок воспитателем, используя настольный театр; - Воспроизведение сказки детьми, используя речевую игру «Кто за кем приходит жить в теремок»; - Воспроизведение сказки детьми, используя речевую игру «Кого в лесу встретил колобок».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</dc:creator>
  <cp:lastModifiedBy>Валентинка</cp:lastModifiedBy>
  <cp:revision>51</cp:revision>
  <dcterms:created xsi:type="dcterms:W3CDTF">2016-05-11T09:27:22Z</dcterms:created>
  <dcterms:modified xsi:type="dcterms:W3CDTF">2021-03-28T12:28:30Z</dcterms:modified>
</cp:coreProperties>
</file>