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772400" cy="14401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 класс </a:t>
            </a:r>
            <a:br>
              <a:rPr lang="ru-RU" dirty="0" smtClean="0"/>
            </a:br>
            <a:r>
              <a:rPr lang="ru-RU" dirty="0" smtClean="0"/>
              <a:t> Игра </a:t>
            </a:r>
            <a:r>
              <a:rPr lang="ru-RU" dirty="0" smtClean="0"/>
              <a:t>«Цветовой </a:t>
            </a:r>
            <a:r>
              <a:rPr lang="ru-RU" dirty="0" err="1"/>
              <a:t>с</a:t>
            </a:r>
            <a:r>
              <a:rPr lang="ru-RU" dirty="0" err="1" smtClean="0"/>
              <a:t>ортер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из бросового материала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Воспитатель МБДОУ №1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Ст. </a:t>
            </a:r>
            <a:r>
              <a:rPr lang="ru-RU" sz="2400" b="1" dirty="0" err="1" smtClean="0">
                <a:solidFill>
                  <a:schemeClr val="tx1"/>
                </a:solidFill>
              </a:rPr>
              <a:t>Лененградская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Жаркова</a:t>
            </a:r>
            <a:r>
              <a:rPr lang="ru-RU" sz="2400" b="1" dirty="0" smtClean="0">
                <a:solidFill>
                  <a:schemeClr val="tx1"/>
                </a:solidFill>
              </a:rPr>
              <a:t> В.В.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8975" y="1283844"/>
            <a:ext cx="5449565" cy="41693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Отрезаем нужное количество яичных ячеек. Для нашего </a:t>
            </a:r>
            <a:r>
              <a:rPr lang="ru-RU" sz="2400" dirty="0" err="1" smtClean="0"/>
              <a:t>сортера</a:t>
            </a:r>
            <a:r>
              <a:rPr lang="ru-RU" sz="2400" dirty="0" smtClean="0"/>
              <a:t> нужны 4 ячейки.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17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7356" y="-184075"/>
            <a:ext cx="2905674" cy="41764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Далее определяемся </a:t>
            </a:r>
            <a:r>
              <a:rPr lang="ru-RU" sz="2400" dirty="0" smtClean="0"/>
              <a:t>с цветами, которые нам понадобятся для игры </a:t>
            </a:r>
            <a:r>
              <a:rPr lang="ru-RU" sz="2400" dirty="0" smtClean="0"/>
              <a:t>и закрашиваем каждую ячейку нужным цветом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157109" cy="29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5050" y="1287771"/>
            <a:ext cx="5111750" cy="38236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Получился </a:t>
            </a:r>
            <a:r>
              <a:rPr lang="ru-RU" sz="2400" dirty="0" smtClean="0"/>
              <a:t>цветовой </a:t>
            </a:r>
            <a:r>
              <a:rPr lang="ru-RU" sz="2400" dirty="0" err="1" smtClean="0"/>
              <a:t>сортер</a:t>
            </a:r>
            <a:r>
              <a:rPr lang="ru-RU" sz="2400" dirty="0" smtClean="0"/>
              <a:t> </a:t>
            </a:r>
            <a:r>
              <a:rPr lang="ru-RU" sz="2400" dirty="0" smtClean="0"/>
              <a:t>с 4 основными цветами: желтый, синий, красный и  зеленый.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89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8831" y="1443990"/>
            <a:ext cx="5838467" cy="42379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910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Далее </a:t>
            </a:r>
            <a:r>
              <a:rPr lang="ru-RU" sz="2400" dirty="0" smtClean="0"/>
              <a:t>подготавливаем материал, который будем сортировать. </a:t>
            </a:r>
            <a:r>
              <a:rPr lang="ru-RU" sz="2400" dirty="0"/>
              <a:t>О</a:t>
            </a:r>
            <a:r>
              <a:rPr lang="ru-RU" sz="2400" dirty="0" smtClean="0"/>
              <a:t>крашиваем </a:t>
            </a:r>
            <a:r>
              <a:rPr lang="ru-RU" sz="2400" dirty="0" smtClean="0"/>
              <a:t>ватные палочки с двух сторон и сушим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600400" cy="26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Приклеиваем основу из картона.  Цветовой </a:t>
            </a:r>
            <a:r>
              <a:rPr lang="ru-RU" sz="2400" dirty="0" err="1" smtClean="0"/>
              <a:t>сортер</a:t>
            </a:r>
            <a:r>
              <a:rPr lang="ru-RU" sz="2400" dirty="0" smtClean="0"/>
              <a:t> готов. 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7771"/>
            <a:ext cx="5111750" cy="3823670"/>
          </a:xfrm>
        </p:spPr>
      </p:pic>
    </p:spTree>
    <p:extLst>
      <p:ext uri="{BB962C8B-B14F-4D97-AF65-F5344CB8AC3E}">
        <p14:creationId xmlns:p14="http://schemas.microsoft.com/office/powerpoint/2010/main" val="36753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игр для сортировки из бросового материала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88840"/>
            <a:ext cx="4041775" cy="4248473"/>
          </a:xfr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74441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234605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Коллеги, изготавливать </a:t>
            </a:r>
            <a:r>
              <a:rPr lang="ru-RU" sz="2400" dirty="0" smtClean="0">
                <a:solidFill>
                  <a:schemeClr val="tx1"/>
                </a:solidFill>
              </a:rPr>
              <a:t>поделки и </a:t>
            </a:r>
            <a:r>
              <a:rPr lang="ru-RU" sz="2400" dirty="0" smtClean="0">
                <a:solidFill>
                  <a:schemeClr val="tx1"/>
                </a:solidFill>
              </a:rPr>
              <a:t>игры </a:t>
            </a:r>
            <a:r>
              <a:rPr lang="ru-RU" sz="2400" dirty="0">
                <a:solidFill>
                  <a:schemeClr val="tx1"/>
                </a:solidFill>
              </a:rPr>
              <a:t>с утилизируемых предметов - это не только хороший способ повторного использования ненужных материалов, вместо того, чтобы выбрасывать их, но и полет фантазии и воображения наших </a:t>
            </a:r>
            <a:r>
              <a:rPr lang="ru-RU" sz="2400" dirty="0" smtClean="0">
                <a:solidFill>
                  <a:schemeClr val="tx1"/>
                </a:solidFill>
              </a:rPr>
              <a:t>коллег, дошколят и родителей</a:t>
            </a:r>
            <a:r>
              <a:rPr lang="ru-RU" sz="2400" dirty="0" smtClean="0">
                <a:solidFill>
                  <a:schemeClr val="tx1"/>
                </a:solidFill>
              </a:rPr>
              <a:t>!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7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dirty="0"/>
              <a:t>Все мы хотим, чтобы детство наших детей </a:t>
            </a:r>
            <a:r>
              <a:rPr lang="ru-RU" sz="3400"/>
              <a:t>было </a:t>
            </a:r>
            <a:r>
              <a:rPr lang="ru-RU" sz="3400" smtClean="0"/>
              <a:t>счастливым,и </a:t>
            </a:r>
            <a:r>
              <a:rPr lang="ru-RU" sz="3400" dirty="0"/>
              <a:t>поэтому основное место в их жизни должна занимать </a:t>
            </a:r>
            <a:r>
              <a:rPr lang="ru-RU" sz="3400" b="1" dirty="0"/>
              <a:t>игра</a:t>
            </a:r>
            <a:r>
              <a:rPr lang="ru-RU" sz="3400" dirty="0"/>
              <a:t>. Ранний возраст – самое благоприятное время для сенсорного воспитания, которое обеспечивает полноценное восприятие окружающего мира, что способствует умственному, физическому, эстетическому развитию детей. Главное в возрасте 2-3 лет </a:t>
            </a:r>
            <a:r>
              <a:rPr lang="ru-RU" sz="3400" dirty="0" smtClean="0"/>
              <a:t>–</a:t>
            </a:r>
            <a:r>
              <a:rPr lang="ru-RU" sz="3400" u="sng" dirty="0"/>
              <a:t>пополнение представлений о свойствах предметов</a:t>
            </a:r>
            <a:r>
              <a:rPr lang="ru-RU" sz="3400" dirty="0"/>
              <a:t>: их цвете, форме, величине окружающих предметов, положении в </a:t>
            </a:r>
            <a:r>
              <a:rPr lang="ru-RU" sz="3400" dirty="0" smtClean="0"/>
              <a:t>пространстве. </a:t>
            </a:r>
            <a:r>
              <a:rPr lang="ru-RU" sz="3400" dirty="0"/>
              <a:t>Сенсорные игры на внимание потребуют от ребёнка особой усидчивости и концентрации.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9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«Цветовой </a:t>
            </a:r>
            <a:r>
              <a:rPr lang="ru-RU" dirty="0" err="1" smtClean="0"/>
              <a:t>сортер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развитие концентрации внимания.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Э</a:t>
            </a:r>
            <a:r>
              <a:rPr lang="ru-RU" dirty="0" smtClean="0"/>
              <a:t>та</a:t>
            </a:r>
            <a:r>
              <a:rPr lang="ru-RU" dirty="0"/>
              <a:t> игра способствует изучению цветов и развитию </a:t>
            </a:r>
            <a:r>
              <a:rPr lang="ru-RU" dirty="0" smtClean="0"/>
              <a:t>пространственного восприятия.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Предлагаю вашему вниманию игру из бросового материала, которую вполне может сделать любой, как педагог там и обычная любящая мама.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5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создания</a:t>
            </a:r>
            <a:r>
              <a:rPr lang="ru-RU" dirty="0" smtClean="0"/>
              <a:t> игры «Цветовой </a:t>
            </a:r>
            <a:r>
              <a:rPr lang="ru-RU" dirty="0" err="1" smtClean="0"/>
              <a:t>сортер</a:t>
            </a:r>
            <a:r>
              <a:rPr lang="ru-RU" dirty="0" smtClean="0"/>
              <a:t>» из </a:t>
            </a:r>
            <a:r>
              <a:rPr lang="ru-RU" dirty="0" smtClean="0"/>
              <a:t>бросового материала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51070"/>
            <a:ext cx="3956248" cy="4242226"/>
          </a:xfrm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0" y="1844824"/>
            <a:ext cx="4040188" cy="4248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406" y="6073824"/>
            <a:ext cx="404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Стеклянные баночки и палочки из-под мороженного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08157" y="6073823"/>
            <a:ext cx="396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Бумажный яичный лоток и ватные палочки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2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Бумажный лоток из-под яиц – это неиссякаемый источник творческих воплощений. Из ячеек можно </a:t>
            </a:r>
            <a:r>
              <a:rPr lang="ru-RU" dirty="0" smtClean="0"/>
              <a:t>сделать как дидактические игры, так и  </a:t>
            </a:r>
            <a:r>
              <a:rPr lang="ru-RU" dirty="0"/>
              <a:t>множество </a:t>
            </a:r>
            <a:r>
              <a:rPr lang="ru-RU" dirty="0" smtClean="0"/>
              <a:t>поделок</a:t>
            </a:r>
            <a:r>
              <a:rPr lang="ru-RU" dirty="0" smtClean="0"/>
              <a:t>, с </a:t>
            </a:r>
            <a:r>
              <a:rPr lang="ru-RU" dirty="0"/>
              <a:t>которыми могут самостоятельно справиться дети старшего дошкольного возраста</a:t>
            </a:r>
            <a:r>
              <a:rPr lang="ru-RU" dirty="0" smtClean="0"/>
              <a:t>. </a:t>
            </a:r>
            <a:r>
              <a:rPr lang="ru-RU" dirty="0"/>
              <a:t>Поэтому сегодня вашему вниманию представляю мастер класс по созданию одной из легких дидактических игр из бросового материала « Цветовой </a:t>
            </a:r>
            <a:r>
              <a:rPr lang="ru-RU" dirty="0" err="1"/>
              <a:t>сортер</a:t>
            </a:r>
            <a:r>
              <a:rPr lang="ru-RU" dirty="0"/>
              <a:t>» созданный из </a:t>
            </a:r>
            <a:r>
              <a:rPr lang="ru-RU" dirty="0" err="1"/>
              <a:t>бумажног</a:t>
            </a:r>
            <a:r>
              <a:rPr lang="ru-RU" dirty="0"/>
              <a:t> лотка для яиц.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изготовления нам понадобится: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75050" y="1287770"/>
            <a:ext cx="5111750" cy="49495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139220"/>
            <a:ext cx="3672408" cy="469106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Бумажный лоток для яиц</a:t>
            </a:r>
          </a:p>
          <a:p>
            <a:r>
              <a:rPr lang="ru-RU" sz="2000" dirty="0" smtClean="0"/>
              <a:t>-    Гуашь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 Канцелярский нож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 </a:t>
            </a:r>
            <a:r>
              <a:rPr lang="ru-RU" sz="2000" dirty="0" smtClean="0"/>
              <a:t>Кисточка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 </a:t>
            </a:r>
            <a:r>
              <a:rPr lang="ru-RU" sz="2000" dirty="0" smtClean="0"/>
              <a:t>Ватные </a:t>
            </a:r>
            <a:r>
              <a:rPr lang="ru-RU" sz="2000" dirty="0" smtClean="0"/>
              <a:t>палочки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Картон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Клей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4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изготовления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4664"/>
            <a:ext cx="4734642" cy="51125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008313" cy="4691063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Для начала</a:t>
            </a:r>
            <a:r>
              <a:rPr lang="ru-RU" sz="2400" dirty="0" smtClean="0"/>
              <a:t>, разделим яичный  лоток на нужно количество ячеек.  </a:t>
            </a:r>
            <a:r>
              <a:rPr lang="ru-RU" sz="2400" dirty="0"/>
              <a:t>Воспользоваться можно ножницами или </a:t>
            </a:r>
            <a:r>
              <a:rPr lang="ru-RU" sz="2400" dirty="0" smtClean="0"/>
              <a:t>канцелярским ножом.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10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24744"/>
            <a:ext cx="5111750" cy="53285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По бокам срезаем ненужный </a:t>
            </a:r>
            <a:r>
              <a:rPr lang="ru-RU" sz="2400" dirty="0"/>
              <a:t>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10859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5589" y="1236445"/>
            <a:ext cx="5461248" cy="43964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910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Срезаем кружочки канцелярским ножом, делая отверстия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44280" y="845096"/>
            <a:ext cx="5111750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9" y="3356992"/>
            <a:ext cx="313184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303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Мастер класс   Игра «Цветовой сортер»  из бросового материала</vt:lpstr>
      <vt:lpstr>Презентация PowerPoint</vt:lpstr>
      <vt:lpstr>Игра «Цветовой сортер»</vt:lpstr>
      <vt:lpstr>Варианты создания игры «Цветовой сортер» из бросового материала</vt:lpstr>
      <vt:lpstr>Презентация PowerPoint</vt:lpstr>
      <vt:lpstr>Для изготовления нам понадобится: </vt:lpstr>
      <vt:lpstr>Процесс изготовления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игр для сортировки из бросового материала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Валентинка</cp:lastModifiedBy>
  <cp:revision>20</cp:revision>
  <dcterms:created xsi:type="dcterms:W3CDTF">2013-02-09T17:45:17Z</dcterms:created>
  <dcterms:modified xsi:type="dcterms:W3CDTF">2020-09-27T10:29:31Z</dcterms:modified>
</cp:coreProperties>
</file>