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77" r:id="rId3"/>
    <p:sldId id="280" r:id="rId4"/>
    <p:sldId id="278" r:id="rId5"/>
    <p:sldId id="269" r:id="rId6"/>
    <p:sldId id="272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15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0898-2DF1-4D8F-AE17-39A1D6984F24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D7245CC-C513-4418-88A9-FE3B1E65B2E6}">
      <dgm:prSet phldrT="[Text]" custT="1"/>
      <dgm:spPr/>
      <dgm:t>
        <a:bodyPr rtlCol="0"/>
        <a:lstStyle/>
        <a:p>
          <a:pPr rtl="0"/>
          <a:r>
            <a:rPr lang="en-US" sz="2000" noProof="0" dirty="0" smtClean="0">
              <a:solidFill>
                <a:srgbClr val="FF0000"/>
              </a:solidFill>
            </a:rPr>
            <a:t>-y</a:t>
          </a:r>
        </a:p>
        <a:p>
          <a:pPr rtl="0"/>
          <a:r>
            <a:rPr lang="en-US" sz="2000" noProof="0" dirty="0" smtClean="0"/>
            <a:t>windy</a:t>
          </a:r>
        </a:p>
        <a:p>
          <a:pPr rtl="0"/>
          <a:r>
            <a:rPr lang="en-US" sz="2000" noProof="0" dirty="0" smtClean="0"/>
            <a:t>rainy</a:t>
          </a:r>
        </a:p>
        <a:p>
          <a:pPr rtl="0"/>
          <a:r>
            <a:rPr lang="en-US" sz="2000" noProof="0" dirty="0" smtClean="0"/>
            <a:t>sandy</a:t>
          </a:r>
        </a:p>
        <a:p>
          <a:pPr rtl="0"/>
          <a:r>
            <a:rPr lang="en-US" sz="2000" noProof="0" dirty="0" smtClean="0"/>
            <a:t>cloudy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BA82D20F-7643-4561-9DFF-B2172D0A7A78}" type="parTrans" cxnId="{CBF9B2FB-7EBD-4075-AC6F-60BF21993DF6}">
      <dgm:prSet/>
      <dgm:spPr/>
      <dgm:t>
        <a:bodyPr rtlCol="0"/>
        <a:lstStyle/>
        <a:p>
          <a:pPr rtl="0"/>
          <a:endParaRPr lang="ru-RU" noProof="0" dirty="0"/>
        </a:p>
      </dgm:t>
    </dgm:pt>
    <dgm:pt modelId="{7D16FFE3-4DF9-4DB4-B6EC-52A5CA8D5039}" type="sibTrans" cxnId="{CBF9B2FB-7EBD-4075-AC6F-60BF21993DF6}">
      <dgm:prSet/>
      <dgm:spPr/>
      <dgm:t>
        <a:bodyPr rtlCol="0"/>
        <a:lstStyle/>
        <a:p>
          <a:pPr rtl="0"/>
          <a:endParaRPr lang="ru-RU" noProof="0" dirty="0"/>
        </a:p>
      </dgm:t>
    </dgm:pt>
    <dgm:pt modelId="{BC0472DC-64F1-48AD-8B64-6FA9C7403D15}">
      <dgm:prSet phldrT="[Text]" custT="1"/>
      <dgm:spPr/>
      <dgm:t>
        <a:bodyPr rtlCol="0"/>
        <a:lstStyle/>
        <a:p>
          <a:pPr rtl="0"/>
          <a:r>
            <a:rPr lang="en-US" sz="2000" noProof="0" dirty="0" smtClean="0">
              <a:solidFill>
                <a:srgbClr val="FF0000"/>
              </a:solidFill>
            </a:rPr>
            <a:t>-</a:t>
          </a:r>
          <a:r>
            <a:rPr lang="en-US" sz="2000" noProof="0" dirty="0" err="1" smtClean="0">
              <a:solidFill>
                <a:srgbClr val="FF0000"/>
              </a:solidFill>
            </a:rPr>
            <a:t>ful</a:t>
          </a:r>
          <a:endParaRPr lang="en-US" sz="2000" noProof="0" dirty="0" smtClean="0">
            <a:solidFill>
              <a:srgbClr val="FF0000"/>
            </a:solidFill>
          </a:endParaRPr>
        </a:p>
        <a:p>
          <a:pPr rtl="0"/>
          <a:r>
            <a:rPr lang="en-US" sz="2000" noProof="0" dirty="0" smtClean="0"/>
            <a:t>wonderful</a:t>
          </a:r>
        </a:p>
        <a:p>
          <a:pPr rtl="0"/>
          <a:r>
            <a:rPr lang="en-US" sz="2000" noProof="0" dirty="0" smtClean="0"/>
            <a:t>beautiful</a:t>
          </a:r>
        </a:p>
        <a:p>
          <a:pPr rtl="0"/>
          <a:r>
            <a:rPr lang="en-US" sz="2000" noProof="0" dirty="0" smtClean="0"/>
            <a:t>colorful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747A26ED-D681-4448-8E66-C46D18B93DE8}" type="parTrans" cxnId="{AF2A78B8-ADAE-4E5C-940F-9F8888F132C2}">
      <dgm:prSet/>
      <dgm:spPr/>
      <dgm:t>
        <a:bodyPr rtlCol="0"/>
        <a:lstStyle/>
        <a:p>
          <a:pPr rtl="0"/>
          <a:endParaRPr lang="ru-RU" noProof="0" dirty="0"/>
        </a:p>
      </dgm:t>
    </dgm:pt>
    <dgm:pt modelId="{944A1DDB-8321-49E9-AA97-0278D35B80B5}" type="sibTrans" cxnId="{AF2A78B8-ADAE-4E5C-940F-9F8888F132C2}">
      <dgm:prSet/>
      <dgm:spPr/>
      <dgm:t>
        <a:bodyPr rtlCol="0"/>
        <a:lstStyle/>
        <a:p>
          <a:pPr rtl="0"/>
          <a:endParaRPr lang="ru-RU" noProof="0" dirty="0"/>
        </a:p>
      </dgm:t>
    </dgm:pt>
    <dgm:pt modelId="{CF6E6004-78F0-445A-A697-4EDC1F48D32A}">
      <dgm:prSet phldrT="[Text]" custT="1"/>
      <dgm:spPr/>
      <dgm:t>
        <a:bodyPr rtlCol="0"/>
        <a:lstStyle/>
        <a:p>
          <a:pPr rtl="0"/>
          <a:r>
            <a:rPr lang="en-US" sz="2000" noProof="0" dirty="0" smtClean="0">
              <a:solidFill>
                <a:srgbClr val="FF0000"/>
              </a:solidFill>
            </a:rPr>
            <a:t>-al</a:t>
          </a:r>
        </a:p>
        <a:p>
          <a:pPr rtl="0"/>
          <a:r>
            <a:rPr lang="en-US" sz="2000" noProof="0" dirty="0" smtClean="0"/>
            <a:t>musical</a:t>
          </a:r>
        </a:p>
        <a:p>
          <a:pPr rtl="0"/>
          <a:r>
            <a:rPr lang="en-US" sz="2000" noProof="0" dirty="0" smtClean="0"/>
            <a:t>central</a:t>
          </a:r>
        </a:p>
        <a:p>
          <a:pPr rtl="0"/>
          <a:r>
            <a:rPr lang="en-US" sz="2000" noProof="0" dirty="0" smtClean="0"/>
            <a:t>political</a:t>
          </a:r>
        </a:p>
        <a:p>
          <a:pPr rtl="0"/>
          <a:r>
            <a:rPr lang="en-US" sz="2000" noProof="0" dirty="0" smtClean="0"/>
            <a:t>cultural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7322A47-2893-414B-9F99-CB9689E299F6}" type="parTrans" cxnId="{F8DFA268-3894-493C-915E-3002EEF74AD1}">
      <dgm:prSet/>
      <dgm:spPr/>
      <dgm:t>
        <a:bodyPr rtlCol="0"/>
        <a:lstStyle/>
        <a:p>
          <a:pPr rtl="0"/>
          <a:endParaRPr lang="ru-RU" noProof="0" dirty="0"/>
        </a:p>
      </dgm:t>
    </dgm:pt>
    <dgm:pt modelId="{A3AE831C-9645-44C3-9593-C9424BC45D10}" type="sibTrans" cxnId="{F8DFA268-3894-493C-915E-3002EEF74AD1}">
      <dgm:prSet/>
      <dgm:spPr/>
      <dgm:t>
        <a:bodyPr rtlCol="0"/>
        <a:lstStyle/>
        <a:p>
          <a:pPr rtl="0"/>
          <a:endParaRPr lang="ru-RU" noProof="0" dirty="0"/>
        </a:p>
      </dgm:t>
    </dgm:pt>
    <dgm:pt modelId="{B020A65E-B079-4161-BC60-7CB39D01EA02}" type="pres">
      <dgm:prSet presAssocID="{03B40898-2DF1-4D8F-AE17-39A1D6984F2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EEB5750-047B-4129-8A8C-27675B2EAD1A}" type="pres">
      <dgm:prSet presAssocID="{CF6E6004-78F0-445A-A697-4EDC1F48D32A}" presName="Accent3" presStyleCnt="0"/>
      <dgm:spPr/>
    </dgm:pt>
    <dgm:pt modelId="{ADA68266-43A2-4162-8656-770027A69C6D}" type="pres">
      <dgm:prSet presAssocID="{CF6E6004-78F0-445A-A697-4EDC1F48D32A}" presName="Accent" presStyleLbl="node1" presStyleIdx="0" presStyleCnt="3"/>
      <dgm:spPr/>
      <dgm:extLst>
        <a:ext uri="{E40237B7-FDA0-4F09-8148-C483321AD2D9}">
          <dgm14:cNvPr xmlns:dgm14="http://schemas.microsoft.com/office/drawing/2010/diagram" id="0" name="" title="Step 3"/>
        </a:ext>
      </dgm:extLst>
    </dgm:pt>
    <dgm:pt modelId="{C25AFD6A-F27D-47C2-A0FE-DFE233813BB9}" type="pres">
      <dgm:prSet presAssocID="{CF6E6004-78F0-445A-A697-4EDC1F48D32A}" presName="ParentBackground3" presStyleCnt="0"/>
      <dgm:spPr/>
    </dgm:pt>
    <dgm:pt modelId="{2158F33F-2D59-43F2-B8C0-0695200D86C9}" type="pres">
      <dgm:prSet presAssocID="{CF6E6004-78F0-445A-A697-4EDC1F48D32A}" presName="ParentBackground" presStyleLbl="fgAcc1" presStyleIdx="0" presStyleCnt="3"/>
      <dgm:spPr/>
      <dgm:t>
        <a:bodyPr rtlCol="0"/>
        <a:lstStyle/>
        <a:p>
          <a:pPr rtl="0"/>
          <a:endParaRPr lang="en-US"/>
        </a:p>
      </dgm:t>
    </dgm:pt>
    <dgm:pt modelId="{43C25370-2B38-4B61-8D35-E713A8976DA2}" type="pres">
      <dgm:prSet presAssocID="{CF6E6004-78F0-445A-A697-4EDC1F48D32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AB91CC7-FEB9-42B7-AF5D-494EA7F3AA07}" type="pres">
      <dgm:prSet presAssocID="{BC0472DC-64F1-48AD-8B64-6FA9C7403D15}" presName="Accent2" presStyleCnt="0"/>
      <dgm:spPr/>
    </dgm:pt>
    <dgm:pt modelId="{C379AA93-2720-4CC0-9330-8B6D0455F70D}" type="pres">
      <dgm:prSet presAssocID="{BC0472DC-64F1-48AD-8B64-6FA9C7403D15}" presName="Accent" presStyleLbl="node1" presStyleIdx="1" presStyleCnt="3"/>
      <dgm:spPr/>
      <dgm:extLst>
        <a:ext uri="{E40237B7-FDA0-4F09-8148-C483321AD2D9}">
          <dgm14:cNvPr xmlns:dgm14="http://schemas.microsoft.com/office/drawing/2010/diagram" id="0" name="" title="Step 2"/>
        </a:ext>
      </dgm:extLst>
    </dgm:pt>
    <dgm:pt modelId="{D56CF3C4-3211-4FF2-B367-28A9BEF09B6F}" type="pres">
      <dgm:prSet presAssocID="{BC0472DC-64F1-48AD-8B64-6FA9C7403D15}" presName="ParentBackground2" presStyleCnt="0"/>
      <dgm:spPr/>
    </dgm:pt>
    <dgm:pt modelId="{004DC993-F2C1-4790-8586-A66007742F75}" type="pres">
      <dgm:prSet presAssocID="{BC0472DC-64F1-48AD-8B64-6FA9C7403D15}" presName="ParentBackground" presStyleLbl="fgAcc1" presStyleIdx="1" presStyleCnt="3"/>
      <dgm:spPr/>
      <dgm:t>
        <a:bodyPr rtlCol="0"/>
        <a:lstStyle/>
        <a:p>
          <a:pPr rtl="0"/>
          <a:endParaRPr lang="en-US"/>
        </a:p>
      </dgm:t>
    </dgm:pt>
    <dgm:pt modelId="{90A5D1C6-45D6-4303-AEE2-C16A1D353D9C}" type="pres">
      <dgm:prSet presAssocID="{BC0472DC-64F1-48AD-8B64-6FA9C7403D1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CA543E7-913A-416C-BB57-6399E851BA99}" type="pres">
      <dgm:prSet presAssocID="{9D7245CC-C513-4418-88A9-FE3B1E65B2E6}" presName="Accent1" presStyleCnt="0"/>
      <dgm:spPr/>
    </dgm:pt>
    <dgm:pt modelId="{A7BDFE11-381D-45B7-A64F-6ED6DD450B3D}" type="pres">
      <dgm:prSet presAssocID="{9D7245CC-C513-4418-88A9-FE3B1E65B2E6}" presName="Accent" presStyleLbl="node1" presStyleIdx="2" presStyleCnt="3"/>
      <dgm:spPr/>
      <dgm:extLst>
        <a:ext uri="{E40237B7-FDA0-4F09-8148-C483321AD2D9}">
          <dgm14:cNvPr xmlns:dgm14="http://schemas.microsoft.com/office/drawing/2010/diagram" id="0" name="" title="Step 1"/>
        </a:ext>
      </dgm:extLst>
    </dgm:pt>
    <dgm:pt modelId="{7FC43490-7B5C-423E-88E5-F0BD772B0354}" type="pres">
      <dgm:prSet presAssocID="{9D7245CC-C513-4418-88A9-FE3B1E65B2E6}" presName="ParentBackground1" presStyleCnt="0"/>
      <dgm:spPr/>
    </dgm:pt>
    <dgm:pt modelId="{7C1BFCD5-31A4-458C-91DB-01F38695A7B5}" type="pres">
      <dgm:prSet presAssocID="{9D7245CC-C513-4418-88A9-FE3B1E65B2E6}" presName="ParentBackground" presStyleLbl="fgAcc1" presStyleIdx="2" presStyleCnt="3"/>
      <dgm:spPr/>
      <dgm:t>
        <a:bodyPr rtlCol="0"/>
        <a:lstStyle/>
        <a:p>
          <a:pPr rtl="0"/>
          <a:endParaRPr lang="en-US"/>
        </a:p>
      </dgm:t>
    </dgm:pt>
    <dgm:pt modelId="{BB1BE69F-E91E-49BD-A1C1-053AAF462A8F}" type="pres">
      <dgm:prSet presAssocID="{9D7245CC-C513-4418-88A9-FE3B1E65B2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07508300-C3D5-4AC2-BB72-3E837641FAEF}" type="presOf" srcId="{CF6E6004-78F0-445A-A697-4EDC1F48D32A}" destId="{43C25370-2B38-4B61-8D35-E713A8976DA2}" srcOrd="1" destOrd="0" presId="urn:microsoft.com/office/officeart/2011/layout/CircleProcess"/>
    <dgm:cxn modelId="{AF2A78B8-ADAE-4E5C-940F-9F8888F132C2}" srcId="{03B40898-2DF1-4D8F-AE17-39A1D6984F24}" destId="{BC0472DC-64F1-48AD-8B64-6FA9C7403D15}" srcOrd="1" destOrd="0" parTransId="{747A26ED-D681-4448-8E66-C46D18B93DE8}" sibTransId="{944A1DDB-8321-49E9-AA97-0278D35B80B5}"/>
    <dgm:cxn modelId="{10DC250D-B04A-4BDA-B22F-4EA9474E5CDC}" type="presOf" srcId="{BC0472DC-64F1-48AD-8B64-6FA9C7403D15}" destId="{90A5D1C6-45D6-4303-AEE2-C16A1D353D9C}" srcOrd="1" destOrd="0" presId="urn:microsoft.com/office/officeart/2011/layout/CircleProcess"/>
    <dgm:cxn modelId="{4AC00460-8C20-4323-8CE1-09E9809062BD}" type="presOf" srcId="{BC0472DC-64F1-48AD-8B64-6FA9C7403D15}" destId="{004DC993-F2C1-4790-8586-A66007742F75}" srcOrd="0" destOrd="0" presId="urn:microsoft.com/office/officeart/2011/layout/CircleProcess"/>
    <dgm:cxn modelId="{F8DFA268-3894-493C-915E-3002EEF74AD1}" srcId="{03B40898-2DF1-4D8F-AE17-39A1D6984F24}" destId="{CF6E6004-78F0-445A-A697-4EDC1F48D32A}" srcOrd="2" destOrd="0" parTransId="{17322A47-2893-414B-9F99-CB9689E299F6}" sibTransId="{A3AE831C-9645-44C3-9593-C9424BC45D10}"/>
    <dgm:cxn modelId="{37B4F4EA-97FB-4FDE-9390-9942BD6E1799}" type="presOf" srcId="{03B40898-2DF1-4D8F-AE17-39A1D6984F24}" destId="{B020A65E-B079-4161-BC60-7CB39D01EA02}" srcOrd="0" destOrd="0" presId="urn:microsoft.com/office/officeart/2011/layout/CircleProcess"/>
    <dgm:cxn modelId="{6E89DCCA-737E-45D0-BB45-94BDE05A3856}" type="presOf" srcId="{9D7245CC-C513-4418-88A9-FE3B1E65B2E6}" destId="{BB1BE69F-E91E-49BD-A1C1-053AAF462A8F}" srcOrd="1" destOrd="0" presId="urn:microsoft.com/office/officeart/2011/layout/CircleProcess"/>
    <dgm:cxn modelId="{7A7EB182-51AC-441A-AB61-AB86BBB7743F}" type="presOf" srcId="{9D7245CC-C513-4418-88A9-FE3B1E65B2E6}" destId="{7C1BFCD5-31A4-458C-91DB-01F38695A7B5}" srcOrd="0" destOrd="0" presId="urn:microsoft.com/office/officeart/2011/layout/CircleProcess"/>
    <dgm:cxn modelId="{1A3CAA57-D575-4A65-8D29-E6C974BD0298}" type="presOf" srcId="{CF6E6004-78F0-445A-A697-4EDC1F48D32A}" destId="{2158F33F-2D59-43F2-B8C0-0695200D86C9}" srcOrd="0" destOrd="0" presId="urn:microsoft.com/office/officeart/2011/layout/CircleProcess"/>
    <dgm:cxn modelId="{CBF9B2FB-7EBD-4075-AC6F-60BF21993DF6}" srcId="{03B40898-2DF1-4D8F-AE17-39A1D6984F24}" destId="{9D7245CC-C513-4418-88A9-FE3B1E65B2E6}" srcOrd="0" destOrd="0" parTransId="{BA82D20F-7643-4561-9DFF-B2172D0A7A78}" sibTransId="{7D16FFE3-4DF9-4DB4-B6EC-52A5CA8D5039}"/>
    <dgm:cxn modelId="{AED0DC94-AA5D-48B7-BD6D-C08A1FCDE6AA}" type="presParOf" srcId="{B020A65E-B079-4161-BC60-7CB39D01EA02}" destId="{FEEB5750-047B-4129-8A8C-27675B2EAD1A}" srcOrd="0" destOrd="0" presId="urn:microsoft.com/office/officeart/2011/layout/CircleProcess"/>
    <dgm:cxn modelId="{1BC14F76-A0A8-4B9A-9BD5-B69CBAF2EB0A}" type="presParOf" srcId="{FEEB5750-047B-4129-8A8C-27675B2EAD1A}" destId="{ADA68266-43A2-4162-8656-770027A69C6D}" srcOrd="0" destOrd="0" presId="urn:microsoft.com/office/officeart/2011/layout/CircleProcess"/>
    <dgm:cxn modelId="{123B11B3-347D-42DC-A535-E23F1876411B}" type="presParOf" srcId="{B020A65E-B079-4161-BC60-7CB39D01EA02}" destId="{C25AFD6A-F27D-47C2-A0FE-DFE233813BB9}" srcOrd="1" destOrd="0" presId="urn:microsoft.com/office/officeart/2011/layout/CircleProcess"/>
    <dgm:cxn modelId="{85768782-8F04-4320-98A7-7319E39B3D5C}" type="presParOf" srcId="{C25AFD6A-F27D-47C2-A0FE-DFE233813BB9}" destId="{2158F33F-2D59-43F2-B8C0-0695200D86C9}" srcOrd="0" destOrd="0" presId="urn:microsoft.com/office/officeart/2011/layout/CircleProcess"/>
    <dgm:cxn modelId="{911C7D78-E3DB-455E-AE36-5C3F84714CAF}" type="presParOf" srcId="{B020A65E-B079-4161-BC60-7CB39D01EA02}" destId="{43C25370-2B38-4B61-8D35-E713A8976DA2}" srcOrd="2" destOrd="0" presId="urn:microsoft.com/office/officeart/2011/layout/CircleProcess"/>
    <dgm:cxn modelId="{3E3BFEDF-2549-4211-B17C-284A091CC4B7}" type="presParOf" srcId="{B020A65E-B079-4161-BC60-7CB39D01EA02}" destId="{1AB91CC7-FEB9-42B7-AF5D-494EA7F3AA07}" srcOrd="3" destOrd="0" presId="urn:microsoft.com/office/officeart/2011/layout/CircleProcess"/>
    <dgm:cxn modelId="{445D3156-7385-4509-8E15-0B439F2AEF17}" type="presParOf" srcId="{1AB91CC7-FEB9-42B7-AF5D-494EA7F3AA07}" destId="{C379AA93-2720-4CC0-9330-8B6D0455F70D}" srcOrd="0" destOrd="0" presId="urn:microsoft.com/office/officeart/2011/layout/CircleProcess"/>
    <dgm:cxn modelId="{B853C357-F029-49F7-AEC0-9E40848F0110}" type="presParOf" srcId="{B020A65E-B079-4161-BC60-7CB39D01EA02}" destId="{D56CF3C4-3211-4FF2-B367-28A9BEF09B6F}" srcOrd="4" destOrd="0" presId="urn:microsoft.com/office/officeart/2011/layout/CircleProcess"/>
    <dgm:cxn modelId="{FD615899-3FE6-430F-9D6A-B4BE4E398FE4}" type="presParOf" srcId="{D56CF3C4-3211-4FF2-B367-28A9BEF09B6F}" destId="{004DC993-F2C1-4790-8586-A66007742F75}" srcOrd="0" destOrd="0" presId="urn:microsoft.com/office/officeart/2011/layout/CircleProcess"/>
    <dgm:cxn modelId="{2C94E128-61B1-4638-B4B3-6372E4F4A2FC}" type="presParOf" srcId="{B020A65E-B079-4161-BC60-7CB39D01EA02}" destId="{90A5D1C6-45D6-4303-AEE2-C16A1D353D9C}" srcOrd="5" destOrd="0" presId="urn:microsoft.com/office/officeart/2011/layout/CircleProcess"/>
    <dgm:cxn modelId="{3782AF5E-0DD3-475C-A150-6F246B995A1E}" type="presParOf" srcId="{B020A65E-B079-4161-BC60-7CB39D01EA02}" destId="{6CA543E7-913A-416C-BB57-6399E851BA99}" srcOrd="6" destOrd="0" presId="urn:microsoft.com/office/officeart/2011/layout/CircleProcess"/>
    <dgm:cxn modelId="{7CB89AAC-BF68-418A-9C84-C14DFD5B18DA}" type="presParOf" srcId="{6CA543E7-913A-416C-BB57-6399E851BA99}" destId="{A7BDFE11-381D-45B7-A64F-6ED6DD450B3D}" srcOrd="0" destOrd="0" presId="urn:microsoft.com/office/officeart/2011/layout/CircleProcess"/>
    <dgm:cxn modelId="{60FFF057-0F00-4670-B16B-F1AB9086289E}" type="presParOf" srcId="{B020A65E-B079-4161-BC60-7CB39D01EA02}" destId="{7FC43490-7B5C-423E-88E5-F0BD772B0354}" srcOrd="7" destOrd="0" presId="urn:microsoft.com/office/officeart/2011/layout/CircleProcess"/>
    <dgm:cxn modelId="{15917247-909F-49CB-A052-FCAF67FBDAC9}" type="presParOf" srcId="{7FC43490-7B5C-423E-88E5-F0BD772B0354}" destId="{7C1BFCD5-31A4-458C-91DB-01F38695A7B5}" srcOrd="0" destOrd="0" presId="urn:microsoft.com/office/officeart/2011/layout/CircleProcess"/>
    <dgm:cxn modelId="{A27A2D82-1EB1-4BEC-B30D-22FB828CA49F}" type="presParOf" srcId="{B020A65E-B079-4161-BC60-7CB39D01EA02}" destId="{BB1BE69F-E91E-49BD-A1C1-053AAF462A8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8266-43A2-4162-8656-770027A69C6D}">
      <dsp:nvSpPr>
        <dsp:cNvPr id="0" name=""/>
        <dsp:cNvSpPr/>
      </dsp:nvSpPr>
      <dsp:spPr>
        <a:xfrm>
          <a:off x="6229478" y="858263"/>
          <a:ext cx="2245850" cy="2246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58F33F-2D59-43F2-B8C0-0695200D86C9}">
      <dsp:nvSpPr>
        <dsp:cNvPr id="0" name=""/>
        <dsp:cNvSpPr/>
      </dsp:nvSpPr>
      <dsp:spPr>
        <a:xfrm>
          <a:off x="6304048" y="933152"/>
          <a:ext cx="2096712" cy="20964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0000"/>
              </a:solidFill>
            </a:rPr>
            <a:t>-al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musical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central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political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cultural</a:t>
          </a:r>
          <a:endParaRPr lang="ru-RU" sz="2000" kern="1200" noProof="0" dirty="0"/>
        </a:p>
      </dsp:txBody>
      <dsp:txXfrm>
        <a:off x="6603787" y="1232707"/>
        <a:ext cx="1497233" cy="1497379"/>
      </dsp:txXfrm>
    </dsp:sp>
    <dsp:sp modelId="{C379AA93-2720-4CC0-9330-8B6D0455F70D}">
      <dsp:nvSpPr>
        <dsp:cNvPr id="0" name=""/>
        <dsp:cNvSpPr/>
      </dsp:nvSpPr>
      <dsp:spPr>
        <a:xfrm rot="2700000">
          <a:off x="3911032" y="860979"/>
          <a:ext cx="2240441" cy="22404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4DC993-F2C1-4790-8586-A66007742F75}">
      <dsp:nvSpPr>
        <dsp:cNvPr id="0" name=""/>
        <dsp:cNvSpPr/>
      </dsp:nvSpPr>
      <dsp:spPr>
        <a:xfrm>
          <a:off x="3982896" y="933152"/>
          <a:ext cx="2096712" cy="20964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0000"/>
              </a:solidFill>
            </a:rPr>
            <a:t>-</a:t>
          </a:r>
          <a:r>
            <a:rPr lang="en-US" sz="2000" kern="1200" noProof="0" dirty="0" err="1" smtClean="0">
              <a:solidFill>
                <a:srgbClr val="FF0000"/>
              </a:solidFill>
            </a:rPr>
            <a:t>ful</a:t>
          </a:r>
          <a:endParaRPr lang="en-US" sz="2000" kern="1200" noProof="0" dirty="0" smtClean="0">
            <a:solidFill>
              <a:srgbClr val="FF0000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wonderful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beautiful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colorful</a:t>
          </a:r>
          <a:endParaRPr lang="ru-RU" sz="2000" kern="1200" noProof="0" dirty="0"/>
        </a:p>
      </dsp:txBody>
      <dsp:txXfrm>
        <a:off x="4282636" y="1232707"/>
        <a:ext cx="1497233" cy="1497379"/>
      </dsp:txXfrm>
    </dsp:sp>
    <dsp:sp modelId="{A7BDFE11-381D-45B7-A64F-6ED6DD450B3D}">
      <dsp:nvSpPr>
        <dsp:cNvPr id="0" name=""/>
        <dsp:cNvSpPr/>
      </dsp:nvSpPr>
      <dsp:spPr>
        <a:xfrm rot="2700000">
          <a:off x="1589880" y="860979"/>
          <a:ext cx="2240441" cy="22404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1BFCD5-31A4-458C-91DB-01F38695A7B5}">
      <dsp:nvSpPr>
        <dsp:cNvPr id="0" name=""/>
        <dsp:cNvSpPr/>
      </dsp:nvSpPr>
      <dsp:spPr>
        <a:xfrm>
          <a:off x="1661745" y="933152"/>
          <a:ext cx="2096712" cy="20964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rgbClr val="FF0000"/>
              </a:solidFill>
            </a:rPr>
            <a:t>-y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windy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rainy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sandy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cloudy</a:t>
          </a:r>
          <a:endParaRPr lang="ru-RU" sz="2000" kern="1200" noProof="0" dirty="0"/>
        </a:p>
      </dsp:txBody>
      <dsp:txXfrm>
        <a:off x="1961484" y="1232707"/>
        <a:ext cx="1497233" cy="1497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AD17D1-4C6B-4EC1-B86E-9ACD7E94799D}" type="datetime1">
              <a:rPr lang="ru-RU" smtClean="0"/>
              <a:t>11.10.2021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85A0-EA14-4162-A8D8-09711B3494A2}" type="datetime1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4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81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65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38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8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трые ракушки крупным план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12" name="Полилиния 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5C8AE6-2634-46EB-A793-A3A675D2404A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8868C-737D-4D65-8430-08650E7B77AF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A40994-A3FD-4518-8018-AB955A2BC820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37B5A-1E01-43B1-A4A6-24BDB850A41C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800510-429E-4257-B35E-3112FFA9D7F9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FDD4F-EE51-4395-8A42-8A38107C2977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EC4CE-9ACC-4BD6-BF6F-4876BDD4E7CC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FA656-9B74-4782-B818-945FA3C8485B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BD438-94F3-4543-BE2B-4F062CD15BB1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C0895-3D34-4C6A-81FC-0E17E0BE2DB1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2A192B3-86A2-4DBD-B2E8-ECF77A8CF8C2}" type="datetime1">
              <a:rPr lang="ru-RU" noProof="0" smtClean="0"/>
              <a:t>11.10.2021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800" dirty="0" smtClean="0"/>
              <a:t>The 12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of October</a:t>
            </a:r>
            <a:br>
              <a:rPr lang="en-US" sz="4800" dirty="0" smtClean="0"/>
            </a:br>
            <a:r>
              <a:rPr lang="en-US" sz="4800" dirty="0" smtClean="0"/>
              <a:t>Classwork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928833" y="6993229"/>
            <a:ext cx="2794202" cy="9088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Учебник с.64 </a:t>
            </a:r>
            <a:r>
              <a:rPr lang="ru-RU" smtClean="0"/>
              <a:t>таблицу списать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478072"/>
            <a:ext cx="818322" cy="227527"/>
          </a:xfrm>
        </p:spPr>
        <p:txBody>
          <a:bodyPr rtlCol="0"/>
          <a:lstStyle/>
          <a:p>
            <a:pPr marL="45720" indent="0" rtl="0">
              <a:buNone/>
            </a:pPr>
            <a:endParaRPr lang="ru-RU" sz="800" dirty="0" smtClean="0"/>
          </a:p>
          <a:p>
            <a:pPr marL="45720" indent="0" rtl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16556"/>
              </p:ext>
            </p:extLst>
          </p:nvPr>
        </p:nvGraphicFramePr>
        <p:xfrm>
          <a:off x="200881" y="633983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34896" y="428866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96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4014207"/>
              </p:ext>
            </p:extLst>
          </p:nvPr>
        </p:nvGraphicFramePr>
        <p:xfrm>
          <a:off x="1184857" y="2343951"/>
          <a:ext cx="959475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253"/>
                <a:gridCol w="3198253"/>
                <a:gridCol w="3198253"/>
              </a:tblGrid>
              <a:tr h="450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Положительная оценка.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Средняя оценка.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Отрицательная оценка.</a:t>
                      </a:r>
                      <a:endParaRPr lang="ru-RU" sz="2400" dirty="0"/>
                    </a:p>
                  </a:txBody>
                  <a:tcPr/>
                </a:tc>
              </a:tr>
              <a:tr h="4507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</a:t>
                      </a:r>
                      <a:r>
                        <a:rPr lang="en-US" sz="2400" dirty="0" smtClean="0"/>
                        <a:t>.</a:t>
                      </a:r>
                      <a:r>
                        <a:rPr lang="ru-RU" sz="2400" dirty="0" smtClean="0"/>
                        <a:t>(здорово)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Fairly good</a:t>
                      </a:r>
                      <a:r>
                        <a:rPr lang="en-US" sz="2400" dirty="0" smtClean="0"/>
                        <a:t>.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(достаточно хорошо)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(too) good</a:t>
                      </a:r>
                      <a:r>
                        <a:rPr lang="en-US" sz="2400" dirty="0" smtClean="0"/>
                        <a:t>.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Не (очень) хорошо</a:t>
                      </a:r>
                      <a:endParaRPr lang="ru-RU" sz="2400" dirty="0"/>
                    </a:p>
                  </a:txBody>
                  <a:tcPr/>
                </a:tc>
              </a:tr>
              <a:tr h="4507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Wonderful</a:t>
                      </a:r>
                      <a:r>
                        <a:rPr lang="en-US" sz="2400" dirty="0" smtClean="0"/>
                        <a:t>.</a:t>
                      </a:r>
                      <a:r>
                        <a:rPr lang="ru-RU" sz="2400" dirty="0" smtClean="0"/>
                        <a:t>(прекрасно)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(too) bad</a:t>
                      </a:r>
                      <a:r>
                        <a:rPr lang="en-US" sz="2400" dirty="0" smtClean="0"/>
                        <a:t>.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Не (очень) плохо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Fairly bad</a:t>
                      </a:r>
                      <a:r>
                        <a:rPr lang="en-US" sz="2400" dirty="0" smtClean="0"/>
                        <a:t>.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(достаточно плохо)</a:t>
                      </a:r>
                      <a:endParaRPr lang="ru-RU" sz="2400" dirty="0"/>
                    </a:p>
                  </a:txBody>
                  <a:tcPr/>
                </a:tc>
              </a:tr>
              <a:tr h="4507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Fine.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Too bad</a:t>
                      </a:r>
                      <a:r>
                        <a:rPr lang="en-US" sz="2400" dirty="0" smtClean="0"/>
                        <a:t>.</a:t>
                      </a:r>
                      <a:r>
                        <a:rPr lang="ru-RU" sz="2400" dirty="0" smtClean="0"/>
                        <a:t>(очень плохо)</a:t>
                      </a:r>
                      <a:endParaRPr lang="ru-RU" sz="2400" dirty="0"/>
                    </a:p>
                  </a:txBody>
                  <a:tcPr/>
                </a:tc>
              </a:tr>
              <a:tr h="4507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Good</a:t>
                      </a:r>
                      <a:r>
                        <a:rPr lang="en-US" sz="2400" dirty="0" smtClean="0"/>
                        <a:t>.</a:t>
                      </a:r>
                      <a:r>
                        <a:rPr lang="ru-RU" sz="2400" dirty="0" smtClean="0"/>
                        <a:t>(хорошо)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Bad</a:t>
                      </a:r>
                      <a:r>
                        <a:rPr lang="en-US" sz="2400" dirty="0" smtClean="0"/>
                        <a:t>.</a:t>
                      </a:r>
                      <a:r>
                        <a:rPr lang="ru-RU" sz="2400" dirty="0" smtClean="0"/>
                        <a:t>(плохо)</a:t>
                      </a:r>
                      <a:endParaRPr lang="ru-RU" sz="2400" dirty="0"/>
                    </a:p>
                  </a:txBody>
                  <a:tcPr/>
                </a:tc>
              </a:tr>
              <a:tr h="4507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O.K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Terrible</a:t>
                      </a:r>
                      <a:r>
                        <a:rPr lang="en-US" sz="2400" dirty="0" smtClean="0"/>
                        <a:t>.</a:t>
                      </a:r>
                      <a:r>
                        <a:rPr lang="ru-RU" sz="2400" dirty="0" smtClean="0"/>
                        <a:t> (Ужасно)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p.64 Ex6</a:t>
            </a:r>
            <a:r>
              <a:rPr lang="ru-RU" dirty="0" smtClean="0"/>
              <a:t> подобрать ответы (устно)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7414" y="-1808408"/>
            <a:ext cx="5334000" cy="119988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1" y="50306"/>
            <a:ext cx="1854558" cy="14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7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С.65 правило читать и законспектировать</a:t>
            </a:r>
            <a:endParaRPr lang="ru-RU" dirty="0"/>
          </a:p>
        </p:txBody>
      </p:sp>
      <p:graphicFrame>
        <p:nvGraphicFramePr>
          <p:cNvPr id="3" name="Объект 2" descr="Процесс с кругами с 3 шагами, расположенными слева направо по направлению к цел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180062"/>
              </p:ext>
            </p:extLst>
          </p:nvPr>
        </p:nvGraphicFramePr>
        <p:xfrm>
          <a:off x="1293813" y="1828800"/>
          <a:ext cx="9601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graphicEl>
                                              <a:dgm id="{A7BDFE11-381D-45B7-A64F-6ED6DD450B3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7C1BFCD5-31A4-458C-91DB-01F38695A7B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C379AA93-2720-4CC0-9330-8B6D0455F70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004DC993-F2C1-4790-8586-A66007742F7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ADA68266-43A2-4162-8656-770027A69C6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2158F33F-2D59-43F2-B8C0-0695200D86C9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61" y="785611"/>
            <a:ext cx="9601200" cy="1576589"/>
          </a:xfrm>
        </p:spPr>
        <p:txBody>
          <a:bodyPr rtlCol="0">
            <a:normAutofit/>
          </a:bodyPr>
          <a:lstStyle/>
          <a:p>
            <a:pPr rtl="0"/>
            <a:r>
              <a:rPr lang="en-US" sz="4000" dirty="0" smtClean="0"/>
              <a:t>p.65 Ex 7 A </a:t>
            </a:r>
            <a:r>
              <a:rPr lang="ru-RU" sz="4000" dirty="0" smtClean="0"/>
              <a:t>Прослушайте диктора, прочитайте самостоятельно</a:t>
            </a:r>
            <a:endParaRPr lang="ru-RU" sz="4000" dirty="0"/>
          </a:p>
        </p:txBody>
      </p:sp>
      <p:sp>
        <p:nvSpPr>
          <p:cNvPr id="4" name="Текст 3"/>
          <p:cNvSpPr>
            <a:spLocks noGrp="1"/>
          </p:cNvSpPr>
          <p:nvPr>
            <p:ph type="body" idx="1"/>
          </p:nvPr>
        </p:nvSpPr>
        <p:spPr>
          <a:xfrm>
            <a:off x="1049114" y="3249769"/>
            <a:ext cx="9601200" cy="1708597"/>
          </a:xfrm>
        </p:spPr>
        <p:txBody>
          <a:bodyPr rtlCol="0"/>
          <a:lstStyle/>
          <a:p>
            <a:pPr marL="514350" indent="-514350" rtl="0">
              <a:buAutoNum type="arabicParenR"/>
            </a:pPr>
            <a:r>
              <a:rPr lang="en-US" dirty="0" smtClean="0"/>
              <a:t>a</a:t>
            </a:r>
            <a:r>
              <a:rPr lang="en-US" dirty="0" smtClean="0"/>
              <a:t> musical box, a musical family, a musical film</a:t>
            </a:r>
          </a:p>
          <a:p>
            <a:pPr marL="514350" indent="-514350" rtl="0">
              <a:buAutoNum type="arabicParenR"/>
            </a:pPr>
            <a:r>
              <a:rPr lang="en-US" dirty="0"/>
              <a:t>a</a:t>
            </a:r>
            <a:r>
              <a:rPr lang="en-US" dirty="0" smtClean="0"/>
              <a:t> central square, a central building, a central tower</a:t>
            </a:r>
          </a:p>
          <a:p>
            <a:pPr marL="514350" indent="-514350" rtl="0">
              <a:buAutoNum type="arabicParenR"/>
            </a:pPr>
            <a:r>
              <a:rPr lang="en-US" dirty="0"/>
              <a:t>a</a:t>
            </a:r>
            <a:r>
              <a:rPr lang="en-US" dirty="0" smtClean="0"/>
              <a:t> political </a:t>
            </a:r>
            <a:r>
              <a:rPr lang="en-US" dirty="0" err="1" smtClean="0"/>
              <a:t>centre</a:t>
            </a:r>
            <a:r>
              <a:rPr lang="en-US" dirty="0" smtClean="0"/>
              <a:t>, a political system, a political party</a:t>
            </a:r>
          </a:p>
          <a:p>
            <a:pPr marL="514350" indent="-514350" rtl="0">
              <a:buAutoNum type="arabicParenR"/>
            </a:pPr>
            <a:r>
              <a:rPr lang="en-US" dirty="0"/>
              <a:t>a</a:t>
            </a:r>
            <a:r>
              <a:rPr lang="en-US" dirty="0" smtClean="0"/>
              <a:t> cultural </a:t>
            </a:r>
            <a:r>
              <a:rPr lang="en-US" dirty="0" err="1" smtClean="0"/>
              <a:t>centre</a:t>
            </a:r>
            <a:r>
              <a:rPr lang="en-US" dirty="0" smtClean="0"/>
              <a:t>, a cultural capital, cultural life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14" y="3834416"/>
            <a:ext cx="3048000" cy="2247900"/>
          </a:xfrm>
          <a:prstGeom prst="rect">
            <a:avLst/>
          </a:prstGeom>
        </p:spPr>
      </p:pic>
      <p:pic>
        <p:nvPicPr>
          <p:cNvPr id="5" name="0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714" y="561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934" y="2275268"/>
            <a:ext cx="9601200" cy="1219200"/>
          </a:xfrm>
        </p:spPr>
        <p:txBody>
          <a:bodyPr rtlCol="0"/>
          <a:lstStyle/>
          <a:p>
            <a:r>
              <a:rPr lang="en-US" dirty="0" smtClean="0"/>
              <a:t>Homework:</a:t>
            </a:r>
            <a:br>
              <a:rPr lang="en-US" dirty="0" smtClean="0"/>
            </a:br>
            <a:r>
              <a:rPr lang="en-US" dirty="0" smtClean="0"/>
              <a:t>p.65 Ex 7 </a:t>
            </a:r>
            <a:r>
              <a:rPr lang="ru-RU" dirty="0" smtClean="0"/>
              <a:t>(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вставить суффиксы </a:t>
            </a:r>
            <a:r>
              <a:rPr lang="en-US" dirty="0" smtClean="0"/>
              <a:t>–y,-</a:t>
            </a:r>
            <a:r>
              <a:rPr lang="en-US" dirty="0" err="1" smtClean="0"/>
              <a:t>ful</a:t>
            </a:r>
            <a:r>
              <a:rPr lang="en-US" dirty="0" smtClean="0"/>
              <a:t>,-al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6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кушки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25_TF02895255.potx" id="{7E541BF4-4A04-4568-A388-4591619AE906}" vid="{BF2D65FF-FBDA-4DCC-BD3F-1A7EA4826F60}"/>
    </a:ext>
  </a:extLst>
</a:theme>
</file>

<file path=ppt/theme/theme2.xml><?xml version="1.0" encoding="utf-8"?>
<a:theme xmlns:a="http://schemas.openxmlformats.org/drawingml/2006/main" name="Тема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Пестрые ракушки</Template>
  <TotalTime>232</TotalTime>
  <Words>176</Words>
  <Application>Microsoft Office PowerPoint</Application>
  <PresentationFormat>Широкоэкранный</PresentationFormat>
  <Paragraphs>48</Paragraphs>
  <Slides>6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Corbel</vt:lpstr>
      <vt:lpstr>Ракушки 16x9</vt:lpstr>
      <vt:lpstr>The 12th of October Classwork</vt:lpstr>
      <vt:lpstr>Учебник с.64 таблицу списать</vt:lpstr>
      <vt:lpstr>p.64 Ex6 подобрать ответы (устно)</vt:lpstr>
      <vt:lpstr>С.65 правило читать и законспектировать</vt:lpstr>
      <vt:lpstr>p.65 Ex 7 A Прослушайте диктора, прочитайте самостоятельно</vt:lpstr>
      <vt:lpstr>Homework: p.65 Ex 7 (B) вставить суффиксы –y,-ful,-al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12th of October Classwork</dc:title>
  <dc:creator>Белита</dc:creator>
  <cp:lastModifiedBy>Белита</cp:lastModifiedBy>
  <cp:revision>12</cp:revision>
  <dcterms:created xsi:type="dcterms:W3CDTF">2021-10-10T22:30:29Z</dcterms:created>
  <dcterms:modified xsi:type="dcterms:W3CDTF">2021-10-11T08:50:09Z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