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0" r:id="rId2"/>
  </p:sldMasterIdLst>
  <p:notesMasterIdLst>
    <p:notesMasterId r:id="rId30"/>
  </p:notesMasterIdLst>
  <p:sldIdLst>
    <p:sldId id="257" r:id="rId3"/>
    <p:sldId id="261" r:id="rId4"/>
    <p:sldId id="262" r:id="rId5"/>
    <p:sldId id="263" r:id="rId6"/>
    <p:sldId id="264" r:id="rId7"/>
    <p:sldId id="285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56" r:id="rId18"/>
    <p:sldId id="286" r:id="rId19"/>
    <p:sldId id="259" r:id="rId20"/>
    <p:sldId id="260" r:id="rId21"/>
    <p:sldId id="275" r:id="rId22"/>
    <p:sldId id="287" r:id="rId23"/>
    <p:sldId id="288" r:id="rId24"/>
    <p:sldId id="282" r:id="rId25"/>
    <p:sldId id="289" r:id="rId26"/>
    <p:sldId id="283" r:id="rId27"/>
    <p:sldId id="284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CC33"/>
    <a:srgbClr val="0000FF"/>
    <a:srgbClr val="FFFF99"/>
    <a:srgbClr val="800080"/>
    <a:srgbClr val="3366FF"/>
    <a:srgbClr val="FF7C80"/>
    <a:srgbClr val="006600"/>
    <a:srgbClr val="00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38E42-012C-452D-8173-77877A31888F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CA29D-87F8-4811-8832-5E5FFAC19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6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A29D-87F8-4811-8832-5E5FFAC19B3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5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2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44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909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7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4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93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0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1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63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4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34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10BF323-038E-4572-B7B5-CA388A5FFDB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BD87C4F-214E-45B0-B0FE-0986623AD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alpha val="71000"/>
              </a:schemeClr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xn----7sbfitpncj2ai6g5cgc.xn--p1ai/wp-content/uploads/2017/10/056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lum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48" t="4358" r="3249" b="5043"/>
          <a:stretch/>
        </p:blipFill>
        <p:spPr bwMode="auto">
          <a:xfrm>
            <a:off x="0" y="1142984"/>
            <a:ext cx="7589557" cy="4828019"/>
          </a:xfrm>
          <a:prstGeom prst="flowChartDocumen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922999"/>
            <a:ext cx="8028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Хромотерапия</a:t>
            </a:r>
            <a:r>
              <a:rPr lang="ru-RU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(</a:t>
            </a:r>
            <a:r>
              <a:rPr lang="ru-RU" sz="28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цветотерапия</a:t>
            </a:r>
            <a:r>
              <a:rPr lang="ru-RU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) </a:t>
            </a:r>
            <a:endParaRPr lang="ru-RU" sz="28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как </a:t>
            </a:r>
            <a:r>
              <a:rPr lang="ru-RU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метод сохранения  психического </a:t>
            </a: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здоровья</a:t>
            </a:r>
            <a:endParaRPr lang="ru-RU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5715016"/>
            <a:ext cx="4592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МБДОУ д/с №48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Надеждина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Наталья Николаевна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5699" y="1069857"/>
            <a:ext cx="7516657" cy="731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alpha val="74000"/>
              </a:srgbClr>
            </a:gs>
            <a:gs pos="54000">
              <a:srgbClr val="FF0000">
                <a:alpha val="25098"/>
              </a:srgbClr>
            </a:gs>
            <a:gs pos="100000">
              <a:srgbClr val="FF0000">
                <a:alpha val="18824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4081913"/>
            <a:ext cx="8001056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 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Психология красного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цвета</a:t>
            </a:r>
          </a:p>
          <a:p>
            <a:pPr algn="ctr"/>
            <a:endParaRPr lang="ru-RU" sz="900" dirty="0">
              <a:solidFill>
                <a:srgbClr val="FF0000"/>
              </a:solidFill>
              <a:latin typeface="Arial Black" pitchFamily="34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Красный – символизирует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возбуждение, энергетизм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психологии красный цвет описывается как очень живой, полный воодушевления, беспокойный.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Красный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стимулирует творческие, витальные, земные виды энергии; развивает спонтанные и смелые действия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st.gde-fon.com/wallpapers_original/590716_osen_derevya_doroga_peyzaj_1920x1100_www.Gde-Fon.c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3981"/>
          <a:stretch>
            <a:fillRect/>
          </a:stretch>
        </p:blipFill>
        <p:spPr bwMode="auto">
          <a:xfrm>
            <a:off x="4714877" y="857232"/>
            <a:ext cx="3929089" cy="300039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0" name="Picture 2" descr="http://oncology.glavmedinfo.ru/resources/000/000/000/001/782/1782087_1024x7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714" y="867251"/>
            <a:ext cx="4000528" cy="300039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2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FFF00">
                <a:alpha val="72000"/>
              </a:srgbClr>
            </a:gs>
            <a:gs pos="54000">
              <a:srgbClr val="FFFF00">
                <a:alpha val="50000"/>
              </a:srgbClr>
            </a:gs>
            <a:gs pos="100000">
              <a:srgbClr val="FFFF00">
                <a:alpha val="1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4437112"/>
            <a:ext cx="82728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Психология </a:t>
            </a:r>
            <a:r>
              <a:rPr lang="ru-RU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желтого </a:t>
            </a:r>
            <a:r>
              <a:rPr lang="ru-RU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цвета</a:t>
            </a:r>
          </a:p>
          <a:p>
            <a:pPr algn="ctr"/>
            <a:endParaRPr lang="ru-RU" sz="800" dirty="0">
              <a:solidFill>
                <a:srgbClr val="FFCC00"/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Желтый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трактуется как цвет озарения. Желтый цвет – это цвет душевного развития, он придает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бодрость.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Желтая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одежда может оказать помощь при депрессии. </a:t>
            </a:r>
          </a:p>
        </p:txBody>
      </p:sp>
      <p:pic>
        <p:nvPicPr>
          <p:cNvPr id="4098" name="Picture 2" descr="http://cdn-nus-1.pinme.ru/photo/32/6a/326a61419f027d7e94c3a154bd737f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2"/>
          <a:stretch/>
        </p:blipFill>
        <p:spPr bwMode="auto">
          <a:xfrm>
            <a:off x="467544" y="908720"/>
            <a:ext cx="4104456" cy="309634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walldevil.com/wallpapers/a50/beautiful-color-feathers-parrot-background-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34"/>
          <a:stretch/>
        </p:blipFill>
        <p:spPr bwMode="auto">
          <a:xfrm>
            <a:off x="4696884" y="908720"/>
            <a:ext cx="3971495" cy="309634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4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4">
                <a:lumMod val="75000"/>
              </a:schemeClr>
            </a:gs>
            <a:gs pos="5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94350" y="4293096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Психология фиолетового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цвета</a:t>
            </a:r>
          </a:p>
          <a:p>
            <a:endParaRPr lang="ru-RU" sz="800" dirty="0">
              <a:solidFill>
                <a:srgbClr val="660066"/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психологии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фиолетовый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считают «гармонией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противоречий».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успокаивает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расслабляет, снимает боль, усиливает восприятие.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Фиолетовый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успокаивающе действует на нервную систему представителей творческих профессий. </a:t>
            </a:r>
          </a:p>
        </p:txBody>
      </p:sp>
      <p:pic>
        <p:nvPicPr>
          <p:cNvPr id="5126" name="Picture 6" descr="http://s1.fotokto.ru/photo/full/112/11206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13299" r="2859" b="9667"/>
          <a:stretch/>
        </p:blipFill>
        <p:spPr bwMode="auto">
          <a:xfrm>
            <a:off x="4644009" y="866268"/>
            <a:ext cx="3912160" cy="3205673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color-psych.webspacer.ru/css/images/violet/1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6269"/>
            <a:ext cx="3888432" cy="320567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EB7703">
                <a:alpha val="79000"/>
              </a:srgbClr>
            </a:gs>
            <a:gs pos="54000">
              <a:schemeClr val="accent6">
                <a:lumMod val="75000"/>
                <a:alpha val="67000"/>
              </a:schemeClr>
            </a:gs>
            <a:gs pos="100000">
              <a:schemeClr val="accent6">
                <a:lumMod val="75000"/>
                <a:alpha val="1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72519" y="4077072"/>
            <a:ext cx="790393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Психология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оранжевого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цвета</a:t>
            </a:r>
          </a:p>
          <a:p>
            <a:pPr algn="just"/>
            <a:endParaRPr lang="ru-RU" sz="800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Особенно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полезен оранжевый цвет как средство против нервозности, страха, депрессии.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Положительное влияние оранжевый цвет оказывает при проблемах с пищеварительной системой и кожных заболеваниях.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Этот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возбуждает аппетит.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Теплота, выделяемая оранжевым цветом, снимает напряжение и судороги.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AutoShape 2" descr="http://www.2fons.ru/download.php?file=201407/2560x1600/2fons.ru-405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http://www.2fons.ru/download.php?file=201407/2560x1600/2fons.ru-40574.jpg"/>
          <p:cNvPicPr>
            <a:picLocks noChangeAspect="1" noChangeArrowheads="1"/>
          </p:cNvPicPr>
          <p:nvPr/>
        </p:nvPicPr>
        <p:blipFill rotWithShape="1">
          <a:blip r:embed="rId3" cstate="print"/>
          <a:srcRect l="3025" r="2680"/>
          <a:stretch/>
        </p:blipFill>
        <p:spPr bwMode="auto">
          <a:xfrm>
            <a:off x="460375" y="764704"/>
            <a:ext cx="3967609" cy="316436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https://mota.ru/upload/wallpapers/source/2012/12/27/13/02/34031/pc2FlTQJe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4"/>
          <a:stretch/>
        </p:blipFill>
        <p:spPr bwMode="auto">
          <a:xfrm>
            <a:off x="4572001" y="764705"/>
            <a:ext cx="4050146" cy="316436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9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/>
            </a:gs>
            <a:gs pos="54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363974"/>
            <a:ext cx="81044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Психология </a:t>
            </a: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белого </a:t>
            </a:r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цвета</a:t>
            </a:r>
          </a:p>
          <a:p>
            <a:pPr algn="ctr"/>
            <a:endParaRPr lang="ru-RU" sz="800" dirty="0"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Матово-белый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свободен от каких-либо психологических тенденций. В психологии считается, что матово-белый цвет – это нейтралитет, граница, отделяющая человека от каких-либо переживаний.</a:t>
            </a:r>
          </a:p>
          <a:p>
            <a:r>
              <a:rPr lang="ru-RU" dirty="0"/>
              <a:t> </a:t>
            </a:r>
          </a:p>
        </p:txBody>
      </p:sp>
      <p:sp>
        <p:nvSpPr>
          <p:cNvPr id="17410" name="AutoShape 2" descr="https://cdn.pixabay.com/photo/2015/04/26/15/35/peacock-740593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cdn.pixabay.com/photo/2015/04/26/15/35/peacock-740593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cdn.pixabay.com/photo/2015/04/26/15/35/peacock-740593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836712"/>
            <a:ext cx="4032447" cy="335487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wallpage.ru/imgbig/wallpapers_19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6036" r="7224" b="1995"/>
          <a:stretch/>
        </p:blipFill>
        <p:spPr bwMode="auto">
          <a:xfrm>
            <a:off x="4716016" y="836712"/>
            <a:ext cx="3927950" cy="335487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anegrinews.ru/sites/default/files/info-altai-14340026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 rot="21250393">
            <a:off x="654221" y="299468"/>
            <a:ext cx="2304256" cy="23762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 rot="1089458">
            <a:off x="182453" y="4043883"/>
            <a:ext cx="2304256" cy="237626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 rot="20129268">
            <a:off x="6217218" y="3972838"/>
            <a:ext cx="2304256" cy="2376264"/>
          </a:xfrm>
          <a:prstGeom prst="star5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 rot="21250393">
            <a:off x="3570277" y="2027658"/>
            <a:ext cx="2304256" cy="23762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 rot="488156">
            <a:off x="5796162" y="393760"/>
            <a:ext cx="2138259" cy="218768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 rot="20102808">
            <a:off x="6212624" y="3977066"/>
            <a:ext cx="2304256" cy="2376264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 rot="481572">
            <a:off x="5713162" y="299468"/>
            <a:ext cx="2304256" cy="2376264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 rot="21238067">
            <a:off x="3554651" y="2006036"/>
            <a:ext cx="2362040" cy="2419504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 rot="1084960">
            <a:off x="153561" y="4009229"/>
            <a:ext cx="2362040" cy="2419504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 rot="21227140">
            <a:off x="582838" y="265597"/>
            <a:ext cx="2451371" cy="2459669"/>
          </a:xfrm>
          <a:prstGeom prst="star5">
            <a:avLst>
              <a:gd name="adj" fmla="val 20299"/>
              <a:gd name="hf" fmla="val 105146"/>
              <a:gd name="vf" fmla="val 1105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2">
                <a:lumMod val="75000"/>
                <a:alpha val="73000"/>
              </a:schemeClr>
            </a:gs>
            <a:gs pos="5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3761" y="797510"/>
            <a:ext cx="529434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КРАСНЫЙ ЦВЕТ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Человек, отдающий ему предпочтение, прирожденный лидер. Ему присущи энергия, настойчивость, упорство в достижении цели.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Однако стоит опасаться, чтобы подобная личность не прибегала при решении собственных задач к реакции быка. Решая свои проблемы «ударом рога», можно стать заложником собственных желаний, перестать верно «читать карту местности», воспринимать окружение адекватно.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ttp://cdn-nus-1.pinme.ru/tumb/600/photo/46/c5/46c580f4aaf60a25e5f403a147d055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353" r="9239"/>
          <a:stretch/>
        </p:blipFill>
        <p:spPr bwMode="auto">
          <a:xfrm>
            <a:off x="5613083" y="980727"/>
            <a:ext cx="3351403" cy="507976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http://ru-portret.ru/images/zhenshchiny-na-prirode/00068%D0%96%D0%B5%D0%BD%D1%89%D0%B8%D0%BD%D1%8B%20%D0%BD%D0%B0%20%D0%BF%D1%80%D0%B8%D1%80%D0%BE%D0%B4%D0%B5.jpg"/>
          <p:cNvPicPr>
            <a:picLocks noChangeAspect="1" noChangeArrowheads="1"/>
          </p:cNvPicPr>
          <p:nvPr/>
        </p:nvPicPr>
        <p:blipFill rotWithShape="1">
          <a:blip r:embed="rId3"/>
          <a:srcRect t="7439" r="15256" b="4071"/>
          <a:stretch/>
        </p:blipFill>
        <p:spPr bwMode="auto">
          <a:xfrm>
            <a:off x="107503" y="980728"/>
            <a:ext cx="3672409" cy="5112568"/>
          </a:xfrm>
          <a:prstGeom prst="rect">
            <a:avLst/>
          </a:prstGeom>
          <a:ln>
            <a:solidFill>
              <a:srgbClr val="FFFF6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51919" y="973226"/>
            <a:ext cx="511256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ЖЕЛТЫЙ ЦВЕТ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Те, кто любит этот цвет, - люди с широким кругозором, любящие учиться. Они терпимы к окружающим хороши в общении, творчески подходят к решению большинства проблем, любят поговорить.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Вербальное общение не только доставляет им радость, но и помогает внятно сформулировать самые смелые проекты.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9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s://filed14-9.my.mail.ru/pic?url=http%3A%2F%2Fs014.radikal.ru%2Fi326%2F1411%2F24%2Feb4c2d59aacd.jpg&amp;mw=&amp;mh=&amp;sig=8ed5e0ce8aa5759a4787a1265ea91ff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8104" y="1018885"/>
            <a:ext cx="3528392" cy="5218427"/>
          </a:xfrm>
          <a:prstGeom prst="rect">
            <a:avLst/>
          </a:prstGeom>
          <a:ln>
            <a:solidFill>
              <a:srgbClr val="0066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79512" y="1040243"/>
            <a:ext cx="517126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ЗЕЛЕНЫЙ ЦВЕТ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Считается, что выбирающие зеленый цвет, скорее всего, люди прагматичные. Для них важно ощущение безопасности, защищенности.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тактичны и общительны. Умеют обращаться с деньгами.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6388" name="Picture 4" descr="http://img1.liveinternet.ru/images/attach/c/1/49/423/49423499_Ulisse_Caput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816424" cy="54006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092204" y="947517"/>
            <a:ext cx="487228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СИНИЙ ЦВЕТ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Этот выбор говорит о человеке честном, заслуживающем доверия.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Ему следовало бы быть более терпимым к людским недостаткам, не копить обид по отношению к окружающим его людям, а высказывать их, проясняя ситуацию и отношения.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alpha val="66000"/>
              </a:schemeClr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4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7143768" y="0"/>
            <a:ext cx="1857388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642918"/>
            <a:ext cx="6786610" cy="1964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ХРОМОТЕРАПИЯ</a:t>
            </a:r>
            <a:r>
              <a:rPr lang="ru-RU" sz="2800" b="1" u="sng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/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наука, которая появилась еще 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IV-III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тысячелетии до н.э. в древней Греции, в Китае, Египте, Индии.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Эта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наука высоко ценилась известными учеными того времени – Авиценной, Гиппократом, Парацельсом.</a:t>
            </a:r>
          </a:p>
        </p:txBody>
      </p:sp>
      <p:pic>
        <p:nvPicPr>
          <p:cNvPr id="29698" name="Picture 2" descr="http://shoyher.narod.ru/Portab/avitzen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142852"/>
            <a:ext cx="1714512" cy="221457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29700" name="Picture 4" descr="http://shoyher.narod.ru/Portret/Gippokr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2500306"/>
            <a:ext cx="1728639" cy="207170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9702" name="AutoShape 6" descr="https://im0-tub-ru.yandex.net/i?id=a1ca9a904936258d5ffa0c380b873308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4" name="Picture 8" descr="https://ds03.infourok.ru/uploads/ex/026b/0004f7f2-7539f91a/img4.jpg"/>
          <p:cNvPicPr>
            <a:picLocks noChangeAspect="1" noChangeArrowheads="1"/>
          </p:cNvPicPr>
          <p:nvPr/>
        </p:nvPicPr>
        <p:blipFill>
          <a:blip r:embed="rId5" cstate="print"/>
          <a:srcRect l="34337" t="7630" r="31326" b="8435"/>
          <a:stretch>
            <a:fillRect/>
          </a:stretch>
        </p:blipFill>
        <p:spPr bwMode="auto">
          <a:xfrm>
            <a:off x="7215206" y="4714884"/>
            <a:ext cx="1714512" cy="200026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9706" name="Picture 10" descr="http://3.bp.blogspot.com/-GMvDPivbrs8/UXwa8Gjp9KI/AAAAAAAAETM/8vPw_ucQsBM/s1600/Ancient+Egyptian+Food+For+Kid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2928934"/>
            <a:ext cx="3143272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710" name="Picture 14" descr="http://chcpmsd.pp.ua/History-Medicina/photo/History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6129" y="3485077"/>
            <a:ext cx="3214710" cy="271464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716" name="AutoShape 20" descr="https://cdn.pixabay.com/photo/2012/02/28/00/48/rainbow-17824_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18" name="AutoShape 22" descr="https://cdn.pixabay.com/photo/2012/02/28/00/48/rainbow-17824_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20" name="AutoShape 24" descr="https://cdn.pixabay.com/photo/2012/02/28/00/48/rainbow-17824_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22" name="AutoShape 26" descr="https://cdn.pixabay.com/photo/2012/02/28/00/48/rainbow-17824_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980728"/>
            <a:ext cx="51845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800080"/>
                </a:solidFill>
                <a:latin typeface="Arial Black" pitchFamily="34" charset="0"/>
              </a:rPr>
              <a:t>ФИОЛЕТОВЫЙ ЦВЕТ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1600" dirty="0">
              <a:solidFill>
                <a:srgbClr val="800080"/>
              </a:solidFill>
              <a:latin typeface="Arial Black" pitchFamily="34" charset="0"/>
            </a:endParaRPr>
          </a:p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Считается, что этот цвет характеризует человека как внимательного, покровительствующего, дающего другим. </a:t>
            </a:r>
          </a:p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  Он легко справляется со сложными ситуациями, в которых другие люди теряются. Он может казаться выскочкой, везунчиком, но на самом деле его достоинства - следствие большой внутренней работы над собой.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www.detskiysad.ru/art/big/vengr/vengr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54" y="980728"/>
            <a:ext cx="3577742" cy="525658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5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49" y="1468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2068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Существует </a:t>
            </a:r>
            <a:r>
              <a:rPr lang="ru-RU" sz="20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несколько способов использования лечебных свойств цветовой </a:t>
            </a: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палитры:</a:t>
            </a:r>
            <a:endParaRPr lang="ru-RU" sz="20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836" y="1544018"/>
            <a:ext cx="5857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цветоимпульсная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стимуляция 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by.bioptron.com/media/images/_RU/schemas/wellness-R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0" y="2005683"/>
            <a:ext cx="4185855" cy="3024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http://www.megapovar.ru/articles/color-di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26" y="3002264"/>
            <a:ext cx="4514863" cy="358977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16015" y="2540599"/>
            <a:ext cx="3051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цветная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диета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49" y="1468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281" y="677887"/>
            <a:ext cx="2620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хромопунктура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http://tu-baginya.ru/wp-content/uploads/2017/05/sol_dlya_vanny_polza_i_vred2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9552"/>
            <a:ext cx="4632898" cy="308153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86567" y="2680320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«радужная» терапия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 descr="http://urusel.ru/wp-content/uploads/2016/12/lechenie-cvetnoj-vodoj-chast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62" y="3284985"/>
            <a:ext cx="4627225" cy="345638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43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49" y="1468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66891" y="2751311"/>
            <a:ext cx="2816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цветомедитация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http://ksvety.com/wp-content/uploads/2015/02/%D1%86%D0%B2%D0%B5%D1%82%D0%BE%D1%82%D0%B5%D1%80%D0%B0%D0%BF%D0%B8%D1%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760543" cy="3422425"/>
          </a:xfrm>
          <a:prstGeom prst="rect">
            <a:avLst/>
          </a:prstGeom>
          <a:ln>
            <a:solidFill>
              <a:srgbClr val="33CC33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antehlux.by/images/cache/db189f/chromoterapiya-triton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9" y="1156725"/>
            <a:ext cx="4834772" cy="3570783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6215" y="739699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цветные ванны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6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1821" r="1350" b="1824"/>
          <a:stretch/>
        </p:blipFill>
        <p:spPr bwMode="auto">
          <a:xfrm>
            <a:off x="7889" y="-20928"/>
            <a:ext cx="9115240" cy="698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75"/>
            <a:ext cx="9123129" cy="727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0" y="-53305"/>
            <a:ext cx="9135548" cy="729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" y="-53304"/>
            <a:ext cx="9115238" cy="729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1" y="-53305"/>
            <a:ext cx="9156421" cy="735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5" y="-53306"/>
            <a:ext cx="9135549" cy="735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75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c.pxhere.com/photos/68/be/beautiful_natural_image_should_protect_environment-1172881.jpg!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0846" y="983280"/>
            <a:ext cx="786231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9900"/>
                </a:solidFill>
                <a:latin typeface="Arial Black" pitchFamily="34" charset="0"/>
                <a:cs typeface="Times New Roman" pitchFamily="18" charset="0"/>
              </a:rPr>
              <a:t>Прогрессирующая </a:t>
            </a:r>
            <a:endParaRPr lang="ru-RU" sz="3200" b="1" dirty="0" smtClean="0">
              <a:solidFill>
                <a:srgbClr val="0099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9900"/>
                </a:solidFill>
                <a:latin typeface="Arial Black" pitchFamily="34" charset="0"/>
                <a:cs typeface="Times New Roman" pitchFamily="18" charset="0"/>
              </a:rPr>
              <a:t>мышечная </a:t>
            </a:r>
            <a:r>
              <a:rPr lang="ru-RU" sz="3200" b="1" dirty="0">
                <a:solidFill>
                  <a:srgbClr val="009900"/>
                </a:solidFill>
                <a:latin typeface="Arial Black" pitchFamily="34" charset="0"/>
                <a:cs typeface="Times New Roman" pitchFamily="18" charset="0"/>
              </a:rPr>
              <a:t>релаксация</a:t>
            </a:r>
            <a:r>
              <a:rPr lang="ru-RU" sz="3200" b="1" dirty="0">
                <a:solidFill>
                  <a:srgbClr val="33CC33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33CC33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znakka4estva.ru/uploads/category_items/sources/ab0926b7f1074debe2de80e2906d4c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3"/>
          <a:stretch/>
        </p:blipFill>
        <p:spPr bwMode="auto">
          <a:xfrm>
            <a:off x="0" y="-29802"/>
            <a:ext cx="9144000" cy="68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4" y="0"/>
            <a:ext cx="9170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9425" y="2505670"/>
            <a:ext cx="7733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Благодарю за внимание!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1538" y="5072074"/>
            <a:ext cx="7429552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Само слово </a:t>
            </a:r>
            <a:r>
              <a:rPr lang="ru-RU" sz="2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хромотерапия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происходит от греческих слов 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chroma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— свет и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therapeia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— лечение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буквально означает — лечение светом.</a:t>
            </a:r>
          </a:p>
        </p:txBody>
      </p:sp>
      <p:sp>
        <p:nvSpPr>
          <p:cNvPr id="28676" name="AutoShape 4" descr="https://rusevik.ru/data/5710c745933b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https://cf.ppt-online.org/files/slide/f/fhE4nFiXbWmstuCYPVdLDvqz3J09RNBSyKjpwc/slide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 descr="https://cf.ppt-online.org/files/slide/f/fhE4nFiXbWmstuCYPVdLDvqz3J09RNBSyKjpwc/slide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4" name="Picture 12" descr="https://tayniymir.com/wp-content/uploads/2017/03/1-89.jpg"/>
          <p:cNvPicPr>
            <a:picLocks noChangeAspect="1" noChangeArrowheads="1"/>
          </p:cNvPicPr>
          <p:nvPr/>
        </p:nvPicPr>
        <p:blipFill>
          <a:blip r:embed="rId3"/>
          <a:srcRect b="4318"/>
          <a:stretch>
            <a:fillRect/>
          </a:stretch>
        </p:blipFill>
        <p:spPr bwMode="auto">
          <a:xfrm>
            <a:off x="2428860" y="642918"/>
            <a:ext cx="4643470" cy="43577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-18852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5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85852" y="4786322"/>
            <a:ext cx="6877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это электромагнитное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излучение, 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это ощущение, которое возникает при воздействии волны света определенной длины на органы чувств.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8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F:\МО апрель 2018 г\арт\1603121606571e93eacd90b747506374c05aad0b69a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941245"/>
            <a:ext cx="6768752" cy="382429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714356"/>
            <a:ext cx="8143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современном мире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хромотерапия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больше известна под названием 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цветотерапия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и представляет собой совокупность методов лечебного цветового воздействия с помощью освещения, визуальных медитаций, цветных камней и кристаллов, цвета интерьера, одежды и, конечно — цветной пищи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 descr="http://news.zepter.ru/wp-content/uploads/2016/07/OnB6noMlLhM-1024x7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3000372"/>
            <a:ext cx="4680520" cy="350046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8596" y="4293096"/>
            <a:ext cx="8391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Суть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цветотерапии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хромотерапии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в том, что разные цвета используются в качестве способа воздействия на психическое, эмоциональное и физическое состояние человека.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Основа методики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цветотерапии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хромотерапии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– длина волны каждого цвета. Разная длина волны оказывает разное действие на человеческий организм. 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81" y="455601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G:\МО апрель 2018 г\арт\fed796140b9cb1f2115bc828565a49b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7" y="764704"/>
            <a:ext cx="6264696" cy="338437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/>
        </p:blipFill>
        <p:spPr bwMode="auto">
          <a:xfrm>
            <a:off x="0" y="0"/>
            <a:ext cx="9144000" cy="6741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9649" y="5589240"/>
            <a:ext cx="7056784" cy="83099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Психология цвета</a:t>
            </a:r>
            <a:endParaRPr lang="ru-RU" sz="4800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images6.fanpop.com/image/photos/35900000/Oceans-bluekait-35959311-1280-9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9"/>
          <a:stretch/>
        </p:blipFill>
        <p:spPr bwMode="auto">
          <a:xfrm>
            <a:off x="4606247" y="752862"/>
            <a:ext cx="3978050" cy="288032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1472" y="3763390"/>
            <a:ext cx="80695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Психология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синего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цвета</a:t>
            </a:r>
          </a:p>
          <a:p>
            <a:pPr marL="342900" indent="-342900" algn="ctr">
              <a:buAutoNum type="arabicPeriod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Синий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психологии считается цветом покоя, расслабления, погружения в медитацию. Выбор синего цвета в качестве наиболее предпочитаемого отражает потребность человека в покое.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Синий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успокаивает, уравновешивает, уменьшает боль, снимает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воспаление. 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тех, кто много общается с людьми, синий цвет может выполнять защищающую роль. Синий цвет расслабляет и открывает дорогу творческим мыслям, свободным от влияния извне. </a:t>
            </a:r>
          </a:p>
        </p:txBody>
      </p:sp>
      <p:pic>
        <p:nvPicPr>
          <p:cNvPr id="2050" name="Picture 2" descr="https://www.look.com.ua/large/201610/1838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r="10364"/>
          <a:stretch/>
        </p:blipFill>
        <p:spPr bwMode="auto">
          <a:xfrm>
            <a:off x="571472" y="752861"/>
            <a:ext cx="3856512" cy="289216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44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4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http://backgroundmachine.com/wp-content/uploads/2015/07/hq-for-blue-gradient-background-with-number-two-cause-of-premature-death-worldwide-with-high-resolution-backgrou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4077072"/>
            <a:ext cx="8208912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Психология </a:t>
            </a:r>
            <a:r>
              <a:rPr lang="ru-RU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зеленого </a:t>
            </a:r>
            <a:r>
              <a:rPr lang="ru-RU" sz="2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цвета</a:t>
            </a:r>
          </a:p>
          <a:p>
            <a:pPr algn="just"/>
            <a:endParaRPr lang="ru-RU" sz="900" dirty="0">
              <a:solidFill>
                <a:srgbClr val="006600"/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Зеленый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содержит в себе скрытую потенциальную энергию, отражает степень волевого напряжения. Согласно психологии, люди, предпочитающие зеленый цвет, стремятся к самоуверенности.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Зеленый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цвет уравновешивает и нейтрализует, это цвет надежды, гармонии, выздоровления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www.look.com.ua/large/201402/94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5673"/>
            <a:ext cx="4032448" cy="294336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et.wallhere.com/photo/landscape-forest-waterfall-garden-nature-green-jungle-stream-rainforest-tree-watercourse-vegetation-woodland-wasserfall-habitat-natural-environment-botany-body-of-water-old-growth-forest-water-feature-245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7488"/>
            <a:ext cx="4033018" cy="294336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" y="454323"/>
            <a:ext cx="3286116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281" y="288435"/>
            <a:ext cx="8643965" cy="4571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3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</TotalTime>
  <Words>596</Words>
  <Application>Microsoft Office PowerPoint</Application>
  <PresentationFormat>Экран (4:3)</PresentationFormat>
  <Paragraphs>74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Lucida Sans Unicode</vt:lpstr>
      <vt:lpstr>Times New Roman</vt:lpstr>
      <vt:lpstr>Verdana</vt:lpstr>
      <vt:lpstr>Wingdings 2</vt:lpstr>
      <vt:lpstr>Wingdings 3</vt:lpstr>
      <vt:lpstr>Тема Office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Натаха</dc:creator>
  <cp:lastModifiedBy>Lenovo</cp:lastModifiedBy>
  <cp:revision>97</cp:revision>
  <dcterms:created xsi:type="dcterms:W3CDTF">2018-03-28T17:41:11Z</dcterms:created>
  <dcterms:modified xsi:type="dcterms:W3CDTF">2021-11-29T16:12:52Z</dcterms:modified>
</cp:coreProperties>
</file>