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MVI_4150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Снегурочка в 1 младшей группе</a:t>
            </a:r>
            <a:endParaRPr lang="ru-RU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11362"/>
            <a:ext cx="3626954" cy="4846638"/>
          </a:xfr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47343"/>
            <a:ext cx="3600400" cy="5410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Скоморох на ярмарке</a:t>
            </a:r>
            <a:endParaRPr lang="ru-RU" dirty="0"/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013297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1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1594"/>
            <a:ext cx="3729615" cy="6236406"/>
          </a:xfr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32584"/>
            <a:ext cx="3208727" cy="6425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Чарли Чаплин</a:t>
            </a:r>
            <a:endParaRPr lang="ru-RU" dirty="0"/>
          </a:p>
        </p:txBody>
      </p:sp>
      <p:pic>
        <p:nvPicPr>
          <p:cNvPr id="6" name="Содержимое 5" descr="IMG_0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19737"/>
            <a:ext cx="7856397" cy="52382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056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8208472" cy="54771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«Чарли Чаплин»</a:t>
            </a:r>
            <a:endParaRPr lang="ru-RU" dirty="0"/>
          </a:p>
        </p:txBody>
      </p:sp>
      <p:pic>
        <p:nvPicPr>
          <p:cNvPr id="4" name="MVI_415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73424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15</Words>
  <Application>Microsoft Office PowerPoint</Application>
  <PresentationFormat>Экран (4:3)</PresentationFormat>
  <Paragraphs>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Снегурочка в 1 младшей группе</vt:lpstr>
      <vt:lpstr>Скоморох на ярмарке</vt:lpstr>
      <vt:lpstr>Слайд 3</vt:lpstr>
      <vt:lpstr>Чарли Чаплин</vt:lpstr>
      <vt:lpstr>Слайд 5</vt:lpstr>
      <vt:lpstr>Видео «Чарли Чаплин»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днс</cp:lastModifiedBy>
  <cp:revision>3</cp:revision>
  <dcterms:created xsi:type="dcterms:W3CDTF">2016-03-13T05:05:27Z</dcterms:created>
  <dcterms:modified xsi:type="dcterms:W3CDTF">2016-03-13T05:29:32Z</dcterms:modified>
</cp:coreProperties>
</file>