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Книжка –театр </a:t>
            </a:r>
          </a:p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«ПУТЕШЕСТВИЕ В СТРАНУ  С</a:t>
            </a:r>
            <a:r>
              <a:rPr lang="ru-RU" sz="8000" b="1" dirty="0" smtClean="0">
                <a:solidFill>
                  <a:srgbClr val="FFC000"/>
                </a:solidFill>
              </a:rPr>
              <a:t>К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</a:rPr>
              <a:t>З</a:t>
            </a:r>
            <a:r>
              <a:rPr lang="ru-RU" sz="8000" b="1" dirty="0" smtClean="0">
                <a:solidFill>
                  <a:srgbClr val="7030A0"/>
                </a:solidFill>
              </a:rPr>
              <a:t>К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К»</a:t>
            </a:r>
            <a:endParaRPr lang="ru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1124_134757.jpg"/>
          <p:cNvPicPr>
            <a:picLocks noChangeAspect="1"/>
          </p:cNvPicPr>
          <p:nvPr/>
        </p:nvPicPr>
        <p:blipFill>
          <a:blip r:embed="rId2" cstate="print"/>
          <a:srcRect l="9838" t="9051"/>
          <a:stretch>
            <a:fillRect/>
          </a:stretch>
        </p:blipFill>
        <p:spPr>
          <a:xfrm>
            <a:off x="0" y="-59899"/>
            <a:ext cx="9144000" cy="6917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806.jpg"/>
          <p:cNvPicPr>
            <a:picLocks noChangeAspect="1"/>
          </p:cNvPicPr>
          <p:nvPr/>
        </p:nvPicPr>
        <p:blipFill>
          <a:blip r:embed="rId2" cstate="print"/>
          <a:srcRect l="8001" r="5201" b="10101"/>
          <a:stretch>
            <a:fillRect/>
          </a:stretch>
        </p:blipFill>
        <p:spPr>
          <a:xfrm>
            <a:off x="2411760" y="0"/>
            <a:ext cx="496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818.jpg"/>
          <p:cNvPicPr>
            <a:picLocks noChangeAspect="1"/>
          </p:cNvPicPr>
          <p:nvPr/>
        </p:nvPicPr>
        <p:blipFill>
          <a:blip r:embed="rId2" cstate="print"/>
          <a:srcRect r="9401" b="13251"/>
          <a:stretch>
            <a:fillRect/>
          </a:stretch>
        </p:blipFill>
        <p:spPr>
          <a:xfrm>
            <a:off x="2000250" y="1"/>
            <a:ext cx="5380062" cy="68685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933.jpg"/>
          <p:cNvPicPr>
            <a:picLocks noChangeAspect="1"/>
          </p:cNvPicPr>
          <p:nvPr/>
        </p:nvPicPr>
        <p:blipFill>
          <a:blip r:embed="rId2" cstate="print"/>
          <a:srcRect r="6601" b="6951"/>
          <a:stretch>
            <a:fillRect/>
          </a:stretch>
        </p:blipFill>
        <p:spPr>
          <a:xfrm>
            <a:off x="2000250" y="0"/>
            <a:ext cx="5164038" cy="6859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941.jpg"/>
          <p:cNvPicPr>
            <a:picLocks noChangeAspect="1"/>
          </p:cNvPicPr>
          <p:nvPr/>
        </p:nvPicPr>
        <p:blipFill>
          <a:blip r:embed="rId2" cstate="print"/>
          <a:srcRect l="6688" t="4851"/>
          <a:stretch>
            <a:fillRect/>
          </a:stretch>
        </p:blipFill>
        <p:spPr>
          <a:xfrm>
            <a:off x="0" y="2239"/>
            <a:ext cx="9144000" cy="6855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944.jpg"/>
          <p:cNvPicPr>
            <a:picLocks noChangeAspect="1"/>
          </p:cNvPicPr>
          <p:nvPr/>
        </p:nvPicPr>
        <p:blipFill>
          <a:blip r:embed="rId2" cstate="print"/>
          <a:srcRect l="7476" b="2751"/>
          <a:stretch>
            <a:fillRect/>
          </a:stretch>
        </p:blipFill>
        <p:spPr>
          <a:xfrm>
            <a:off x="0" y="-1"/>
            <a:ext cx="9144000" cy="7208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4952.jpg"/>
          <p:cNvPicPr>
            <a:picLocks noChangeAspect="1"/>
          </p:cNvPicPr>
          <p:nvPr/>
        </p:nvPicPr>
        <p:blipFill>
          <a:blip r:embed="rId2" cstate="print"/>
          <a:srcRect l="8263" t="6951"/>
          <a:stretch>
            <a:fillRect/>
          </a:stretch>
        </p:blipFill>
        <p:spPr>
          <a:xfrm>
            <a:off x="0" y="-98118"/>
            <a:ext cx="9144000" cy="69561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24_135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</cp:revision>
  <dcterms:created xsi:type="dcterms:W3CDTF">2021-11-28T16:26:31Z</dcterms:created>
  <dcterms:modified xsi:type="dcterms:W3CDTF">2021-11-28T17:01:28Z</dcterms:modified>
</cp:coreProperties>
</file>