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gif" ContentType="image/gif"/>
  <Default Extension="png" ContentType="image/png"/>
  <Default Extension="mp3" ContentType="audio/m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63" r:id="rId15"/>
    <p:sldId id="266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4" r:id="rId33"/>
    <p:sldId id="288" r:id="rId34"/>
    <p:sldId id="295" r:id="rId35"/>
    <p:sldId id="290" r:id="rId36"/>
    <p:sldId id="289" r:id="rId37"/>
    <p:sldId id="292" r:id="rId38"/>
    <p:sldId id="293" r:id="rId39"/>
  </p:sldIdLst>
  <p:sldSz cx="9144000" cy="6858000" type="screen4x3"/>
  <p:notesSz cx="6858000" cy="9144000"/>
  <p:custDataLst>
    <p:tags r:id="rId4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00518E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" Type="http://schemas.openxmlformats.org/officeDocument/2006/relationships/slide" Target="slides/slide3.xml" /><Relationship Id="rId40" Type="http://schemas.openxmlformats.org/officeDocument/2006/relationships/tags" Target="tags/tag1.xml" /><Relationship Id="rId41" Type="http://schemas.openxmlformats.org/officeDocument/2006/relationships/presProps" Target="presProps.xml" /><Relationship Id="rId42" Type="http://schemas.openxmlformats.org/officeDocument/2006/relationships/viewProps" Target="viewProps.xml" /><Relationship Id="rId43" Type="http://schemas.openxmlformats.org/officeDocument/2006/relationships/theme" Target="theme/theme1.xml" /><Relationship Id="rId44" Type="http://schemas.openxmlformats.org/officeDocument/2006/relationships/tableStyles" Target="tableStyles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2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4.gif" /><Relationship Id="rId4" Type="http://schemas.openxmlformats.org/officeDocument/2006/relationships/image" Target="../media/image5.gif" /><Relationship Id="rId5" Type="http://schemas.openxmlformats.org/officeDocument/2006/relationships/image" Target="../media/image6.gif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Relationship Id="rId3" Type="http://schemas.openxmlformats.org/officeDocument/2006/relationships/image" Target="../media/image16.gif" /><Relationship Id="rId4" Type="http://schemas.openxmlformats.org/officeDocument/2006/relationships/image" Target="../media/image20.gif" /><Relationship Id="rId5" Type="http://schemas.openxmlformats.org/officeDocument/2006/relationships/image" Target="../media/image8.png" /><Relationship Id="rId6" Type="http://schemas.openxmlformats.org/officeDocument/2006/relationships/audio" Target="../media/media9.mp3" /><Relationship Id="rId7" Type="http://schemas.microsoft.com/office/2007/relationships/media" Target="../media/media9.mp3" TargetMode="Interna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Relationship Id="rId3" Type="http://schemas.openxmlformats.org/officeDocument/2006/relationships/image" Target="../media/image16.gif" /><Relationship Id="rId4" Type="http://schemas.openxmlformats.org/officeDocument/2006/relationships/image" Target="../media/image20.gif" /><Relationship Id="rId5" Type="http://schemas.openxmlformats.org/officeDocument/2006/relationships/image" Target="../media/image21.gif" /><Relationship Id="rId6" Type="http://schemas.openxmlformats.org/officeDocument/2006/relationships/image" Target="../media/image8.png" /><Relationship Id="rId7" Type="http://schemas.openxmlformats.org/officeDocument/2006/relationships/audio" Target="../media/media10.mp3" /><Relationship Id="rId8" Type="http://schemas.microsoft.com/office/2007/relationships/media" Target="../media/media10.mp3" TargetMode="Interna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Relationship Id="rId3" Type="http://schemas.openxmlformats.org/officeDocument/2006/relationships/image" Target="../media/image16.gif" /><Relationship Id="rId4" Type="http://schemas.openxmlformats.org/officeDocument/2006/relationships/image" Target="../media/image20.gif" /><Relationship Id="rId5" Type="http://schemas.openxmlformats.org/officeDocument/2006/relationships/image" Target="../media/image8.png" /><Relationship Id="rId6" Type="http://schemas.openxmlformats.org/officeDocument/2006/relationships/audio" Target="../media/media11.mp3" /><Relationship Id="rId7" Type="http://schemas.microsoft.com/office/2007/relationships/media" Target="../media/media11.mp3" TargetMode="Interna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Relationship Id="rId3" Type="http://schemas.openxmlformats.org/officeDocument/2006/relationships/image" Target="../media/image16.gif" /><Relationship Id="rId4" Type="http://schemas.openxmlformats.org/officeDocument/2006/relationships/image" Target="../media/image8.png" /><Relationship Id="rId5" Type="http://schemas.openxmlformats.org/officeDocument/2006/relationships/audio" Target="../media/media12.mp3" /><Relationship Id="rId6" Type="http://schemas.microsoft.com/office/2007/relationships/media" Target="../media/media12.mp3" TargetMode="Interna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gif" /><Relationship Id="rId3" Type="http://schemas.openxmlformats.org/officeDocument/2006/relationships/image" Target="../media/image8.png" /><Relationship Id="rId4" Type="http://schemas.openxmlformats.org/officeDocument/2006/relationships/audio" Target="../media/media13.mp3" /><Relationship Id="rId5" Type="http://schemas.microsoft.com/office/2007/relationships/media" Target="../media/media13.mp3" TargetMode="Interna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gif" /><Relationship Id="rId3" Type="http://schemas.openxmlformats.org/officeDocument/2006/relationships/image" Target="../media/image8.png" /><Relationship Id="rId4" Type="http://schemas.openxmlformats.org/officeDocument/2006/relationships/audio" Target="../media/media14.mp3" /><Relationship Id="rId5" Type="http://schemas.microsoft.com/office/2007/relationships/media" Target="../media/media14.mp3" TargetMode="Interna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gif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Relationship Id="rId5" Type="http://schemas.openxmlformats.org/officeDocument/2006/relationships/image" Target="../media/image27.jpeg" /><Relationship Id="rId6" Type="http://schemas.openxmlformats.org/officeDocument/2006/relationships/image" Target="../media/image28.gif" /><Relationship Id="rId7" Type="http://schemas.openxmlformats.org/officeDocument/2006/relationships/image" Target="../media/image8.png" /><Relationship Id="rId8" Type="http://schemas.openxmlformats.org/officeDocument/2006/relationships/audio" Target="../media/media15.mp3" /><Relationship Id="rId9" Type="http://schemas.microsoft.com/office/2007/relationships/media" Target="../media/media15.mp3" TargetMode="Interna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gif" /><Relationship Id="rId3" Type="http://schemas.openxmlformats.org/officeDocument/2006/relationships/image" Target="../media/image30.gif" /><Relationship Id="rId4" Type="http://schemas.openxmlformats.org/officeDocument/2006/relationships/image" Target="../media/image8.png" /><Relationship Id="rId5" Type="http://schemas.openxmlformats.org/officeDocument/2006/relationships/audio" Target="../media/media16.mp3" /><Relationship Id="rId6" Type="http://schemas.microsoft.com/office/2007/relationships/media" Target="../media/media16.mp3" TargetMode="Interna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Relationship Id="rId3" Type="http://schemas.openxmlformats.org/officeDocument/2006/relationships/image" Target="../media/image31.gif" /><Relationship Id="rId4" Type="http://schemas.openxmlformats.org/officeDocument/2006/relationships/image" Target="../media/image16.gif" /><Relationship Id="rId5" Type="http://schemas.openxmlformats.org/officeDocument/2006/relationships/image" Target="../media/image8.png" /><Relationship Id="rId6" Type="http://schemas.openxmlformats.org/officeDocument/2006/relationships/audio" Target="../media/media17.mp3" /><Relationship Id="rId7" Type="http://schemas.microsoft.com/office/2007/relationships/media" Target="../media/media17.mp3" TargetMode="Interna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gif" /><Relationship Id="rId3" Type="http://schemas.openxmlformats.org/officeDocument/2006/relationships/image" Target="../media/image33.png" /><Relationship Id="rId4" Type="http://schemas.openxmlformats.org/officeDocument/2006/relationships/image" Target="../media/image8.png" /><Relationship Id="rId5" Type="http://schemas.openxmlformats.org/officeDocument/2006/relationships/audio" Target="../media/media18.mp3" /><Relationship Id="rId6" Type="http://schemas.microsoft.com/office/2007/relationships/media" Target="../media/media18.mp3" TargetMode="In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gif" /><Relationship Id="rId3" Type="http://schemas.openxmlformats.org/officeDocument/2006/relationships/image" Target="../media/image8.png" /><Relationship Id="rId4" Type="http://schemas.openxmlformats.org/officeDocument/2006/relationships/audio" Target="../media/media1.mp3" /><Relationship Id="rId5" Type="http://schemas.microsoft.com/office/2007/relationships/media" Target="../media/media1.mp3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Relationship Id="rId3" Type="http://schemas.openxmlformats.org/officeDocument/2006/relationships/image" Target="../media/image34.gif" /><Relationship Id="rId4" Type="http://schemas.openxmlformats.org/officeDocument/2006/relationships/image" Target="../media/image8.png" /><Relationship Id="rId5" Type="http://schemas.openxmlformats.org/officeDocument/2006/relationships/audio" Target="../media/media19.mp3" /><Relationship Id="rId6" Type="http://schemas.microsoft.com/office/2007/relationships/media" Target="../media/media19.mp3" TargetMode="Interna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Relationship Id="rId3" Type="http://schemas.openxmlformats.org/officeDocument/2006/relationships/image" Target="../media/image35.jpeg" /><Relationship Id="rId4" Type="http://schemas.openxmlformats.org/officeDocument/2006/relationships/image" Target="../media/image8.png" /><Relationship Id="rId5" Type="http://schemas.openxmlformats.org/officeDocument/2006/relationships/audio" Target="../media/media20.mp3" /><Relationship Id="rId6" Type="http://schemas.microsoft.com/office/2007/relationships/media" Target="../media/media20.mp3" TargetMode="Interna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Relationship Id="rId3" Type="http://schemas.openxmlformats.org/officeDocument/2006/relationships/image" Target="../media/image36.gif" /><Relationship Id="rId4" Type="http://schemas.openxmlformats.org/officeDocument/2006/relationships/image" Target="../media/image8.png" /><Relationship Id="rId5" Type="http://schemas.openxmlformats.org/officeDocument/2006/relationships/audio" Target="../media/media21.mp3" /><Relationship Id="rId6" Type="http://schemas.microsoft.com/office/2007/relationships/media" Target="../media/media21.mp3" TargetMode="Interna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Relationship Id="rId3" Type="http://schemas.openxmlformats.org/officeDocument/2006/relationships/image" Target="../media/image37.gif" /><Relationship Id="rId4" Type="http://schemas.openxmlformats.org/officeDocument/2006/relationships/image" Target="../media/image38.jpeg" /><Relationship Id="rId5" Type="http://schemas.openxmlformats.org/officeDocument/2006/relationships/image" Target="../media/image8.png" /><Relationship Id="rId6" Type="http://schemas.openxmlformats.org/officeDocument/2006/relationships/audio" Target="../media/media22.mp3" /><Relationship Id="rId7" Type="http://schemas.microsoft.com/office/2007/relationships/media" Target="../media/media22.mp3" TargetMode="Interna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Relationship Id="rId3" Type="http://schemas.openxmlformats.org/officeDocument/2006/relationships/image" Target="../media/image39.gif" /><Relationship Id="rId4" Type="http://schemas.openxmlformats.org/officeDocument/2006/relationships/image" Target="../media/image8.png" /><Relationship Id="rId5" Type="http://schemas.openxmlformats.org/officeDocument/2006/relationships/audio" Target="../media/media23.mp3" /><Relationship Id="rId6" Type="http://schemas.microsoft.com/office/2007/relationships/media" Target="../media/media23.mp3" TargetMode="Interna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Relationship Id="rId3" Type="http://schemas.openxmlformats.org/officeDocument/2006/relationships/image" Target="../media/image40.jpeg" /><Relationship Id="rId4" Type="http://schemas.openxmlformats.org/officeDocument/2006/relationships/image" Target="../media/image8.png" /><Relationship Id="rId5" Type="http://schemas.openxmlformats.org/officeDocument/2006/relationships/audio" Target="../media/media24.mp3" /><Relationship Id="rId6" Type="http://schemas.microsoft.com/office/2007/relationships/media" Target="../media/media24.mp3" TargetMode="Interna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Relationship Id="rId3" Type="http://schemas.openxmlformats.org/officeDocument/2006/relationships/image" Target="../media/image41.png" /><Relationship Id="rId4" Type="http://schemas.openxmlformats.org/officeDocument/2006/relationships/image" Target="../media/image8.png" /><Relationship Id="rId5" Type="http://schemas.openxmlformats.org/officeDocument/2006/relationships/audio" Target="../media/media25.mp3" /><Relationship Id="rId6" Type="http://schemas.microsoft.com/office/2007/relationships/media" Target="../media/media25.mp3" TargetMode="Interna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Relationship Id="rId3" Type="http://schemas.openxmlformats.org/officeDocument/2006/relationships/image" Target="../media/image42.gif" /><Relationship Id="rId4" Type="http://schemas.openxmlformats.org/officeDocument/2006/relationships/image" Target="../media/image8.png" /><Relationship Id="rId5" Type="http://schemas.openxmlformats.org/officeDocument/2006/relationships/audio" Target="../media/media26.mp3" /><Relationship Id="rId6" Type="http://schemas.microsoft.com/office/2007/relationships/media" Target="../media/media26.mp3" TargetMode="Interna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Relationship Id="rId3" Type="http://schemas.openxmlformats.org/officeDocument/2006/relationships/image" Target="../media/image43.gif" /><Relationship Id="rId4" Type="http://schemas.openxmlformats.org/officeDocument/2006/relationships/image" Target="../media/image8.png" /><Relationship Id="rId5" Type="http://schemas.openxmlformats.org/officeDocument/2006/relationships/audio" Target="../media/media27.mp3" /><Relationship Id="rId6" Type="http://schemas.microsoft.com/office/2007/relationships/media" Target="../media/media27.mp3" TargetMode="Interna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Relationship Id="rId3" Type="http://schemas.openxmlformats.org/officeDocument/2006/relationships/image" Target="../media/image44.gif" /><Relationship Id="rId4" Type="http://schemas.openxmlformats.org/officeDocument/2006/relationships/image" Target="../media/image8.png" /><Relationship Id="rId5" Type="http://schemas.openxmlformats.org/officeDocument/2006/relationships/audio" Target="../media/media28.mp3" /><Relationship Id="rId6" Type="http://schemas.microsoft.com/office/2007/relationships/media" Target="../media/media28.mp3" TargetMode="In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Relationship Id="rId3" Type="http://schemas.openxmlformats.org/officeDocument/2006/relationships/image" Target="../media/image10.gif" /><Relationship Id="rId4" Type="http://schemas.openxmlformats.org/officeDocument/2006/relationships/image" Target="../media/image8.png" /><Relationship Id="rId5" Type="http://schemas.openxmlformats.org/officeDocument/2006/relationships/audio" Target="../media/media2.mp3" /><Relationship Id="rId6" Type="http://schemas.microsoft.com/office/2007/relationships/media" Target="../media/media2.mp3" TargetMode="Interna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Relationship Id="rId3" Type="http://schemas.openxmlformats.org/officeDocument/2006/relationships/image" Target="../media/image45.gif" /><Relationship Id="rId4" Type="http://schemas.openxmlformats.org/officeDocument/2006/relationships/image" Target="../media/image8.png" /><Relationship Id="rId5" Type="http://schemas.openxmlformats.org/officeDocument/2006/relationships/audio" Target="../media/media29.mp3" /><Relationship Id="rId6" Type="http://schemas.microsoft.com/office/2007/relationships/media" Target="../media/media29.mp3" TargetMode="Interna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Relationship Id="rId3" Type="http://schemas.openxmlformats.org/officeDocument/2006/relationships/image" Target="../media/image20.gif" /><Relationship Id="rId4" Type="http://schemas.openxmlformats.org/officeDocument/2006/relationships/image" Target="../media/image46.png" /><Relationship Id="rId5" Type="http://schemas.openxmlformats.org/officeDocument/2006/relationships/image" Target="../media/image8.png" /><Relationship Id="rId6" Type="http://schemas.openxmlformats.org/officeDocument/2006/relationships/audio" Target="../media/media30.mp3" /><Relationship Id="rId7" Type="http://schemas.microsoft.com/office/2007/relationships/media" Target="../media/media30.mp3" TargetMode="Interna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gif" /><Relationship Id="rId3" Type="http://schemas.openxmlformats.org/officeDocument/2006/relationships/image" Target="../media/image30.gif" /><Relationship Id="rId4" Type="http://schemas.openxmlformats.org/officeDocument/2006/relationships/image" Target="../media/image47.png" /><Relationship Id="rId5" Type="http://schemas.openxmlformats.org/officeDocument/2006/relationships/audio" Target="../media/media31.mp3" /><Relationship Id="rId6" Type="http://schemas.microsoft.com/office/2007/relationships/media" Target="../media/media31.mp3" TargetMode="Interna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8.jpeg" /><Relationship Id="rId3" Type="http://schemas.openxmlformats.org/officeDocument/2006/relationships/image" Target="../media/image48.gif" /><Relationship Id="rId4" Type="http://schemas.openxmlformats.org/officeDocument/2006/relationships/image" Target="../media/image49.gif" /><Relationship Id="rId5" Type="http://schemas.openxmlformats.org/officeDocument/2006/relationships/image" Target="../media/image50.gif" /><Relationship Id="rId6" Type="http://schemas.openxmlformats.org/officeDocument/2006/relationships/image" Target="../media/image8.png" /><Relationship Id="rId7" Type="http://schemas.openxmlformats.org/officeDocument/2006/relationships/audio" Target="../media/media32.mp3" /><Relationship Id="rId8" Type="http://schemas.microsoft.com/office/2007/relationships/media" Target="../media/media32.mp3" TargetMode="Interna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gif" /><Relationship Id="rId3" Type="http://schemas.openxmlformats.org/officeDocument/2006/relationships/image" Target="../media/image30.gif" /><Relationship Id="rId4" Type="http://schemas.openxmlformats.org/officeDocument/2006/relationships/image" Target="../media/image47.png" /><Relationship Id="rId5" Type="http://schemas.openxmlformats.org/officeDocument/2006/relationships/audio" Target="../media/media31.mp3" /><Relationship Id="rId6" Type="http://schemas.microsoft.com/office/2007/relationships/media" Target="../media/media31.mp3" TargetMode="Interna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Relationship Id="rId3" Type="http://schemas.openxmlformats.org/officeDocument/2006/relationships/image" Target="../media/image20.gif" /><Relationship Id="rId4" Type="http://schemas.openxmlformats.org/officeDocument/2006/relationships/image" Target="../media/image51.gif" /><Relationship Id="rId5" Type="http://schemas.openxmlformats.org/officeDocument/2006/relationships/image" Target="../media/image8.png" /><Relationship Id="rId6" Type="http://schemas.openxmlformats.org/officeDocument/2006/relationships/audio" Target="../media/media33.mp3" /><Relationship Id="rId7" Type="http://schemas.microsoft.com/office/2007/relationships/media" Target="../media/media33.mp3" TargetMode="Interna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2.gif" /><Relationship Id="rId3" Type="http://schemas.openxmlformats.org/officeDocument/2006/relationships/image" Target="../media/image29.gif" /><Relationship Id="rId4" Type="http://schemas.openxmlformats.org/officeDocument/2006/relationships/image" Target="../media/image8.png" /><Relationship Id="rId5" Type="http://schemas.openxmlformats.org/officeDocument/2006/relationships/audio" Target="../media/media34.mp3" /><Relationship Id="rId6" Type="http://schemas.microsoft.com/office/2007/relationships/media" Target="../media/media34.mp3" TargetMode="Internal" /><Relationship Id="rId7" Type="http://schemas.openxmlformats.org/officeDocument/2006/relationships/audio" Target="../media/media35.mp3" /><Relationship Id="rId8" Type="http://schemas.microsoft.com/office/2007/relationships/media" Target="../media/media35.mp3" TargetMode="Interna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Relationship Id="rId3" Type="http://schemas.openxmlformats.org/officeDocument/2006/relationships/image" Target="../media/image53.gif" /><Relationship Id="rId4" Type="http://schemas.openxmlformats.org/officeDocument/2006/relationships/image" Target="../media/image8.png" /><Relationship Id="rId5" Type="http://schemas.openxmlformats.org/officeDocument/2006/relationships/audio" Target="../media/media36.mp3" /><Relationship Id="rId6" Type="http://schemas.microsoft.com/office/2007/relationships/media" Target="../media/media36.mp3" TargetMode="Internal" /><Relationship Id="rId7" Type="http://schemas.openxmlformats.org/officeDocument/2006/relationships/image" Target="../media/image21.gif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4.gif" /><Relationship Id="rId3" Type="http://schemas.openxmlformats.org/officeDocument/2006/relationships/image" Target="../media/image8.png" /><Relationship Id="rId4" Type="http://schemas.openxmlformats.org/officeDocument/2006/relationships/audio" Target="../media/media37.mp3" /><Relationship Id="rId5" Type="http://schemas.microsoft.com/office/2007/relationships/media" Target="../media/media37.mp3" TargetMode="In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gif" /><Relationship Id="rId3" Type="http://schemas.openxmlformats.org/officeDocument/2006/relationships/image" Target="../media/image12.gif" /><Relationship Id="rId4" Type="http://schemas.openxmlformats.org/officeDocument/2006/relationships/image" Target="../media/image13.gif" /><Relationship Id="rId5" Type="http://schemas.openxmlformats.org/officeDocument/2006/relationships/image" Target="../media/image14.gif" /><Relationship Id="rId6" Type="http://schemas.openxmlformats.org/officeDocument/2006/relationships/image" Target="../media/image8.png" /><Relationship Id="rId7" Type="http://schemas.openxmlformats.org/officeDocument/2006/relationships/audio" Target="../media/media3.mp3" /><Relationship Id="rId8" Type="http://schemas.microsoft.com/office/2007/relationships/media" Target="../media/media3.mp3" TargetMode="Interna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Relationship Id="rId3" Type="http://schemas.openxmlformats.org/officeDocument/2006/relationships/image" Target="../media/image16.gif" /><Relationship Id="rId4" Type="http://schemas.openxmlformats.org/officeDocument/2006/relationships/image" Target="../media/image8.png" /><Relationship Id="rId5" Type="http://schemas.openxmlformats.org/officeDocument/2006/relationships/audio" Target="../media/media4.mp3" /><Relationship Id="rId6" Type="http://schemas.microsoft.com/office/2007/relationships/media" Target="../media/media4.mp3" TargetMode="Interna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jpeg" /><Relationship Id="rId3" Type="http://schemas.openxmlformats.org/officeDocument/2006/relationships/image" Target="../media/image16.gif" /><Relationship Id="rId4" Type="http://schemas.openxmlformats.org/officeDocument/2006/relationships/image" Target="../media/image8.png" /><Relationship Id="rId5" Type="http://schemas.openxmlformats.org/officeDocument/2006/relationships/audio" Target="../media/media5.mp3" /><Relationship Id="rId6" Type="http://schemas.microsoft.com/office/2007/relationships/media" Target="../media/media5.mp3" TargetMode="Interna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Relationship Id="rId3" Type="http://schemas.openxmlformats.org/officeDocument/2006/relationships/image" Target="../media/image16.gif" /><Relationship Id="rId4" Type="http://schemas.openxmlformats.org/officeDocument/2006/relationships/image" Target="../media/image8.png" /><Relationship Id="rId5" Type="http://schemas.openxmlformats.org/officeDocument/2006/relationships/audio" Target="../media/media6.mp3" /><Relationship Id="rId6" Type="http://schemas.microsoft.com/office/2007/relationships/media" Target="../media/media6.mp3" TargetMode="Interna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Relationship Id="rId3" Type="http://schemas.openxmlformats.org/officeDocument/2006/relationships/image" Target="../media/image16.gif" /><Relationship Id="rId4" Type="http://schemas.openxmlformats.org/officeDocument/2006/relationships/image" Target="../media/image8.png" /><Relationship Id="rId5" Type="http://schemas.openxmlformats.org/officeDocument/2006/relationships/audio" Target="../media/media7.mp3" /><Relationship Id="rId6" Type="http://schemas.microsoft.com/office/2007/relationships/media" Target="../media/media7.mp3" TargetMode="Interna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Relationship Id="rId3" Type="http://schemas.openxmlformats.org/officeDocument/2006/relationships/image" Target="../media/image16.gif" /><Relationship Id="rId4" Type="http://schemas.openxmlformats.org/officeDocument/2006/relationships/image" Target="../media/image19.gif" /><Relationship Id="rId5" Type="http://schemas.openxmlformats.org/officeDocument/2006/relationships/image" Target="../media/image8.png" /><Relationship Id="rId6" Type="http://schemas.openxmlformats.org/officeDocument/2006/relationships/audio" Target="../media/media8.mp3" /><Relationship Id="rId7" Type="http://schemas.microsoft.com/office/2007/relationships/media" Target="../media/media8.mp3" TargetMode="Interna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56721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956"/>
            <a:ext cx="1428750" cy="1362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89" y="5389313"/>
            <a:ext cx="1597111" cy="143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7626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118" y="5221982"/>
            <a:ext cx="1718882" cy="1891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2925949" cy="1368152"/>
          </a:xfrm>
          <a:prstGeom prst="rect">
            <a:avLst/>
          </a:prstGeom>
        </p:spPr>
      </p:pic>
      <p:pic>
        <p:nvPicPr>
          <p:cNvPr id="6" name="сл10">
            <a:hlinkClick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81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118" y="5221982"/>
            <a:ext cx="1718882" cy="1891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2925949" cy="1368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44911"/>
            <a:ext cx="375906" cy="911920"/>
          </a:xfrm>
          <a:prstGeom prst="rect">
            <a:avLst/>
          </a:prstGeom>
        </p:spPr>
      </p:pic>
      <p:pic>
        <p:nvPicPr>
          <p:cNvPr id="6" name="с11">
            <a:hlinkClick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26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118" y="5221982"/>
            <a:ext cx="1718882" cy="1891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2925949" cy="1368152"/>
          </a:xfrm>
          <a:prstGeom prst="rect">
            <a:avLst/>
          </a:prstGeom>
        </p:spPr>
      </p:pic>
      <p:pic>
        <p:nvPicPr>
          <p:cNvPr id="5" name="с12">
            <a:hlinkClick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90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2304256" cy="2535901"/>
          </a:xfrm>
          <a:prstGeom prst="rect">
            <a:avLst/>
          </a:prstGeom>
        </p:spPr>
      </p:pic>
      <p:pic>
        <p:nvPicPr>
          <p:cNvPr id="5" name="с13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59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1556792"/>
            <a:ext cx="5073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Правилами </a:t>
            </a:r>
            <a:r>
              <a:rPr lang="ru-RU" sz="2400" b="1" i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техники </a:t>
            </a:r>
            <a:r>
              <a:rPr lang="ru-RU" sz="2400" b="1" i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безопасности:</a:t>
            </a:r>
            <a:endParaRPr lang="ru-RU" sz="2400" b="1" i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2018457"/>
            <a:ext cx="5328592" cy="369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 выбегать за пределы игровой зоны;</a:t>
            </a:r>
            <a:endParaRPr lang="ru-RU" sz="2000">
              <a:latin typeface="Calibri" panose="020f050202020403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-не портить инвентарь, который будет использоваться во время игры;</a:t>
            </a:r>
            <a:endParaRPr lang="ru-RU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-не брать инвентарь без спроса;</a:t>
            </a:r>
            <a:endParaRPr lang="ru-RU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следить за своим поведением;</a:t>
            </a:r>
            <a:endParaRPr lang="ru-RU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-за несоблюдение правил безопасности, команда снимается с игры.</a:t>
            </a:r>
            <a:endParaRPr lang="ru-RU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2423"/>
            <a:ext cx="1373637" cy="1331640"/>
          </a:xfrm>
          <a:prstGeom prst="rect">
            <a:avLst/>
          </a:prstGeom>
        </p:spPr>
      </p:pic>
      <p:pic>
        <p:nvPicPr>
          <p:cNvPr id="6" name="с14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51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12776"/>
            <a:ext cx="5544616" cy="2772308"/>
          </a:xfrm>
          <a:prstGeom prst="rect">
            <a:avLst/>
          </a:prstGeom>
        </p:spPr>
      </p:pic>
      <p:pic>
        <p:nvPicPr>
          <p:cNvPr id="4" name="с 15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62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2" y="0"/>
            <a:ext cx="624363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"/>
            <a:ext cx="2900362" cy="21354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7"/>
            <a:ext cx="2900362" cy="2155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" y="4288532"/>
            <a:ext cx="2890220" cy="25694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" y="-753670"/>
            <a:ext cx="2857500" cy="3609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" y="2564904"/>
            <a:ext cx="2857500" cy="3609975"/>
          </a:xfrm>
          <a:prstGeom prst="rect">
            <a:avLst/>
          </a:prstGeom>
        </p:spPr>
      </p:pic>
      <p:pic>
        <p:nvPicPr>
          <p:cNvPr id="9" name="с16">
            <a:hlinkClick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80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564904"/>
            <a:ext cx="4237241" cy="3180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12776"/>
            <a:ext cx="4295775" cy="1362075"/>
          </a:xfrm>
          <a:prstGeom prst="rect">
            <a:avLst/>
          </a:prstGeom>
        </p:spPr>
      </p:pic>
      <p:pic>
        <p:nvPicPr>
          <p:cNvPr id="5" name="с17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28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8024" y="2780928"/>
            <a:ext cx="4314718" cy="39707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6952"/>
            <a:ext cx="2456309" cy="2703240"/>
          </a:xfrm>
          <a:prstGeom prst="rect">
            <a:avLst/>
          </a:prstGeom>
        </p:spPr>
      </p:pic>
      <p:pic>
        <p:nvPicPr>
          <p:cNvPr id="5" name="с18">
            <a:hlinkClick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3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28800"/>
            <a:ext cx="4755778" cy="39584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652" y="4149080"/>
            <a:ext cx="2382217" cy="1212408"/>
          </a:xfrm>
          <a:prstGeom prst="rect">
            <a:avLst/>
          </a:prstGeom>
        </p:spPr>
      </p:pic>
      <p:pic>
        <p:nvPicPr>
          <p:cNvPr id="6" name="с19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15071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85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16832"/>
            <a:ext cx="5062364" cy="2419350"/>
          </a:xfrm>
          <a:prstGeom prst="rect">
            <a:avLst/>
          </a:prstGeom>
        </p:spPr>
      </p:pic>
      <p:pic>
        <p:nvPicPr>
          <p:cNvPr id="2" name="с2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584320" y="908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26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652" y="4149080"/>
            <a:ext cx="2382217" cy="12124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96752"/>
            <a:ext cx="3816424" cy="2857500"/>
          </a:xfrm>
          <a:prstGeom prst="rect">
            <a:avLst/>
          </a:prstGeom>
        </p:spPr>
      </p:pic>
      <p:pic>
        <p:nvPicPr>
          <p:cNvPr id="3" name="с20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59832" y="5056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71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652" y="4149080"/>
            <a:ext cx="2382217" cy="1212408"/>
          </a:xfrm>
          <a:prstGeom prst="rect">
            <a:avLst/>
          </a:prstGeom>
        </p:spPr>
      </p:pic>
      <p:pic>
        <p:nvPicPr>
          <p:cNvPr id="1026" name="Picture 2" descr="https://st2.depositphotos.com/6283712/9136/v/950/depositphotos_91365580-stock-illustration-old-bast-sho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1844824"/>
            <a:ext cx="340744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с21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3848" y="5056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60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652" y="4149080"/>
            <a:ext cx="2382217" cy="12124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52736"/>
            <a:ext cx="2952328" cy="2906555"/>
          </a:xfrm>
          <a:prstGeom prst="rect">
            <a:avLst/>
          </a:prstGeom>
        </p:spPr>
      </p:pic>
      <p:pic>
        <p:nvPicPr>
          <p:cNvPr id="3" name="с22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31840" y="5056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70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652" y="4149080"/>
            <a:ext cx="2382217" cy="12124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66734"/>
            <a:ext cx="3744416" cy="2811716"/>
          </a:xfrm>
          <a:prstGeom prst="rect">
            <a:avLst/>
          </a:prstGeom>
        </p:spPr>
      </p:pic>
      <p:pic>
        <p:nvPicPr>
          <p:cNvPr id="2050" name="Picture 2" descr="http://artpo.ru/img/28000/283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4381" y="1010470"/>
            <a:ext cx="4527525" cy="297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23">
            <a:hlinkClick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01441" y="5056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4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652" y="4149080"/>
            <a:ext cx="2382217" cy="12124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604" y="706633"/>
            <a:ext cx="2808312" cy="3442447"/>
          </a:xfrm>
          <a:prstGeom prst="rect">
            <a:avLst/>
          </a:prstGeom>
        </p:spPr>
      </p:pic>
      <p:pic>
        <p:nvPicPr>
          <p:cNvPr id="4" name="с24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31840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52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652" y="4149080"/>
            <a:ext cx="2382217" cy="1212408"/>
          </a:xfrm>
          <a:prstGeom prst="rect">
            <a:avLst/>
          </a:prstGeom>
        </p:spPr>
      </p:pic>
      <p:pic>
        <p:nvPicPr>
          <p:cNvPr id="4098" name="Picture 2" descr="http://litsait.ru/images/photos/medium/article1391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2102" y="1268760"/>
            <a:ext cx="4411315" cy="26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с25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59832" y="5056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41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652" y="4149080"/>
            <a:ext cx="2382217" cy="1212408"/>
          </a:xfrm>
          <a:prstGeom prst="rect">
            <a:avLst/>
          </a:prstGeom>
        </p:spPr>
      </p:pic>
      <p:pic>
        <p:nvPicPr>
          <p:cNvPr id="6146" name="Picture 2" descr="https://ihappymama.ru/wp-content/uploads/2016/06/aedes-aegypti-1351001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3894" y="908720"/>
            <a:ext cx="2867731" cy="287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с 26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59832" y="5056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06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652" y="4149080"/>
            <a:ext cx="2382217" cy="12124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84784"/>
            <a:ext cx="4371914" cy="2448272"/>
          </a:xfrm>
          <a:prstGeom prst="rect">
            <a:avLst/>
          </a:prstGeom>
        </p:spPr>
      </p:pic>
      <p:pic>
        <p:nvPicPr>
          <p:cNvPr id="4" name="с27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59832" y="5056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15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652" y="4149080"/>
            <a:ext cx="2382217" cy="12124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881" y="1196752"/>
            <a:ext cx="2659757" cy="2659757"/>
          </a:xfrm>
          <a:prstGeom prst="rect">
            <a:avLst/>
          </a:prstGeom>
        </p:spPr>
      </p:pic>
      <p:pic>
        <p:nvPicPr>
          <p:cNvPr id="4" name="с28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31840" y="5056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20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652" y="4149080"/>
            <a:ext cx="2382217" cy="12124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28800"/>
            <a:ext cx="4262444" cy="2455168"/>
          </a:xfrm>
          <a:prstGeom prst="rect">
            <a:avLst/>
          </a:prstGeom>
        </p:spPr>
      </p:pic>
      <p:pic>
        <p:nvPicPr>
          <p:cNvPr id="4" name="с29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19602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16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" y="0"/>
            <a:ext cx="914206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" y="-99392"/>
            <a:ext cx="4240471" cy="3816424"/>
          </a:xfrm>
          <a:prstGeom prst="rect">
            <a:avLst/>
          </a:prstGeom>
        </p:spPr>
      </p:pic>
      <p:pic>
        <p:nvPicPr>
          <p:cNvPr id="10" name="с3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58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652" y="4149080"/>
            <a:ext cx="2382217" cy="1212408"/>
          </a:xfrm>
          <a:prstGeom prst="rect">
            <a:avLst/>
          </a:prstGeom>
        </p:spPr>
      </p:pic>
      <p:pic>
        <p:nvPicPr>
          <p:cNvPr id="7170" name="Picture 2" descr="http://nsc.1september.ru/2002/47/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1521688"/>
            <a:ext cx="3312368" cy="237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с30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59832" y="5056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87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16832"/>
            <a:ext cx="2771952" cy="12961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487072"/>
            <a:ext cx="1583830" cy="13930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926" y="5487072"/>
            <a:ext cx="1583830" cy="13930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56" y="5516890"/>
            <a:ext cx="1583830" cy="1393038"/>
          </a:xfrm>
          <a:prstGeom prst="rect">
            <a:avLst/>
          </a:prstGeom>
        </p:spPr>
      </p:pic>
      <p:pic>
        <p:nvPicPr>
          <p:cNvPr id="6" name="с31">
            <a:hlinkClick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49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564904"/>
            <a:ext cx="4237241" cy="3180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12776"/>
            <a:ext cx="4295775" cy="1362075"/>
          </a:xfrm>
          <a:prstGeom prst="rect">
            <a:avLst/>
          </a:prstGeom>
        </p:spPr>
      </p:pic>
      <p:pic>
        <p:nvPicPr>
          <p:cNvPr id="2" name="с32.mp3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18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72" y="3429000"/>
            <a:ext cx="2853655" cy="3424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92896"/>
            <a:ext cx="2128242" cy="4256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95" y="1016502"/>
            <a:ext cx="9601869" cy="7209272"/>
          </a:xfrm>
          <a:prstGeom prst="rect">
            <a:avLst/>
          </a:prstGeom>
        </p:spPr>
      </p:pic>
      <p:pic>
        <p:nvPicPr>
          <p:cNvPr id="6" name="с33">
            <a:hlinkClick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10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564904"/>
            <a:ext cx="4237241" cy="3180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12776"/>
            <a:ext cx="4295775" cy="1362075"/>
          </a:xfrm>
          <a:prstGeom prst="rect">
            <a:avLst/>
          </a:prstGeom>
        </p:spPr>
      </p:pic>
      <p:pic>
        <p:nvPicPr>
          <p:cNvPr id="2" name="с32.mp3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10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16832"/>
            <a:ext cx="2771952" cy="1296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72" y="4206825"/>
            <a:ext cx="3547071" cy="2660303"/>
          </a:xfrm>
          <a:prstGeom prst="rect">
            <a:avLst/>
          </a:prstGeom>
        </p:spPr>
      </p:pic>
      <p:pic>
        <p:nvPicPr>
          <p:cNvPr id="6" name="с34">
            <a:hlinkClick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14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44824"/>
            <a:ext cx="5040560" cy="936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2805269"/>
            <a:ext cx="3042654" cy="2283627"/>
          </a:xfrm>
          <a:prstGeom prst="rect">
            <a:avLst/>
          </a:prstGeom>
        </p:spPr>
      </p:pic>
      <p:pic>
        <p:nvPicPr>
          <p:cNvPr id="7" name="с35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с36">
            <a:hlinkClick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06485" y="4941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04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7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268" name="Picture 4" descr="http://cliparts.co/cliparts/8TA/64d/8TA64d6d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06236">
            <a:off x="1427243" y="4831776"/>
            <a:ext cx="33718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37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37" y="4709143"/>
            <a:ext cx="5143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29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39338"/>
            <a:ext cx="4104456" cy="4186002"/>
          </a:xfrm>
          <a:prstGeom prst="rect">
            <a:avLst/>
          </a:prstGeom>
        </p:spPr>
      </p:pic>
      <p:pic>
        <p:nvPicPr>
          <p:cNvPr id="5" name="с38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26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33056"/>
            <a:ext cx="1800200" cy="1753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293096"/>
            <a:ext cx="2254496" cy="12647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980728"/>
            <a:ext cx="3170441" cy="4438618"/>
          </a:xfrm>
          <a:prstGeom prst="rect">
            <a:avLst/>
          </a:prstGeom>
        </p:spPr>
      </p:pic>
      <p:pic>
        <p:nvPicPr>
          <p:cNvPr id="9" name="с4">
            <a:hlinkClick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36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9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301208"/>
            <a:ext cx="1044153" cy="1149121"/>
          </a:xfrm>
          <a:prstGeom prst="rect">
            <a:avLst/>
          </a:prstGeom>
        </p:spPr>
      </p:pic>
      <p:pic>
        <p:nvPicPr>
          <p:cNvPr id="4" name="с5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10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869160"/>
            <a:ext cx="2124273" cy="2337824"/>
          </a:xfrm>
          <a:prstGeom prst="rect">
            <a:avLst/>
          </a:prstGeom>
        </p:spPr>
      </p:pic>
      <p:pic>
        <p:nvPicPr>
          <p:cNvPr id="4" name="с6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93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" y="3717032"/>
            <a:ext cx="1718882" cy="1891680"/>
          </a:xfrm>
          <a:prstGeom prst="rect">
            <a:avLst/>
          </a:prstGeom>
        </p:spPr>
      </p:pic>
      <p:pic>
        <p:nvPicPr>
          <p:cNvPr id="4" name="сл 7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02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" y="3717032"/>
            <a:ext cx="1718882" cy="1891680"/>
          </a:xfrm>
          <a:prstGeom prst="rect">
            <a:avLst/>
          </a:prstGeom>
        </p:spPr>
      </p:pic>
      <p:pic>
        <p:nvPicPr>
          <p:cNvPr id="4" name="с8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7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118" y="5221982"/>
            <a:ext cx="1718882" cy="1891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619500" cy="3009900"/>
          </a:xfrm>
          <a:prstGeom prst="rect">
            <a:avLst/>
          </a:prstGeom>
        </p:spPr>
      </p:pic>
      <p:pic>
        <p:nvPicPr>
          <p:cNvPr id="6" name="с9">
            <a:hlinkClick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06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27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</Paragraphs>
  <Slides>38</Slides>
  <Notes>0</Notes>
  <TotalTime>691</TotalTime>
  <HiddenSlides>0</HiddenSlides>
  <MMClips>38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42">
      <vt:lpstr>Arial</vt:lpstr>
      <vt:lpstr>Times New Roman</vt:lpstr>
      <vt:lpstr>Calibri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Ранько Елена</dc:creator>
  <cp:lastModifiedBy>марина</cp:lastModifiedBy>
  <cp:revision>66</cp:revision>
  <dcterms:created xsi:type="dcterms:W3CDTF">2018-03-09T15:08:22Z</dcterms:created>
  <dcterms:modified xsi:type="dcterms:W3CDTF">2021-12-08T01:20:41Z</dcterms:modified>
</cp:coreProperties>
</file>