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70" r:id="rId9"/>
    <p:sldId id="271" r:id="rId10"/>
    <p:sldId id="260" r:id="rId11"/>
    <p:sldId id="269" r:id="rId12"/>
    <p:sldId id="261" r:id="rId13"/>
    <p:sldId id="263" r:id="rId14"/>
    <p:sldId id="272" r:id="rId15"/>
    <p:sldId id="26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94A0-7A74-4C0C-B045-26AA852CC950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EC5C-B39A-4BFD-82B1-3ED0D7C6F8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94A0-7A74-4C0C-B045-26AA852CC950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EC5C-B39A-4BFD-82B1-3ED0D7C6F8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94A0-7A74-4C0C-B045-26AA852CC950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EC5C-B39A-4BFD-82B1-3ED0D7C6F8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94A0-7A74-4C0C-B045-26AA852CC950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EC5C-B39A-4BFD-82B1-3ED0D7C6F8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94A0-7A74-4C0C-B045-26AA852CC950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EC5C-B39A-4BFD-82B1-3ED0D7C6F8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94A0-7A74-4C0C-B045-26AA852CC950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EC5C-B39A-4BFD-82B1-3ED0D7C6F8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94A0-7A74-4C0C-B045-26AA852CC950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EC5C-B39A-4BFD-82B1-3ED0D7C6F8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94A0-7A74-4C0C-B045-26AA852CC950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0FEC5C-B39A-4BFD-82B1-3ED0D7C6F8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94A0-7A74-4C0C-B045-26AA852CC950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EC5C-B39A-4BFD-82B1-3ED0D7C6F8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94A0-7A74-4C0C-B045-26AA852CC950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30FEC5C-B39A-4BFD-82B1-3ED0D7C6F8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0494A0-7A74-4C0C-B045-26AA852CC950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FEC5C-B39A-4BFD-82B1-3ED0D7C6F8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0494A0-7A74-4C0C-B045-26AA852CC950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30FEC5C-B39A-4BFD-82B1-3ED0D7C6F84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598" y="1700808"/>
            <a:ext cx="8424936" cy="2664296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/>
              <a:t>Современные средства в коррекционной работе педагога-психолога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0012" y="4581128"/>
            <a:ext cx="4427984" cy="105273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Подготовила:</a:t>
            </a:r>
          </a:p>
          <a:p>
            <a:r>
              <a:rPr lang="ru-RU" sz="1800" dirty="0" smtClean="0"/>
              <a:t>Педагог-психолог</a:t>
            </a:r>
          </a:p>
          <a:p>
            <a:r>
              <a:rPr lang="ru-RU" sz="1800" dirty="0" smtClean="0"/>
              <a:t>Шебелистова Ирина Владимировна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1663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автономное дошкольное общеобразовательное учреждение </a:t>
            </a:r>
          </a:p>
          <a:p>
            <a:pPr algn="ctr"/>
            <a:r>
              <a:rPr lang="ru-RU" dirty="0" smtClean="0"/>
              <a:t>«Детский сад № 27»</a:t>
            </a:r>
          </a:p>
          <a:p>
            <a:pPr algn="ctr"/>
            <a:r>
              <a:rPr lang="ru-RU" dirty="0" smtClean="0"/>
              <a:t>Муниципального образования Кандалакшский район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609329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Алакуртти</a:t>
            </a:r>
          </a:p>
          <a:p>
            <a:pPr algn="ctr"/>
            <a:r>
              <a:rPr lang="ru-RU" dirty="0" smtClean="0"/>
              <a:t>202</a:t>
            </a:r>
            <a:r>
              <a:rPr lang="en-US" dirty="0" smtClean="0"/>
              <a:t>1</a:t>
            </a:r>
            <a:r>
              <a:rPr lang="ru-RU" dirty="0" smtClean="0"/>
              <a:t> </a:t>
            </a:r>
            <a:r>
              <a:rPr lang="ru-RU" dirty="0" smtClean="0"/>
              <a:t>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104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67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Интерактивная песочница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https://static.tildacdn.com/tild3639-3163-4261-b639-616430313964/Polyanka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20153"/>
            <a:ext cx="4441372" cy="5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169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075240" cy="5904656"/>
          </a:xfrm>
        </p:spPr>
        <p:txBody>
          <a:bodyPr>
            <a:noAutofit/>
          </a:bodyPr>
          <a:lstStyle/>
          <a:p>
            <a:pPr algn="just"/>
            <a:r>
              <a:rPr lang="ru-RU" sz="235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Интерактивная песочница </a:t>
            </a:r>
            <a:r>
              <a:rPr lang="ru-RU" sz="2350" i="1" dirty="0"/>
              <a:t>– это современный продукт, предназначенный для полноценного и разностороннего развития детей. В интерактивной песочнице, как и в обычной, основную роль играет песок, только эта песочница оснащена современным оборудованием и программным обеспечением, которое создает на песке эффект дополненной реальности.</a:t>
            </a:r>
          </a:p>
          <a:p>
            <a:pPr algn="just"/>
            <a:endParaRPr lang="ru-RU" sz="2350" i="1" dirty="0"/>
          </a:p>
          <a:p>
            <a:pPr algn="just"/>
            <a:r>
              <a:rPr lang="ru-RU" sz="2350" i="1" dirty="0"/>
              <a:t>Взаимодействуя с песком, у детей совершенствуется тонкая координация движений, мелкая моторика рук и тактильная чувствительность, что непосредственно влияет на развитие речи и мышления. Занятия с интерактивной песочницей способствуют всестороннему развитию детей с особыми потребностями.</a:t>
            </a:r>
          </a:p>
        </p:txBody>
      </p:sp>
    </p:spTree>
    <p:extLst>
      <p:ext uri="{BB962C8B-B14F-4D97-AF65-F5344CB8AC3E}">
        <p14:creationId xmlns:p14="http://schemas.microsoft.com/office/powerpoint/2010/main" val="196061861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laystandPC\Desktop\Новая папка (2)\Dqsyuoo5ph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" y="2587660"/>
            <a:ext cx="3203848" cy="427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laystandPC\Desktop\Новая папка (2)\qXrlo-PMh3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585" y="2587660"/>
            <a:ext cx="3202755" cy="427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laystandPC\Desktop\Новая папка (2)\SvJtvYdAhh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16632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PlaystandPC\Desktop\Новая папка (2)\85cYnTZYph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mileizoplit.ru/uploads/images/news/isandbox/peso4nic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01008"/>
            <a:ext cx="3192016" cy="319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661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Набор психолога «Приоритет»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6146" name="Picture 2" descr="https://logicclass.ru/userfls/shop/large/475_razvivayuschiy-nabor-psikholo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967" y="1081902"/>
            <a:ext cx="4176464" cy="56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505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640960" cy="648072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i="1" dirty="0"/>
              <a:t>— представляет широкое поле «общения» ребенка с деталями-</a:t>
            </a:r>
            <a:r>
              <a:rPr lang="ru-RU" i="1" dirty="0" err="1"/>
              <a:t>манипулятивами</a:t>
            </a:r>
            <a:r>
              <a:rPr lang="ru-RU" i="1" dirty="0"/>
              <a:t> под руководством педагога;</a:t>
            </a:r>
          </a:p>
          <a:p>
            <a:pPr algn="just"/>
            <a:r>
              <a:rPr lang="ru-RU" i="1" dirty="0"/>
              <a:t>— предназначен для психологического развития и коррекции детей дошкольного и младшего школьного возраста;</a:t>
            </a:r>
          </a:p>
          <a:p>
            <a:pPr algn="just"/>
            <a:r>
              <a:rPr lang="ru-RU" i="1" dirty="0"/>
              <a:t>— способствует обогащению внимания, зрительной, тактильной, кинестетической памяти, развитию речи;</a:t>
            </a:r>
          </a:p>
          <a:p>
            <a:pPr algn="just"/>
            <a:r>
              <a:rPr lang="ru-RU" i="1" dirty="0"/>
              <a:t>— позволяет педагогу выстраивать индивидуальную работу с ребенком, в соответствии с его возможностями и потребностями;</a:t>
            </a:r>
          </a:p>
          <a:p>
            <a:pPr algn="just"/>
            <a:r>
              <a:rPr lang="ru-RU" i="1" dirty="0"/>
              <a:t>— дает возможность работать с каждым набором отдельно, либо одновременно использовать детали из разных наборов, так как отсутствует жестко заданная игровая последовательность при работе с комплектом;</a:t>
            </a:r>
          </a:p>
          <a:p>
            <a:pPr algn="just"/>
            <a:r>
              <a:rPr lang="ru-RU" i="1" dirty="0"/>
              <a:t>— дает возможность организовать одновременную игру нескольких детей (дети могут играть каждый за себя, а могут разбиться на команды).</a:t>
            </a:r>
          </a:p>
          <a:p>
            <a:pPr algn="just"/>
            <a:r>
              <a:rPr lang="ru-RU" i="1" dirty="0"/>
              <a:t>Благодаря продуманному подбору разнообразных элементов, игровой набор психолога позволяет</a:t>
            </a:r>
          </a:p>
          <a:p>
            <a:pPr algn="just"/>
            <a:r>
              <a:rPr lang="ru-RU" i="1" dirty="0"/>
              <a:t>сформировать образ предмета или явления, включающий в себя комплекс различных взаимосвязанных ощущений (зрительных, слуховых, тактильных, кинестетических).</a:t>
            </a:r>
          </a:p>
          <a:p>
            <a:pPr algn="just"/>
            <a:r>
              <a:rPr lang="ru-RU" i="1" dirty="0"/>
              <a:t>Не случайно в игровом комплекте особое место отведено материалу, направленному на обогащение анализаторных систем, так как на основе полученных образов в дальнейшем будут развиваться внимание, память, мышление, эмоции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3507896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laystandPC\Desktop\Новая папка (2)\4Vv0iw2Dz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08"/>
            <a:ext cx="3996444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laystandPC\Desktop\Новая папка (2)\7hq9fW0eJ0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349" y="2465512"/>
            <a:ext cx="5856651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PlaystandPC\Desktop\Новая папка (2)\GPvzvMUzbK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4"/>
          <a:stretch/>
        </p:blipFill>
        <p:spPr bwMode="auto">
          <a:xfrm>
            <a:off x="5805054" y="27112"/>
            <a:ext cx="3328957" cy="335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www.bestru.ru/files/adv_img/53c8e48cc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5764"/>
            <a:ext cx="3491880" cy="2326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un9-54.userapi.com/c858024/v858024482/17b889/TNilyLHEWcc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42"/>
          <a:stretch/>
        </p:blipFill>
        <p:spPr bwMode="auto">
          <a:xfrm>
            <a:off x="2339752" y="27113"/>
            <a:ext cx="4128458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172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900igr.net/datas/pedagogika/Proektnaja-dejatelnost/0017-017-Blagodarju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63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211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CC00"/>
                </a:solidFill>
              </a:rPr>
              <a:t>Направления работы </a:t>
            </a:r>
            <a:r>
              <a:rPr lang="ru-RU" dirty="0" smtClean="0">
                <a:solidFill>
                  <a:srgbClr val="00CC00"/>
                </a:solidFill>
              </a:rPr>
              <a:t/>
            </a:r>
            <a:br>
              <a:rPr lang="ru-RU" dirty="0" smtClean="0">
                <a:solidFill>
                  <a:srgbClr val="00CC00"/>
                </a:solidFill>
              </a:rPr>
            </a:br>
            <a:r>
              <a:rPr lang="ru-RU" dirty="0" smtClean="0">
                <a:solidFill>
                  <a:srgbClr val="00CC00"/>
                </a:solidFill>
              </a:rPr>
              <a:t>педагога-психолога </a:t>
            </a:r>
            <a:r>
              <a:rPr lang="ru-RU" dirty="0" smtClean="0">
                <a:solidFill>
                  <a:srgbClr val="00CC00"/>
                </a:solidFill>
              </a:rPr>
              <a:t>в детском саду:</a:t>
            </a:r>
            <a:endParaRPr lang="ru-RU" dirty="0">
              <a:solidFill>
                <a:srgbClr val="00CC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Диагностика детей;</a:t>
            </a:r>
          </a:p>
          <a:p>
            <a:r>
              <a:rPr lang="ru-RU" sz="2800" dirty="0" smtClean="0"/>
              <a:t>Коррекционная и развивающая работа с детьми;</a:t>
            </a:r>
          </a:p>
          <a:p>
            <a:r>
              <a:rPr lang="ru-RU" sz="2800" dirty="0" smtClean="0"/>
              <a:t>Консультативная и просветительская работа.</a:t>
            </a:r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1027" name="Picture 3" descr="C:\Users\PlaystandPC\Desktop\Новая папка (2)\axoYoUlvDV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800" y="4370751"/>
            <a:ext cx="3240360" cy="243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laystandPC\Desktop\Новая папка (2)\Nk8zbQLss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60" y="3694213"/>
            <a:ext cx="2372840" cy="3163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ultrakidsnn.ru/wp-content/uploads/2020/04/6-03-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1"/>
          <a:stretch/>
        </p:blipFill>
        <p:spPr bwMode="auto">
          <a:xfrm>
            <a:off x="1844" y="4505766"/>
            <a:ext cx="3528956" cy="2295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851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0188" y="11663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Цель работы педагога-психолога в детском саду: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2372" y="1412776"/>
            <a:ext cx="8003232" cy="4525963"/>
          </a:xfrm>
        </p:spPr>
        <p:txBody>
          <a:bodyPr/>
          <a:lstStyle/>
          <a:p>
            <a:pPr algn="just"/>
            <a:r>
              <a:rPr lang="ru-RU" i="1" dirty="0" smtClean="0"/>
              <a:t>Создание благоприятных условий для обеспечения полноценного психического и личностного развития детей дошкольного возраста.</a:t>
            </a:r>
            <a:endParaRPr lang="ru-RU" i="1" dirty="0"/>
          </a:p>
        </p:txBody>
      </p:sp>
      <p:pic>
        <p:nvPicPr>
          <p:cNvPr id="2050" name="Picture 2" descr="C:\Users\PlaystandPC\Desktop\Новая папка (2)\FKJyYyN-fy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13" y="3429000"/>
            <a:ext cx="4392488" cy="3294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11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Задачи: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997152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Индивидуальная и подгрупповая работа с детьми,</a:t>
            </a:r>
          </a:p>
          <a:p>
            <a:r>
              <a:rPr lang="ru-RU" i="1" dirty="0" smtClean="0"/>
              <a:t>Психологизация воспитательного процесса,</a:t>
            </a:r>
          </a:p>
          <a:p>
            <a:r>
              <a:rPr lang="ru-RU" i="1" dirty="0" smtClean="0"/>
              <a:t>Создание благоприятного микроклимата в группах детского сада,</a:t>
            </a:r>
          </a:p>
          <a:p>
            <a:r>
              <a:rPr lang="ru-RU" i="1" dirty="0" smtClean="0"/>
              <a:t>Организация адаптации детей к детскому саду,</a:t>
            </a:r>
          </a:p>
          <a:p>
            <a:r>
              <a:rPr lang="ru-RU" i="1" dirty="0" smtClean="0"/>
              <a:t>Наблюдение за детьми,</a:t>
            </a:r>
          </a:p>
          <a:p>
            <a:r>
              <a:rPr lang="ru-RU" i="1" dirty="0" smtClean="0"/>
              <a:t>Определение готовности детей к обучению в школе.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018676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36815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92D050"/>
                </a:solidFill>
              </a:rPr>
              <a:t>Методы и средства для </a:t>
            </a:r>
            <a:br>
              <a:rPr lang="ru-RU" sz="4000" dirty="0" smtClean="0">
                <a:solidFill>
                  <a:srgbClr val="92D050"/>
                </a:solidFill>
              </a:rPr>
            </a:br>
            <a:r>
              <a:rPr lang="ru-RU" sz="4000" dirty="0" smtClean="0">
                <a:solidFill>
                  <a:srgbClr val="92D050"/>
                </a:solidFill>
              </a:rPr>
              <a:t>коррекционно-развивающей работы педагога-психолога: </a:t>
            </a:r>
            <a:endParaRPr lang="ru-RU" sz="4000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964488" cy="4608512"/>
          </a:xfrm>
        </p:spPr>
        <p:txBody>
          <a:bodyPr/>
          <a:lstStyle/>
          <a:p>
            <a:r>
              <a:rPr lang="ru-RU" dirty="0" smtClean="0"/>
              <a:t>Арт-терапия (рисуночная терапия</a:t>
            </a:r>
            <a:r>
              <a:rPr lang="ru-RU" dirty="0" smtClean="0"/>
              <a:t>); </a:t>
            </a:r>
            <a:endParaRPr lang="ru-RU" dirty="0" smtClean="0"/>
          </a:p>
          <a:p>
            <a:r>
              <a:rPr lang="ru-RU" dirty="0" smtClean="0"/>
              <a:t>Сказкотерапия;</a:t>
            </a:r>
            <a:endParaRPr lang="ru-RU" dirty="0" smtClean="0"/>
          </a:p>
          <a:p>
            <a:r>
              <a:rPr lang="ru-RU" dirty="0" smtClean="0"/>
              <a:t>Песочная </a:t>
            </a:r>
            <a:r>
              <a:rPr lang="ru-RU" dirty="0" smtClean="0"/>
              <a:t>терапия (интерактивная песочница);</a:t>
            </a:r>
            <a:endParaRPr lang="ru-RU" dirty="0" smtClean="0"/>
          </a:p>
          <a:p>
            <a:r>
              <a:rPr lang="ru-RU" dirty="0" smtClean="0"/>
              <a:t>Набор психолога «Приоритет</a:t>
            </a:r>
            <a:r>
              <a:rPr lang="ru-RU" dirty="0" smtClean="0"/>
              <a:t>».</a:t>
            </a:r>
            <a:endParaRPr lang="ru-RU" dirty="0" smtClean="0"/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2050" name="Picture 2" descr="https://mamina-afisha.ru/wp-content/uploads/2018/09/4%D1%81%D1%82%D0%B0%D1%82%D1%8C%D1%8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4067944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uckclub.ru/images/luckclub/2020/06/lev-okrug-2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21088"/>
            <a:ext cx="3914403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945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Арт-терапия в ДОО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772816"/>
            <a:ext cx="7560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/>
              <a:t>Психика ребенка очень ранима и требует бережного отношения к себе, ведь малыш только-только начинает узнавать самого себя и этот мир вокруг. И на своем пути дети часто сталкивается с серьезными трудностями: в детском саду, в семье, в общении или наедине с самим собой. Взрослые очень хотят им помочь, но часто не знают как: убеждения и нравоучения не помогают, а сам малыш не может толком ничего объяснить. В таких случаях и поможет </a:t>
            </a:r>
            <a:r>
              <a:rPr lang="ru-RU" sz="2400" i="1" dirty="0" smtClean="0">
                <a:solidFill>
                  <a:srgbClr val="FFFF00"/>
                </a:solidFill>
              </a:rPr>
              <a:t>арт-терапия.</a:t>
            </a:r>
          </a:p>
        </p:txBody>
      </p:sp>
    </p:spTree>
    <p:extLst>
      <p:ext uri="{BB962C8B-B14F-4D97-AF65-F5344CB8AC3E}">
        <p14:creationId xmlns:p14="http://schemas.microsoft.com/office/powerpoint/2010/main" val="33049771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55.userapi.com/impf/I3vpB-_bDQeYDDTFoMMXVry5GGPfYeow33OJsg/-Dsiby1nhrk.jpg?size=810x1080&amp;quality=96&amp;sign=c6bb9dd9e284c5ae2465525dece1245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1" y="2894497"/>
            <a:ext cx="2987824" cy="398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:\для занятия по арт\фото\Ux3kGVlS8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36" y="116632"/>
            <a:ext cx="2966097" cy="395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:\для занятия по арт\фото\GGoA8yNdAu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902" y="2920376"/>
            <a:ext cx="2966098" cy="395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60.userapi.com/impf/aa7tWVJkvT1zXZs5iS44kAmH7pp1apljnBiqAg/QQbQNenaheA.jpg?size=1280x960&amp;quality=96&amp;sign=0bfc94913b363b10fc97a63f25402652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71" y="4067981"/>
            <a:ext cx="3720025" cy="279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https://sun9-2.userapi.com/impf/mFBqGbQKCt8j4AjNd_hofYinc2oDQTdbuI8qsw/tc0EwYP7rBk.jpg?size=1280x960&amp;quality=96&amp;sign=664d4bf42b83e3099d5b2620d379f896&amp;type=album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9139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Сказкотерапия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19256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i="1" dirty="0">
                <a:solidFill>
                  <a:schemeClr val="accent3"/>
                </a:solidFill>
              </a:rPr>
              <a:t>Сказкотерапия</a:t>
            </a:r>
            <a:r>
              <a:rPr lang="ru-RU" i="1" dirty="0"/>
              <a:t> – это лечение сказкой, при котором для достижения терапевтического эффекта используются придуманные истории или обсуждаются поучительные народные сказки.</a:t>
            </a:r>
          </a:p>
          <a:p>
            <a:pPr algn="just"/>
            <a:r>
              <a:rPr lang="ru-RU" i="1" dirty="0"/>
              <a:t>Цель сказкотерапии: воспитание ценностных ориентаций посредством сказки, формирование психологического здоровья детей дошкольного возраста. Главной задачей сказкотерапии является гармонизация внутреннего мира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73699177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52515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psy-files.ru/wp-content/uploads/f/5/3/f53fc6e278b872c3db31c3a155c932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815" y="3429000"/>
            <a:ext cx="5479185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fb.ru/misc/i/gallery/39486/11465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7" y="3605272"/>
            <a:ext cx="3683962" cy="3156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momfatale.gr/wp-content/uploads/2018/09/reading-clu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9" r="11851"/>
          <a:stretch/>
        </p:blipFill>
        <p:spPr bwMode="auto">
          <a:xfrm>
            <a:off x="5552515" y="116632"/>
            <a:ext cx="3591485" cy="3109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80852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хниче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226</TotalTime>
  <Words>535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Современные средства в коррекционной работе педагога-психолога</vt:lpstr>
      <vt:lpstr>Направления работы  педагога-психолога в детском саду:</vt:lpstr>
      <vt:lpstr>Цель работы педагога-психолога в детском саду:</vt:lpstr>
      <vt:lpstr>Задачи:</vt:lpstr>
      <vt:lpstr>Методы и средства для  коррекционно-развивающей работы педагога-психолога: </vt:lpstr>
      <vt:lpstr>Арт-терапия в ДОО</vt:lpstr>
      <vt:lpstr>Презентация PowerPoint</vt:lpstr>
      <vt:lpstr>Сказкотерапия</vt:lpstr>
      <vt:lpstr>Презентация PowerPoint</vt:lpstr>
      <vt:lpstr>Интерактивная песочница</vt:lpstr>
      <vt:lpstr>Презентация PowerPoint</vt:lpstr>
      <vt:lpstr>Презентация PowerPoint</vt:lpstr>
      <vt:lpstr>Набор психолога «Приоритет»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средства в коррекционной работе педагога-психолога</dc:title>
  <dc:creator>PlaystandPC</dc:creator>
  <cp:lastModifiedBy>Ирина</cp:lastModifiedBy>
  <cp:revision>20</cp:revision>
  <dcterms:created xsi:type="dcterms:W3CDTF">2020-02-12T10:43:01Z</dcterms:created>
  <dcterms:modified xsi:type="dcterms:W3CDTF">2021-12-05T10:45:42Z</dcterms:modified>
</cp:coreProperties>
</file>