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1.crdownload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4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6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32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2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83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0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9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8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6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A60E-AFBC-470E-A29E-E08F70D336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641BC8-AE57-441A-BC80-D6CA203A8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crdownload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моего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Подготовили: Селезнева В.С.</a:t>
            </a:r>
          </a:p>
          <a:p>
            <a:pPr algn="r"/>
            <a:r>
              <a:rPr lang="ru-RU" dirty="0" smtClean="0"/>
              <a:t>Фомина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0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74" y="1756598"/>
            <a:ext cx="5347914" cy="3562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6" y="3389971"/>
            <a:ext cx="4729130" cy="3468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60" y="403369"/>
            <a:ext cx="2984729" cy="238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07" y="4103649"/>
            <a:ext cx="2040672" cy="2040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5000" y="661189"/>
            <a:ext cx="3626298" cy="2398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5000" y="305939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95331" y="6291360"/>
            <a:ext cx="25581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8714" y="3059399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01960" y="6303028"/>
            <a:ext cx="176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Заяц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0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0" y="1800823"/>
            <a:ext cx="5322150" cy="3545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87" y="132886"/>
            <a:ext cx="1951465" cy="249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7527"/>
            <a:ext cx="4093029" cy="2728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960" y="4119635"/>
            <a:ext cx="2839258" cy="2250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1631" y="4018448"/>
            <a:ext cx="3730186" cy="2351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62319" y="2746213"/>
            <a:ext cx="31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Полярная сова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17216" y="2746213"/>
            <a:ext cx="284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4661" y="6406948"/>
            <a:ext cx="37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Песец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67177" y="6370378"/>
            <a:ext cx="314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Росомаха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9" y="1855799"/>
            <a:ext cx="5123273" cy="3412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30" y="3562243"/>
            <a:ext cx="2841171" cy="2841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-958334"/>
            <a:ext cx="4223657" cy="4223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" y="3562243"/>
            <a:ext cx="1620186" cy="2978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55" y="0"/>
            <a:ext cx="3661094" cy="1990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8514" y="2240430"/>
            <a:ext cx="279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Барсук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07085" y="2240430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Рысь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374664" y="6473511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Соболь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80130" y="6473511"/>
            <a:ext cx="258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Лось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1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Лес-это дом животных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93889"/>
            <a:ext cx="2088740" cy="184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92" y="2098858"/>
            <a:ext cx="2784437" cy="333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8" y="4018371"/>
            <a:ext cx="1415142" cy="1415142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813076" y="1369975"/>
            <a:ext cx="1817256" cy="209422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1" y="1707108"/>
            <a:ext cx="2552333" cy="1419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450">
            <a:off x="8142361" y="2012721"/>
            <a:ext cx="876827" cy="493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0554" flipV="1">
            <a:off x="7377035" y="2048935"/>
            <a:ext cx="814796" cy="458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109">
            <a:off x="7726278" y="1984679"/>
            <a:ext cx="907805" cy="510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8673">
            <a:off x="6445178" y="1423794"/>
            <a:ext cx="1142764" cy="13020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6535" flipH="1">
            <a:off x="8653882" y="1420736"/>
            <a:ext cx="1095859" cy="1158448"/>
          </a:xfrm>
          <a:prstGeom prst="rect">
            <a:avLst/>
          </a:prstGeom>
        </p:spPr>
      </p:pic>
      <p:sp>
        <p:nvSpPr>
          <p:cNvPr id="16" name="Умножение 15"/>
          <p:cNvSpPr/>
          <p:nvPr/>
        </p:nvSpPr>
        <p:spPr>
          <a:xfrm>
            <a:off x="7209338" y="1219199"/>
            <a:ext cx="2079171" cy="23487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87" y="4348491"/>
            <a:ext cx="3702479" cy="2473451"/>
          </a:xfrm>
          <a:prstGeom prst="rect">
            <a:avLst/>
          </a:prstGeom>
        </p:spPr>
      </p:pic>
      <p:sp>
        <p:nvSpPr>
          <p:cNvPr id="18" name="Умножение 17"/>
          <p:cNvSpPr/>
          <p:nvPr/>
        </p:nvSpPr>
        <p:spPr>
          <a:xfrm>
            <a:off x="594703" y="4668996"/>
            <a:ext cx="2035629" cy="24265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50" y="4348491"/>
            <a:ext cx="1933429" cy="2368062"/>
          </a:xfrm>
          <a:prstGeom prst="rect">
            <a:avLst/>
          </a:prstGeom>
        </p:spPr>
      </p:pic>
      <p:sp>
        <p:nvSpPr>
          <p:cNvPr id="20" name="Умножение 19"/>
          <p:cNvSpPr/>
          <p:nvPr/>
        </p:nvSpPr>
        <p:spPr>
          <a:xfrm>
            <a:off x="7046628" y="4572000"/>
            <a:ext cx="1867647" cy="2286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62" y="612674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Береги природу!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92" y="2098858"/>
            <a:ext cx="2784437" cy="3334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4DB"/>
              </a:clrFrom>
              <a:clrTo>
                <a:srgbClr val="FBF4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0" y="1468178"/>
            <a:ext cx="3189514" cy="2385093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377419" y="1201341"/>
            <a:ext cx="2311351" cy="29187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659" y="4387782"/>
            <a:ext cx="1372744" cy="13383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8" y="1201341"/>
            <a:ext cx="2597774" cy="2597774"/>
          </a:xfrm>
          <a:prstGeom prst="rect">
            <a:avLst/>
          </a:prstGeom>
        </p:spPr>
      </p:pic>
      <p:sp>
        <p:nvSpPr>
          <p:cNvPr id="22" name="Умножение 21"/>
          <p:cNvSpPr/>
          <p:nvPr/>
        </p:nvSpPr>
        <p:spPr>
          <a:xfrm>
            <a:off x="6935842" y="1438870"/>
            <a:ext cx="2078545" cy="24437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95" y="5433513"/>
            <a:ext cx="2318656" cy="13506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941">
            <a:off x="8108718" y="3516837"/>
            <a:ext cx="2399424" cy="1995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1773" y="4439574"/>
            <a:ext cx="1996511" cy="22754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9" y="4470193"/>
            <a:ext cx="3280181" cy="22574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878" y="4571417"/>
            <a:ext cx="1658256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459</TotalTime>
  <Words>32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Животные моего края</vt:lpstr>
      <vt:lpstr>Презентация PowerPoint</vt:lpstr>
      <vt:lpstr>Презентация PowerPoint</vt:lpstr>
      <vt:lpstr>Презентация PowerPoint</vt:lpstr>
      <vt:lpstr>Лес-это дом животных</vt:lpstr>
      <vt:lpstr>Береги природу!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моего края</dc:title>
  <dc:creator>PC</dc:creator>
  <cp:lastModifiedBy>PC</cp:lastModifiedBy>
  <cp:revision>29</cp:revision>
  <dcterms:created xsi:type="dcterms:W3CDTF">2021-10-25T07:23:08Z</dcterms:created>
  <dcterms:modified xsi:type="dcterms:W3CDTF">2021-10-25T15:12:35Z</dcterms:modified>
</cp:coreProperties>
</file>