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77" r:id="rId16"/>
    <p:sldId id="278" r:id="rId17"/>
    <p:sldId id="269" r:id="rId18"/>
    <p:sldId id="271" r:id="rId19"/>
    <p:sldId id="270" r:id="rId20"/>
    <p:sldId id="272" r:id="rId21"/>
    <p:sldId id="275" r:id="rId22"/>
    <p:sldId id="273" r:id="rId23"/>
    <p:sldId id="25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1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1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3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48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99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42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031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4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95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7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3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86B51-BCB8-45CC-863B-B07D338CD6CA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30570-84FE-4EE1-8FFB-E8E5EDFED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1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ed-kopilka.ru/detskoe-tvorchestvo/podelki-iz-bumagi-na-8-marta.html" TargetMode="External"/><Relationship Id="rId2" Type="http://schemas.openxmlformats.org/officeDocument/2006/relationships/hyperlink" Target="http://ped-kopilka.ru/shkolnye-prazdniki/8-marta-i-den-materi/krasivye-otkrytki-i-pozdravlenija-s-8-marta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4/03/10/77932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 как и когда поздравляют мам и девочек в других странах? Ведь не везде 8 Марта — официальный праздник.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Соединённых Штатах и странах Западной Европы весной празднуют День матери. Раньше в четвёртое воскресенье Великого поста люди приносили дары в местную («материнскую») сельскую церковь. В наше время дети дарят своим мамам поздравительные открытки и подарки, устраивают «день послушания».</a:t>
            </a:r>
          </a:p>
        </p:txBody>
      </p:sp>
      <p:pic>
        <p:nvPicPr>
          <p:cNvPr id="5122" name="Picture 2" descr="http://nn82-2006a.narod.ru/alboms3/8marta/images/8marta_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7"/>
            <a:ext cx="5631855" cy="39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vamotkrytka.ru/_ph/152/1/536005807.jpg?14495965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097" y="328498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animated-gifs.eu/flowers-roses/00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1" y="306896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playcast.ru/uploads/2015/11/16/1590378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67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smiles24.ru/data/smiles/anime-cvety-106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41" y="4854932"/>
            <a:ext cx="12954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2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495" y="404664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Испанцы «женский день» празднуют 5 февраля. Это день памяти святой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Агеды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покровительницы женщин.</a:t>
            </a:r>
          </a:p>
        </p:txBody>
      </p:sp>
      <p:pic>
        <p:nvPicPr>
          <p:cNvPr id="19458" name="Picture 2" descr="http://www.espanaymas.nl/sites/espanaymas.nl/files/imagecache/artikel/beeld/ofrenda-al-pi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92753"/>
            <a:ext cx="5048140" cy="435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p1307.hizliresim.com/1c/2/ptyy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5" y="1892753"/>
            <a:ext cx="1381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p1307.hizliresim.com/1c/2/ptyy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88840"/>
            <a:ext cx="1381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9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666" y="1052736"/>
            <a:ext cx="3707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Народы Южной и Северной Индии поклоняются богиням счастья, красоты и дома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Лакшми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Парвати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8434" name="Picture 2" descr="http://www.mn.ru/images/32527/95/325279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0" y="3501008"/>
            <a:ext cx="4757384" cy="316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990px.pl/files/2010/01/12_000_Del3554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1382"/>
            <a:ext cx="4655402" cy="310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13834" y="3933056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Празднуют эти дни в сентябре- октябре. Люди украшают дома цветами, дарят женщинам подарки.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8" name="Picture 6" descr="http://img14.vkrugudruzei.ru/images/027/020/17/oe_6c3111c1319e47d892700055119d7f3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715" y="5949280"/>
            <a:ext cx="4112286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14.vkrugudruzei.ru/images/027/020/17/oe_6c3111c1319e47d892700055119d7f3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4" y="185213"/>
            <a:ext cx="4112286" cy="51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78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Японцы 3 марта празднуют Хина-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Мацури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праздник девочек. Этот день ещё называют праздником цветения персика. В древности в этот день из бумаги вырезали куклу. Потом игрушку сжигали или бро­сали в воду. Огонь и вода должны были унести прочь все несчастья. Но со временем кукол перестали уничтожать. Теперь их делают из глины и дерева, наряжают в шёлковые платья. Иногда даже устраивают выставки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кукол.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://ped-kopilka.ru/images/img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97" y="3224954"/>
            <a:ext cx="5748131" cy="325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tlcthai.com/backoffice/upload_images/dookdik/din/Korean_doll_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1" y="3933056"/>
            <a:ext cx="1238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cheznadege.fr/CANDY_DOLLS/CANDY/11/073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33056"/>
            <a:ext cx="1238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320" y="116632"/>
            <a:ext cx="81795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Современные женщины - наши мамы преуспели во всем: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самолетом управляют, и машиной, даже космос покорили!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Нет ни одной профессии, на которой не попытались бы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работать женщины!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686292"/>
            <a:ext cx="3149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Угадайте профессию.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https://www.mediamarkt.ru/blog/wp-content/uploads/2013/10/9037279986ebb76cdd27de78257b931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4" name="Picture 4" descr="https://www.mediamarkt.ru/blog/wp-content/uploads/2013/10/9037279986ebb76cdd27de78257b93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" y="3356992"/>
            <a:ext cx="417500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banana.by/uploads/posts/2009-10/1256495701_19_01_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40" y="234888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01042" y="2348880"/>
            <a:ext cx="1826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швея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4828" y="5385990"/>
            <a:ext cx="2409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летчик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88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sheva24.co.il/wp-content/uploads/2015/10/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419"/>
            <a:ext cx="4536504" cy="303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eduportal44.ru/npo/kadk/SiteAssets/DocLib61/Forms/AllItems/%D0%9D%D0%BE%D0%B2%D1%8B%D0%B9-%D1%80%D0%B8%D1%81%D1%83%D0%BD%D0%BE%D0%BAIMG_62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3877763" cy="290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g.espicture.ru/20/professiya-vraych-kartinki--dlya-deteyy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206" y="1052736"/>
            <a:ext cx="377199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52568" y="0"/>
            <a:ext cx="3861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воспитатель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16938" y="4759708"/>
            <a:ext cx="1579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рач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71613" y="5703669"/>
            <a:ext cx="19832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повар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99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://s49.radikal.ru/i125/1410/9e/0132c332984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8" y="154978"/>
            <a:ext cx="2743845" cy="274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record-music.ru/img/2015/070112/1451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81" y="1112143"/>
            <a:ext cx="3697939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://fs00.infourok.ru/images/doc/230/65217/6/img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0" y="3645024"/>
            <a:ext cx="4005629" cy="30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43098"/>
            <a:ext cx="3271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узыкант 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24929" y="5837287"/>
            <a:ext cx="3854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парикмахер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5126" y="2767673"/>
            <a:ext cx="3082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балерина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9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ed-kopilka.ru/images/img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1" y="1777278"/>
            <a:ext cx="3670261" cy="491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ts01.spac.me/tfil/529b3ed5226c92e59a68863e5fb4fb18/28542442.f.129.128.0.jpg?13653344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2287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49" y="223917"/>
            <a:ext cx="7587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мамы самое доброе сердце, самые добрые и ласковые руки, которые умеют все. В ее чутком сердце никогда не гаснет любовь, оно ни к чему не остается равнодушным.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43245" y="1491722"/>
            <a:ext cx="57606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Мамочка любимая, с праздником тебя!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 тебя на свете не прожить мне дня.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Будь всегда счастливой, вечно молодой,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Пусть тебя несчастья обходят стороной!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день восьмого марта в дар тебе цветы,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пускай исполнятся все твои мечты!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еще желаю - здоровья и добра,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своей улыбкой радовать могла!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0" name="Picture 6" descr="http://www.playcast.ru/uploads/2015/05/13/1357801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33950"/>
            <a:ext cx="2667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7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ped-kopilka.ru/images/img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19524"/>
            <a:ext cx="33337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4624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Мама - самый родной и близкий человек. Порой в суете дней мы забываем о ней и вспоминаем лишь только в праздники. А ведь ей так хочется слышать ласковые слова каждый день и знать, что она по-прежнему нужна и любима. Эти стихи о маме помогут вам рассказать им, как они для вас дороги, как вы благодарны им за все, что они сделали для вас и просто за то, что они у вас есть. 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276872"/>
            <a:ext cx="662473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мало написано ласковых слов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мамочках наших, родных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прекрасных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Они, словно феи из сказочных снов,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Несут в нашу жизнь нескончаемый праздник.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Они добротой и любовью своей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Способны развеять любые туманы.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 мамочек наших на свете милей.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Любимее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нет никого моей мамы.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Она для меня, словно лучик в ночи.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 она рядом, на сердце теплее.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тебе, что смогла научить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Всему, что сама ты, родная, умеешь.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343" name="Picture 7" descr="http://liubavyshka.ru/_ph/35/1/102047921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60848"/>
            <a:ext cx="189021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7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ed-kopilka.ru/images/img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810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024" y="233368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бабушка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 мною бабушка моя,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значит, главный в доме — я.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Шкафы мне можно открывать,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Цветы кефиром поливать,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Играть подушкою в футбол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полотенцем чистить пол.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Могу я есть руками торт,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Нарочно хлопать дверью!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с мамой это не пройдёт,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уже проверил.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 Р. И. Рождественский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220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Самая добрая, нежная, заботливая, милая, красивая, прекрасная наша бабушка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!!!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Несмотря на то, что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молодеет,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 равно прекрасна своей душевной добротой, своей душевной красотой!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натруженные руки самые заботливые в мире: других таких нет.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Она отдает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нам все самое лучшее: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любовь — наша награда.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Спасибо всем бабушкам за то, что они у нас есть.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4" name="Picture 4" descr="http://liubavyshka.ru/_ph/35/2/90829287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73" y="1800205"/>
            <a:ext cx="2495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35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10" y="1101052"/>
            <a:ext cx="8460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Однажды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Сашу позвали дедушка и папа: «Скоро у наших девочек праздник. Ты поможешь сделать им подарок?» — спросили они. Саша удивился: «Какой праздник?» Папа ответил: «Лучший весенний праздник — Международный женский день!» И тогда они с дедушкой рассказали историю этого праздника.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4148" y="116632"/>
            <a:ext cx="9158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ПОЗДРАВЛЯЕМ ЖЕНЩИН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482" name="Picture 2" descr="http://i44.tinypic.com/2he991t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94501"/>
            <a:ext cx="3333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10" y="3500138"/>
            <a:ext cx="25090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Саша слушал и думал, что можно сделать для своих дорогих бабушки, мамы и сестрички.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http://animashki.org/_bl/22/1499344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53" y="3125392"/>
            <a:ext cx="1607195" cy="160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litsait.ru/images/photos/medium/2133b007af1a640c407aa7d8ec30314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31" y="5599608"/>
            <a:ext cx="3279547" cy="120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litsait.ru/images/photos/medium/2133b007af1a640c407aa7d8ec30314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11" y="5516773"/>
            <a:ext cx="3578161" cy="130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Бабушке, маме, Алёнке-сестрёнке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Саша неделю готовит подарки.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женскому дню успеть ему надо,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Дедушка с папой помочь ему рады!</a:t>
            </a:r>
          </a:p>
        </p:txBody>
      </p:sp>
      <p:pic>
        <p:nvPicPr>
          <p:cNvPr id="13314" name="Picture 2" descr="http://ped-kopilka.ru/images/img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04" y="2564904"/>
            <a:ext cx="4762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mg-fotki.yandex.ru/get/4115/194835679.11/0_95e6d_5da67978_M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6"/>
            <a:ext cx="272415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4.bp.blogspot.com/-deHV7LxRX60/Uv0sLq55wSI/AAAAAAAABTw/pKfE-h9nvwA/s1600/483275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agesci.com/img/2013/05/love-girl-16606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56227"/>
            <a:ext cx="5616624" cy="525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250" y="0"/>
            <a:ext cx="36107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поздравить девочек С днём 8 марта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для них подарки Спрятали на партах. Солнышко весеннее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окна к нам стучится, Пусть скорее чудо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вами приключится. Наш сюрприз – он не простой,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подаренный с душой.... 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://www.playcast.ru/uploads/2015/03/31/129222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" y="3504694"/>
            <a:ext cx="32194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g-fotki.yandex.ru/get/6418/163896667.61/0_942e7_cd2d14ce_XL.gif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47" y="15900"/>
            <a:ext cx="65055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beesona.ru/upload/270/20d2db7295ae3f2b920eb12c86bbe3a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94825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beesona.ru/upload/270/20d2db7295ae3f2b920eb12c86bbe3a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50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akras.ru/uploads/images/86d1318286f3f4358b707e177a2e66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352928" cy="567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093296"/>
            <a:ext cx="83932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Поздравляем милых женщин с праздником!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3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61" y="215189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любом языке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 слово святое,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Такое нежное, такое родное.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2" name="Picture 4" descr="http://www.playcast.ru/uploads/2015/03/06/12497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6" y="2132856"/>
            <a:ext cx="5967300" cy="44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21518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слове "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" душа расцветает,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трудности, горести в миг улетают...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2054" name="Picture 6" descr="http://files2.fatakat.com/2014/3/1394971331187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62" y="3068960"/>
            <a:ext cx="2411759" cy="233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5936" y="151964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Почему Международный женский день празднуют именно 8 марта?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история 8 марта? Раньше во многих странах женщины не имели права голоса, не могли учиться.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Девочкам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позволяли ходить в школу. Конечно, их это обижало!</a:t>
            </a:r>
          </a:p>
        </p:txBody>
      </p:sp>
      <p:pic>
        <p:nvPicPr>
          <p:cNvPr id="11266" name="Picture 2" descr="http://img-fotki.yandex.ru/get/9222/58581001.137/0_b08e1_2f22e3b3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474" y="59452"/>
            <a:ext cx="63367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9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ed-kopilka.ru/images/img3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4" y="2782678"/>
            <a:ext cx="6420406" cy="388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8892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Потом женщинам позволили работать. Но условия труда были тяжёлыми. Тогда в Нью-Йорке (город в Соединённых Штатах Америки) более 150 лет тому назад работницы прошли «маршем пустых кастрюль». Они громко били в пустые кастрюли и требовали повышения зарплаты, улучшения условий работы и равные права для женщин и мужчин. Это так удивило всех, что событие стали называть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Женским днём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46" name="Picture 6" descr="http://rs289.pbsrc.com/albums/ll226/long4heaven_tania/Nature/Butterfly/146.gif~c2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40000">
            <a:off x="6978972" y="24863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249" y="3192991"/>
            <a:ext cx="4104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Особенно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протестовали они против детского труда. Тогда было решено избрать один общий женский день для многих стран. Женщины разных стран договорились, что именно в этот день будут напоминать мужчинам, что женщин надо уважать.</a:t>
            </a:r>
          </a:p>
        </p:txBody>
      </p:sp>
      <p:pic>
        <p:nvPicPr>
          <p:cNvPr id="9220" name="Picture 4" descr="http://informsklad.ru/images/post_images/2013/05/26/22/114444854683487_informsklad_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53" y="121628"/>
            <a:ext cx="4066307" cy="26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chitalnya.ru/upload2/987/835f6f8c61ae5fad421c2e0a6199619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30" y="2985079"/>
            <a:ext cx="4915319" cy="383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479272"/>
            <a:ext cx="5004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Потом в течение многих лет женщины устраивали акции протестов. Они требовали избирательного голоса, выступали против ужасных условий труда.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307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16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Впервые Международный женский день был проведён 19 марта 1911 года в Германии, Австрии, Дании и некоторых других европейских странах. Эта дата была избрана женщинами Германии. В Советском Союзе 8 марта длительное время было обычным рабочим днём. </a:t>
            </a:r>
          </a:p>
        </p:txBody>
      </p:sp>
      <p:pic>
        <p:nvPicPr>
          <p:cNvPr id="8194" name="Picture 2" descr="http://data17.gallery.ru/albums/gallery/63966-a74ef-53644143-m750x740-u14f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92896"/>
            <a:ext cx="609600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47" y="2492896"/>
            <a:ext cx="27363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 8 мая 1965 года, накануне 20-летия Победы в Великой Отечественной войне, Международный женский день был объявлен праздничным.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1977 году ООН (Организация Объединенных Наций) объявила 8 марта днём борьбы за женские права —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Международным женским днём.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Этот день объявлен национальным выходным во многих странах. Поэтому мамы и бабушки в этот день могут немного отдохнуть, схо­дить на праздничный концерт, пообщаться со своими детьми.</a:t>
            </a:r>
          </a:p>
        </p:txBody>
      </p:sp>
      <p:pic>
        <p:nvPicPr>
          <p:cNvPr id="7170" name="Picture 2" descr="http://bibikamarex.ru/d/695497/d/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93133"/>
            <a:ext cx="5832648" cy="416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383.photobucket.com/albums/oo276/Mrs_Sp0ng3b0b/2519_Glit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74660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playcast.ru/uploads/2015/02/26/1234328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0000">
            <a:off x="132546" y="3793351"/>
            <a:ext cx="14668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playcast.ru/uploads/2015/02/26/1234328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80000">
            <a:off x="6864785" y="2380759"/>
            <a:ext cx="14668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1752"/>
            <a:ext cx="8892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первый праздник весны — самого прекрасного времени года. 8 марта мы всегда 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 tooltip="Открытки и поздравления с днем 8 марта"/>
              </a:rPr>
              <a:t>поздравляем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наших мам, бабушек, которые так много времени уделяют нашему воспитанию, а также сестричек и знакомых девочек. В этот день папы поздравляют своих жён и мам, дарят им цветы. А ты можешь сделать подарок своими руками —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  <a:hlinkClick r:id="rId3" tooltip="Подарки своими руками"/>
              </a:rPr>
              <a:t>цветочек из бумаги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открытку, рисунок. Маме и бабушке понравится всё, что ты подаришь от чистого сердца.</a:t>
            </a:r>
          </a:p>
        </p:txBody>
      </p:sp>
      <p:pic>
        <p:nvPicPr>
          <p:cNvPr id="6146" name="Picture 2" descr="http://rs104.pbsrc.com/albums/m179/xXxsPaRTaNxXx/Love/BoyFlowe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" y="2996952"/>
            <a:ext cx="1745992" cy="17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exiday.ru/uploads/posts/2013-07/day_11/13735604072948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76069"/>
            <a:ext cx="6286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zori-rb.narod.ru/arx/30_12_08_150/nov3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885183"/>
            <a:ext cx="10382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5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912</Words>
  <Application>Microsoft Office PowerPoint</Application>
  <PresentationFormat>Экран (4:3)</PresentationFormat>
  <Paragraphs>64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Лиля</dc:creator>
  <cp:lastModifiedBy>Лиля</cp:lastModifiedBy>
  <cp:revision>25</cp:revision>
  <dcterms:created xsi:type="dcterms:W3CDTF">2016-02-28T12:40:56Z</dcterms:created>
  <dcterms:modified xsi:type="dcterms:W3CDTF">2016-02-28T17:06:06Z</dcterms:modified>
</cp:coreProperties>
</file>