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4" r:id="rId10"/>
    <p:sldId id="275" r:id="rId11"/>
    <p:sldId id="276" r:id="rId12"/>
    <p:sldId id="277" r:id="rId13"/>
    <p:sldId id="278" r:id="rId14"/>
    <p:sldId id="263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МБОУ «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Таксимовская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СОШ №1 имени А.А. Мезенцева»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по предмету биология </a:t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«Как хранили молоко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наши предки»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kern="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Выполнила: Ильюшенко Анастасия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ченица 6 «Б» класса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Руководитель: Бурцева Н.Н.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читель биологии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45" cy="73158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60648"/>
            <a:ext cx="8352928" cy="684076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4000" dirty="0"/>
              <a:t>Еще одним способом хранения молока являлась </a:t>
            </a:r>
            <a:r>
              <a:rPr lang="ru-RU" sz="4000" b="1" dirty="0"/>
              <a:t>холодная вода</a:t>
            </a:r>
            <a:r>
              <a:rPr lang="ru-RU" sz="4000" dirty="0"/>
              <a:t>, которая остужала молоко, которое соответственно долго не скисало. Как правило, молоко наливали в глиняный кувшин, который был сделан определенным способом из смеси глины и соломы, что создавало эффект термоса. А затем кувшин помещали в таз с холодной водой и оставляли в темном месте.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07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45" cy="7315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74638"/>
            <a:ext cx="8208912" cy="6754762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4000" dirty="0"/>
              <a:t>Еще одним способом хранения молока, который применяется и сейчас, является помещение продукта в </a:t>
            </a:r>
            <a:r>
              <a:rPr lang="ru-RU" sz="4000" b="1" dirty="0"/>
              <a:t>темное и холодное помещение.</a:t>
            </a:r>
            <a:r>
              <a:rPr lang="ru-RU" sz="4000" dirty="0"/>
              <a:t> Отсутствие солнечных лучей препятствует процессу брожения, как и холодное помещение, что собственно и помогает молоку долго не скисать. Вспомните современные картонные коробки.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4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45" cy="7315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32656"/>
            <a:ext cx="8352928" cy="698317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dirty="0"/>
              <a:t>Одним из самых необычных способов хранения молока является его хранение с помощью </a:t>
            </a:r>
            <a:r>
              <a:rPr lang="ru-RU" b="1" dirty="0"/>
              <a:t>лягушки,</a:t>
            </a:r>
            <a:r>
              <a:rPr lang="ru-RU" dirty="0"/>
              <a:t> которую опускали в кувшин с молоком. Дело в том, что это животное имеет необычный состав слизи, покрывающей её, и именно эта слизь обладает обеззараживающими свойствами, которые не дают молочным бактериям развиваться, что собственно и предотвращает скисание молока. Кстати, молоко таким способом можно хранить более 3-х дней, и оно будет абсолютно свежим.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85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006"/>
            <a:ext cx="9154673" cy="6866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62" y="626849"/>
            <a:ext cx="7477438" cy="56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4664"/>
            <a:ext cx="8208912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846116"/>
            <a:ext cx="849694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764704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Выводы: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данного проекта считаю актуальными так как, использования старинных методов хранения и переработки продуктов можно использовать и в настоящее время при отключение электроэнергии , в походе и т.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д.</a:t>
            </a:r>
          </a:p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Выполнение проекта было мне интересным, я узнала много нового о жизни наших предков. Сравнила с нашей жизнью.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576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04664"/>
            <a:ext cx="8208912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846116"/>
            <a:ext cx="849694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764704"/>
            <a:ext cx="7596336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3" y="2708920"/>
            <a:ext cx="6984776" cy="18722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8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548680"/>
            <a:ext cx="8352928" cy="503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 людей прошлых лет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культуру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хранение продуктов нашими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предками.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>
                <a:solidFill>
                  <a:srgbClr val="38383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383838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познакомиться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разнообразием предметов обихода , их названием и назначением -изучить историю возникновения холодильника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изучить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предметы старины в нашем школьном музее , их названия и назначения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найти информацию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быть в настоящее время, если сломался холодильник или отключили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электроэнергию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48680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Методы: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материалов старины по интернету , из энциклопедии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5435402" cy="38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8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76671"/>
            <a:ext cx="8640960" cy="597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КОГДА ИМЕННО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РАЦИОНЕ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ЛЮДЕЙ ПОЯВИЛОСЬ МОЛОКО,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УСТАНОВИЛИ ПО АРХЕОЛОГИЧЕСКИМ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НАХОДКАМ. ПРИМЕРНО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10 ТЫСЯЧ ЛЕТ НАЗАД В ОБИХОДЕ НАШИХ  ПРЕДКОВ СТАЛИ ВСТРЕЧАТЬСЯ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ПОДОЙНИКИ,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ОТСТОЙНИКИ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ТВОРОГА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ПРОЧИЕ ПРИСПОСОБЛЕНИЯ, ГОВОРЯЩИЕ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ТОМ, ЧТО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ДОМАШНИЙ СКОТ НАЧАЛИ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ДОИТЬ.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 ЭТОГО ЖИВОТНЫЕ БЫЛИ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ЛИШЬ ИСТОЧНИКОМ МЯСО. АНТРОПОЛОГИ ПОЛОГАЮТ, ЧТО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 ЖЕ ВРЕМЯ У ЧЕЛОВЕКА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ПОЯВИЛАСЬ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СПОСОБНОСТЬ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УСВАИВАТЬ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МОЛОКО ДАЖЕ ВО ВЗРОСЛОМ ВОЗРАСТЕ –МАЛЕНЬКАЯ МУТАЦИЯ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ДНК ПРИВЕЛА К ТОМУ, ЧТОЛЮДИ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СМОГЛИ СИЛЬНО РАСШИРИТЬ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СВОЙ  РАЦИОН.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УЧЕНЫЕ  УТВЕРЖДАЮТ, ТАКИМ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ОБРАЗОМ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ОГРАНИЧЕНЫ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БЫЛИ НАШИ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ПРЕДКИ, ЧТОБЫ </a:t>
            </a: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ПОЛУЧИТЬ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КАЛЬЦИЙ, ДРУГИЕ- ЧТО ЭВОЛЮЦИОННЫЙ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ШАЖОГ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СДЕЛАН, ЧТО-БЫ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ИЗБЕЖАТЬ ГОЛОДА.</a:t>
            </a: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 ВРЕМЕН ДРЕВНЕЙ  РУСИ И ДО СЕРЕДИНЫ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ПРОМЫШЛЕНОГО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ВЕКА  ПРОБЛЕМА ХРАНЕНИЯ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СКОРОПОРТЯЩИХСЯ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ПРОДУКТОВ РЕШИЛАСЬ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ПОМОЩЬЮ ПОМЕЩЕНИЯ,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КОТОРОЕ ОХОЛОЖДАЛОСЬ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01943" lvl="1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ОГРОМНОМУ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ЛЬДА 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8" y="2894095"/>
            <a:ext cx="3372375" cy="402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6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4664"/>
            <a:ext cx="8208912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Учитель 109\Desktop\IMG-6b06c9a497c8d96f3023fd2f7cefabe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85" y="4536156"/>
            <a:ext cx="3793941" cy="27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1"/>
            <a:ext cx="8767026" cy="721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301625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pPr marL="0" lvl="1" indent="301625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сейчас мы имеем холодильник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отдельно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301625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морозильные камеры, где круглый год можно </a:t>
            </a:r>
          </a:p>
          <a:p>
            <a:pPr marL="0" lvl="1" indent="301625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хранить  молоко. Совсем еще недавно блага </a:t>
            </a:r>
          </a:p>
          <a:p>
            <a:pPr lvl="0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цивилизации  отсутствовали не только в нашей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стране,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но и во всем мире.  Любой знает о погребах, где </a:t>
            </a:r>
          </a:p>
          <a:p>
            <a:pPr lvl="0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люди сохраняли собранный урожай до следующего </a:t>
            </a:r>
          </a:p>
          <a:p>
            <a:pPr lvl="0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года,  но не все задумываются, каким образом </a:t>
            </a:r>
          </a:p>
          <a:p>
            <a:pPr marL="88900" lvl="0" indent="-88900" algn="r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наши предки хранили скоропортящиеся продукты, среди    которых тоже было молоко.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 решение было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одно-построить</a:t>
            </a: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ледник . Естественно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что такие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импровизированные </a:t>
            </a: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холодильники выглядели современно по-разному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зависимости от региона и достатка семьи . </a:t>
            </a: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своей сути, ледник представляли собой </a:t>
            </a: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специально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оборудованные погреба, над </a:t>
            </a:r>
          </a:p>
          <a:p>
            <a:pPr lvl="0"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которыми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над страивали помещения.</a:t>
            </a:r>
          </a:p>
          <a:p>
            <a:pPr marL="0" lvl="1" indent="301625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dirty="0">
              <a:latin typeface="Candar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5568" r="6443" b="5701"/>
          <a:stretch/>
        </p:blipFill>
        <p:spPr bwMode="auto">
          <a:xfrm>
            <a:off x="1259632" y="260648"/>
            <a:ext cx="2263419" cy="36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4664"/>
            <a:ext cx="8208912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Учитель 109\Desktop\IMG-f6d7ce8c64159688ebbef5366d9236c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3419489" cy="25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Учитель 109\Desktop\IMG-c8935760320f1be3ece8548574b055a6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3842948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404664"/>
            <a:ext cx="51125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деревнях ледниках делали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так: летом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выкапывалась большая по площади яма, а затем уже шло строительство стен 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перекрытий,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дно ямы засыпали сухой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соломой.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Зимой люди брали  кованные пилы 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846116"/>
            <a:ext cx="849694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конце которых висел груз и шли на замершую реку 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озеро. 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образом начиналось выпиливание ледяных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плит,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которые на санях доставлялись к буднему леднику (важно  было делать куски льда правильной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формы,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чтобы уменьшить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щелей при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укладки)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32" y="-4709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76470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4664"/>
            <a:ext cx="8208912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846116"/>
            <a:ext cx="849694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404664"/>
            <a:ext cx="8064896" cy="596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Слой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соломы покрывался ледяными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плитами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(кубиками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), 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пространство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ними закрывались тоже соломой или сеном. Затем начиналось укладка уже второго яруса,  который  потом закрывался земляным или  деревянным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полом.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некоторых 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аких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помещениях можно было держать температуру до -8 градусов даже летом .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Естественно,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несмотря на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теплоизоляцию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лед постоянно 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таял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именно ледники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строились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возвышенностях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25" y="3239370"/>
            <a:ext cx="4224807" cy="347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740782"/>
            <a:ext cx="7515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404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45" cy="73158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836712"/>
            <a:ext cx="8208912" cy="528945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3600" dirty="0"/>
              <a:t>Самым древним способом хранения молока считается </a:t>
            </a:r>
            <a:r>
              <a:rPr lang="ru-RU" sz="3600" b="1" dirty="0"/>
              <a:t>кипячение.</a:t>
            </a:r>
            <a:r>
              <a:rPr lang="ru-RU" sz="3600" dirty="0"/>
              <a:t> В этом случае бактерии, которые ответственны за брожение, а соответственно и за быстроту скисания, погибают, как, к сожалению, и множество полезных микроорганизмов, но ведь в Древней Руси этого не знали, поэтому </a:t>
            </a:r>
            <a:r>
              <a:rPr lang="ru-RU" sz="3600" dirty="0" smtClean="0"/>
              <a:t>достаточно часто </a:t>
            </a:r>
            <a:r>
              <a:rPr lang="ru-RU" sz="3600" dirty="0"/>
              <a:t>использовали </a:t>
            </a:r>
            <a:r>
              <a:rPr lang="ru-RU" sz="3600" dirty="0" smtClean="0"/>
              <a:t>кипячение.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7786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4445" cy="73158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3" y="332656"/>
            <a:ext cx="8566821" cy="69831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400" dirty="0"/>
              <a:t>Меньше всего хранится некипячёное молоко в </a:t>
            </a:r>
            <a:r>
              <a:rPr lang="ru-RU" sz="3400" dirty="0" smtClean="0"/>
              <a:t>комнате, так </a:t>
            </a:r>
            <a:r>
              <a:rPr lang="ru-RU" sz="3400" dirty="0"/>
              <a:t>как </a:t>
            </a:r>
            <a:r>
              <a:rPr lang="ru-RU" sz="3400" dirty="0" smtClean="0"/>
              <a:t>микробы, способствующие </a:t>
            </a:r>
            <a:r>
              <a:rPr lang="ru-RU" sz="3400" dirty="0"/>
              <a:t>его скисанию</a:t>
            </a:r>
            <a:r>
              <a:rPr lang="ru-RU" sz="3400" dirty="0" smtClean="0"/>
              <a:t>, не </a:t>
            </a:r>
            <a:r>
              <a:rPr lang="ru-RU" sz="3400" dirty="0"/>
              <a:t>были уничтожены при </a:t>
            </a:r>
            <a:r>
              <a:rPr lang="ru-RU" sz="3400" dirty="0" smtClean="0"/>
              <a:t>кипячении, а </a:t>
            </a:r>
            <a:r>
              <a:rPr lang="ru-RU" sz="3400" dirty="0"/>
              <a:t>комнатная температура -  наиболее благоприятные условия для их размножения.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400" dirty="0"/>
              <a:t>Дольше всего хранится кипячёное молоко в холодном </a:t>
            </a:r>
            <a:r>
              <a:rPr lang="ru-RU" sz="3400" dirty="0" smtClean="0"/>
              <a:t>помещении, так </a:t>
            </a:r>
            <a:r>
              <a:rPr lang="ru-RU" sz="3400" dirty="0"/>
              <a:t>как большая часть микробов была уничтожена при </a:t>
            </a:r>
            <a:r>
              <a:rPr lang="ru-RU" sz="3400" dirty="0" smtClean="0"/>
              <a:t>кипячении, а </a:t>
            </a:r>
            <a:r>
              <a:rPr lang="ru-RU" sz="3400" dirty="0"/>
              <a:t>температура воздуха в холодном помещении способствует замедлению процессов </a:t>
            </a:r>
            <a:r>
              <a:rPr lang="ru-RU" sz="3400" dirty="0" smtClean="0"/>
              <a:t>скисания.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4191851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851</Words>
  <Application>Microsoft Office PowerPoint</Application>
  <PresentationFormat>Экран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Candara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 109</dc:creator>
  <cp:lastModifiedBy>lenovo</cp:lastModifiedBy>
  <cp:revision>24</cp:revision>
  <dcterms:created xsi:type="dcterms:W3CDTF">2021-03-22T03:22:58Z</dcterms:created>
  <dcterms:modified xsi:type="dcterms:W3CDTF">2021-12-17T15:24:17Z</dcterms:modified>
</cp:coreProperties>
</file>