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" y="84948"/>
            <a:ext cx="7875642" cy="67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8821"/>
            <a:ext cx="7560840" cy="6886821"/>
          </a:xfrm>
        </p:spPr>
      </p:pic>
    </p:spTree>
    <p:extLst>
      <p:ext uri="{BB962C8B-B14F-4D97-AF65-F5344CB8AC3E}">
        <p14:creationId xmlns:p14="http://schemas.microsoft.com/office/powerpoint/2010/main" val="9751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40461"/>
            <a:ext cx="7056784" cy="6873309"/>
          </a:xfrm>
        </p:spPr>
      </p:pic>
    </p:spTree>
    <p:extLst>
      <p:ext uri="{BB962C8B-B14F-4D97-AF65-F5344CB8AC3E}">
        <p14:creationId xmlns:p14="http://schemas.microsoft.com/office/powerpoint/2010/main" val="11218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</cp:revision>
  <dcterms:modified xsi:type="dcterms:W3CDTF">2021-12-20T18:15:51Z</dcterms:modified>
</cp:coreProperties>
</file>