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9224" y="836712"/>
            <a:ext cx="6713456" cy="865195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Педагогическая технология:</a:t>
            </a:r>
            <a:b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Анаграмма – </a:t>
            </a:r>
            <a:b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составление</a:t>
            </a:r>
            <a:r>
              <a:rPr lang="ru-RU" sz="53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слов из букв</a:t>
            </a:r>
            <a:endParaRPr lang="ru-RU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552700"/>
            <a:ext cx="7200928" cy="17526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Цель упражнения: развитие оптической зоркости и коррекция 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</a:rPr>
              <a:t>дизорфографии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793EDC-4937-4224-8378-5836C5874A74}"/>
              </a:ext>
            </a:extLst>
          </p:cNvPr>
          <p:cNvSpPr txBox="1"/>
          <p:nvPr/>
        </p:nvSpPr>
        <p:spPr>
          <a:xfrm>
            <a:off x="971536" y="4514869"/>
            <a:ext cx="7488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        Учиться играя, всегда интереснее. Данная технология способствует развитию грамотности на письме у учащихся начальных классов. Переставляя буквы, ученик усваивает правильное побуквенное написание слова, что в дальнейшем позволит ему грамотно писать и другие слова, мысленно раскладывая его на буквы. Таким образом, ученик приобретает новый стиль мышления при написании слов.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Составляем слова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4500570"/>
            <a:ext cx="7200928" cy="1752600"/>
          </a:xfrm>
        </p:spPr>
        <p:txBody>
          <a:bodyPr>
            <a:normAutofit fontScale="92500"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Составь слова из букв и запиши в тетрадь.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Раздели слова на слоги.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поставь ударение.</a:t>
            </a:r>
          </a:p>
        </p:txBody>
      </p:sp>
      <p:pic>
        <p:nvPicPr>
          <p:cNvPr id="3074" name="Picture 2" descr="https://i.ytimg.com/vi/KxeicHNT_CI/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785926"/>
            <a:ext cx="4548134" cy="25583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546198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785794"/>
            <a:ext cx="585791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бватосу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лтёветро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мовабитоль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дезоп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мотасёл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sites.google.com/site/liontour0692/_/rsrc/1279710467409/aeroport-belbek-1/f_4aa9519dc1c21.jpg?height=240&amp;amp;width=3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71612"/>
            <a:ext cx="2214578" cy="16609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28" name="Picture 4" descr="https://autopoisk24.net/wp-content/uploads/2015/01/MAN-LIONS-REGIO-R12-300x2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1643050"/>
            <a:ext cx="2357454" cy="158735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30" name="Picture 6" descr="https://auto.vercity.ru/gallery/img/automobiles/Porsche/2011%20Porsche%20Cayman%20R/900x/2011%20Porsche%20Cayman%20R%2014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714752"/>
            <a:ext cx="2500270" cy="16612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32" name="Picture 8" descr="https://dalaviadmd.ru/wp-content/uploads/2019/11/26dd15c027056c261ec4eed9f8873830-326x24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500306"/>
            <a:ext cx="2357454" cy="17717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34" name="Picture 10" descr="https://upload.wikimedia.org/wikipedia/commons/thumb/0/0c/38_%D0%AD%D0%BB%D0%B5%D0%BA%D1%82%D1%80%D0%BE%D0%B2%D0%BE%D0%B7_%D0%AD%D0%9F1-339_%D0%BD%D0%B0_%D1%84%D0%BE%D0%BD%D0%B5_%D0%91%D0%B0%D0%B9%D0%BA%D0%B0%D0%BB%D0%B0._%D0%A2%D1%80%D0%B0%D0%BD%D1%81%D1%81%D0%B8%D0%B1._%D0%9F%D0%B5%D1%80%D0%B5%D0%B3%D0%BE%D0%BD_%D0%A3%D1%82%D1%83%D0%BB%D0%B8%D0%BA_-_%D0%A1%D0%BB%D1%8E%D0%B4%D1%8F%D0%BD%D0%BA%D0%B0-I.jpg/240px-38_%D0%AD%D0%BB%D0%B5%D0%BA%D1%82%D1%80%D0%BE%D0%B2%D0%BE%D0%B7_%D0%AD%D0%9F1-339_%D0%BD%D0%B0_%D1%84%D0%BE%D0%BD%D0%B5_%D0%91%D0%B0%D0%B9%D0%BA%D0%B0%D0%BB%D0%B0._%D0%A2%D1%80%D0%B0%D0%BD%D1%81%D1%81%D0%B8%D0%B1._%D0%9F%D0%B5%D1%80%D0%B5%D0%B3%D0%BE%D0%BD_%D0%A3%D1%82%D1%83%D0%BB%D0%B8%D0%BA_-_%D0%A1%D0%BB%D1%8E%D0%B4%D1%8F%D0%BD%D0%BA%D0%B0-I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86446" y="3643314"/>
            <a:ext cx="2464609" cy="1643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071538" y="642918"/>
            <a:ext cx="7358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chemeClr val="accent6">
                    <a:lumMod val="50000"/>
                  </a:schemeClr>
                </a:solidFill>
              </a:rPr>
              <a:t>Назови одним словом: </a:t>
            </a:r>
            <a:r>
              <a:rPr lang="ru-RU" sz="4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тнорсапрт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785794"/>
            <a:ext cx="585791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диромоп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цурего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патсуак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вьомрок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ракфльоте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57290" y="571480"/>
            <a:ext cx="6143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chemeClr val="accent6">
                    <a:lumMod val="50000"/>
                  </a:schemeClr>
                </a:solidFill>
              </a:rPr>
              <a:t>Назови одним словом: </a:t>
            </a:r>
            <a:r>
              <a:rPr lang="ru-RU" sz="4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иощво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6386" name="Picture 2" descr="https://w7.pngwing.com/pngs/495/612/png-transparent-vegetable-bush-tomato-food-tomato-natural-foods-food-tomato-thumbnai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00240"/>
            <a:ext cx="1785950" cy="18008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6388" name="Picture 4" descr="https://i.ytimg.com/vi/HzEloGUVx-A/hqdefault.jpg"/>
          <p:cNvPicPr>
            <a:picLocks noChangeAspect="1" noChangeArrowheads="1"/>
          </p:cNvPicPr>
          <p:nvPr/>
        </p:nvPicPr>
        <p:blipFill>
          <a:blip r:embed="rId3"/>
          <a:srcRect t="29167" b="20833"/>
          <a:stretch>
            <a:fillRect/>
          </a:stretch>
        </p:blipFill>
        <p:spPr bwMode="auto">
          <a:xfrm>
            <a:off x="1571604" y="4500570"/>
            <a:ext cx="3000392" cy="112515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6390" name="Picture 6" descr="http://www.numama.ru/upload/blogs/91ee1fd22f3d5c454da9e4985bd3df45.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1357298"/>
            <a:ext cx="2592433" cy="18764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6392" name="Picture 8" descr="https://pbs.twimg.com/media/DOCdNxLXkAAQ9x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1785926"/>
            <a:ext cx="2571768" cy="19044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6394" name="Picture 10" descr="https://w7.pngwing.com/pngs/531/605/png-transparent-cabbage-vegetable-cabbage-leaf-vegetable-leaf-napa-cabbage-thumbnail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694" y="3857628"/>
            <a:ext cx="2571768" cy="18788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785794"/>
            <a:ext cx="585791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цаилис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девьмед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аблке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бсарку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6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льено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85918" y="571480"/>
            <a:ext cx="5929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chemeClr val="accent6">
                    <a:lumMod val="50000"/>
                  </a:schemeClr>
                </a:solidFill>
              </a:rPr>
              <a:t>Назови одним словом: </a:t>
            </a:r>
            <a:r>
              <a:rPr lang="ru-RU" sz="4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изерв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8434" name="Picture 2" descr="https://i.pinimg.com/736x/e3/12/59/e3125930a1d28387712f49ac71db8fce--happy-fox-not-happy.jpg"/>
          <p:cNvPicPr>
            <a:picLocks noChangeAspect="1" noChangeArrowheads="1"/>
          </p:cNvPicPr>
          <p:nvPr/>
        </p:nvPicPr>
        <p:blipFill>
          <a:blip r:embed="rId2" cstate="print"/>
          <a:srcRect t="5208" b="17708"/>
          <a:stretch>
            <a:fillRect/>
          </a:stretch>
        </p:blipFill>
        <p:spPr bwMode="auto">
          <a:xfrm>
            <a:off x="1000100" y="1714488"/>
            <a:ext cx="1928826" cy="22302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8436" name="Picture 4" descr="https://i.pinimg.com/280x280_RS/f8/9f/a9/f89fa9ab916c05e10fe6e8f070e8a69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1714488"/>
            <a:ext cx="2214578" cy="22145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8438" name="Picture 6" descr="https://avt-4.foto.mail.ru/inbox/aleksim72/_avatar180?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1714488"/>
            <a:ext cx="2143140" cy="21431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8440" name="Picture 8" descr="https://i.mycdn.me/i?r=AzEPZsRbOZEKgBhR0XGMT1RkjiHQ46_AmO_pymq8koyAraaKTM5SRkZCeTgDn6uOyi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43042" y="4286256"/>
            <a:ext cx="3000396" cy="21998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8442" name="Picture 10" descr="https://infofur.ru/images/animals/deer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2066" y="4286256"/>
            <a:ext cx="3214710" cy="21431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129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Педагогическая технология: Анаграмма –  составление слов из букв</vt:lpstr>
      <vt:lpstr>Составляем слова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Составляем слова</dc:title>
  <dc:creator>User</dc:creator>
  <cp:lastModifiedBy>Светлана Масалкина</cp:lastModifiedBy>
  <cp:revision>6</cp:revision>
  <dcterms:created xsi:type="dcterms:W3CDTF">2007-06-27T20:10:47Z</dcterms:created>
  <dcterms:modified xsi:type="dcterms:W3CDTF">2021-12-21T04:47:53Z</dcterms:modified>
</cp:coreProperties>
</file>