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9E87B-66F9-4A64-8A50-C5A5A48D9271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DF54C-0459-46DC-9148-BA97F4BA9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DF54C-0459-46DC-9148-BA97F4BA917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02852AF-C87A-4D8D-92FA-8931FCD52F1B}"/>
              </a:ext>
            </a:extLst>
          </p:cNvPr>
          <p:cNvSpPr txBox="1">
            <a:spLocks/>
          </p:cNvSpPr>
          <p:nvPr/>
        </p:nvSpPr>
        <p:spPr>
          <a:xfrm>
            <a:off x="4788024" y="5229200"/>
            <a:ext cx="4030464" cy="1300096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tx1">
                    <a:lumMod val="95000"/>
                  </a:schemeClr>
                </a:solidFill>
              </a:rPr>
              <a:t>Выполнил: студент группы 3БС01 Арысланов Р.И.</a:t>
            </a:r>
            <a:br>
              <a:rPr lang="ru-RU" sz="18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95000"/>
                  </a:schemeClr>
                </a:solidFill>
              </a:rPr>
              <a:t>Руководитель: преподаватель Романцова Е.А.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7" y="2095500"/>
            <a:ext cx="847407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63793"/>
              </p:ext>
            </p:extLst>
          </p:nvPr>
        </p:nvGraphicFramePr>
        <p:xfrm>
          <a:off x="683568" y="177329"/>
          <a:ext cx="8208912" cy="19514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8208912"/>
              </a:tblGrid>
              <a:tr h="3065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1644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МИНИСТЕРСТВО НАУКИ И ВЫСШЕГО ОБРАЗОВАНИЯ РОССИЙСКОЙ ФЕДЕРАЦИИ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федеральное государственное бюджетное образовательное учреждение высшего образования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«Югорский государственный университет» (ЮГУ)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НЕФТЯНОЙ ИНСТИТУТ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(ФИЛИАЛ) ФЕДЕРАЛЬНОГО ГОСУДАРСТВЕННОГО БЮДЖЕТНОГО ОБРАЗОВАТЕЛЬНОГО УЧРЕЖДЕНИЯ ВЫСШЕГО ОБРАЗОВАНИЯ «ЮГОРСКИЙ ГОСУДАРСТВЕННЫЙ УНИВЕРСИТЕТ»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НефтИн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(филиал) ФГБОУ ВО «ЮГУ»)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Line 3"/>
          <p:cNvCxnSpPr>
            <a:cxnSpLocks noChangeShapeType="1"/>
          </p:cNvCxnSpPr>
          <p:nvPr/>
        </p:nvCxnSpPr>
        <p:spPr bwMode="auto">
          <a:xfrm>
            <a:off x="2833688" y="5257800"/>
            <a:ext cx="5942012" cy="3175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1788" y="347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Профессия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род трудовой деятельности человека, обычно его источник существования.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требует владения теоретическими знаниями и практическими навыками, приобретаемыми в ходе специальной подготовки или получения специального образования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Типы профессий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Профессии бывают: экономические, медицинские, профессии науки, технические, творческие, профессии сервиса (обслуживания), педагогические, продовольственные, юридические, правоохранительные, военные.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Самая высокооплачиваемая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Хирург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самая высокооплачиваемая работа в мире. Средняя зарплата опытного хирурга от 800 000 рублей в год. Но чтобы получать такой доход нужно не один год усердно учиться. Хирурги прежде всего обладают врождённым даром, способным буквально оказаться внутри человека и безошибочно решить проблему. И от этого зависит множества человеческих жизней.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Почему профессия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дело </a:t>
            </a:r>
            <a:r>
              <a:rPr lang="ru-RU" dirty="0"/>
              <a:t>жизни?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dirty="0" smtClean="0"/>
              <a:t>         Я </a:t>
            </a:r>
            <a:r>
              <a:rPr lang="ru-RU" dirty="0"/>
              <a:t>думаю, что профессия дело жизни, потому что в будущем этой профессией мы обеспечиваем себя, свою семью, покупаем различные </a:t>
            </a:r>
            <a:r>
              <a:rPr lang="ru-RU" dirty="0" smtClean="0"/>
              <a:t>вещи: квартиру</a:t>
            </a:r>
            <a:r>
              <a:rPr lang="ru-RU" dirty="0"/>
              <a:t>, машину, одежду и т.п. </a:t>
            </a:r>
            <a:r>
              <a:rPr lang="ru-RU" dirty="0" smtClean="0"/>
              <a:t>    </a:t>
            </a:r>
          </a:p>
          <a:p>
            <a:pPr marL="64008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smtClean="0"/>
              <a:t>Ошибаться </a:t>
            </a:r>
            <a:r>
              <a:rPr lang="ru-RU" dirty="0"/>
              <a:t>в этом выборе не стоит, так как вы потеряете большое количество времени на не нужную вам работу.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Почему профессия –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дело </a:t>
            </a:r>
            <a:r>
              <a:rPr lang="ru-RU" b="1" dirty="0"/>
              <a:t>жизни?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   </a:t>
            </a: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Профессия </a:t>
            </a:r>
            <a:r>
              <a:rPr lang="ru-RU" dirty="0"/>
              <a:t>должна быть такой, чтобы вам хотелось утром идти на работу, и конечно вечером идти домой.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влияет на выбор профессии?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Позиция старших членов семьи. Есть старшие, которые несут прямую ответственность за то, как складывается твоя жизнь. Эта забота распространяется и на вопрос о твоей будущей профессии.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Позиция товарищей, подруг. Дружеские связи в твоем возрасте уже очень крепки и могут сильно влиять на выбор профессии. Можно дать лишь общий совет: правильным будет решение, которое соответствует твоим интересам и совпадает с интересами общества, в котором ты живешь.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Позиция учителей, школьных педагогов. Наблюдая за поведением, учебной и вне - учебной активностью учащихся, опытный педагог знает много такого о тебе, что скрыто от непрофессиональных глаз и даже от тебя.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Личные профессиональные планы. Под планом в данном случае подразумеваются твои представления об этапах освоения профессии.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Способности. О своеобразии своих способностей надо судить не только по успехам в учебе, но и по достижениям в самых разнообразных видах деятельности.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Уровень притязаний на общественное признание. Планируя свой трудовой путь, очень важно позаботиться о реалистичности своих притязаний.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Информированность. Важно позаботиться о том, чтобы приобретаемые тобой сведения о той или иной профессии не оказались искаженными, неполными, односторонними.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 Склонности. Склонности проявляются в любимых занятиях, на которые тратится большая часть свободного времени. Это интересы, подкрепленные определенными способностями.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10 ошибок при выборе профессии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относись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 выбору профессии как к выбору пожизненного пристанища. В любой сфере деятельности происходит закономерная смена занятий, специальностей, должностей, мест работы по мере роста квалификации человека 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путай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должность, профессию и специальность. Например, главный врач- это должность, врач- профессия, стоматолог- специальность 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выбирай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профессию по ее внешним признакам. Всегда старайся глубже узнать содержание профессии, существенные сторон повседневного труда профессионала 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поддавайся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предрассудкам относительно той или иной профессии. Мода на профессии постоянно изменяется, сегодня одни профессии престижны, завтра - другие. Но мода на профессии не всегда успевает за изменениями рынка труда 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переноси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свое отношение к человеку – представителю той или иной профессии – на саму профессию Симпатичные или несимпатичные личные качества конкретного человека не всегда являются профессионально-важными для той или иной профессии.</a:t>
            </a:r>
          </a:p>
          <a:p>
            <a:r>
              <a:rPr lang="ru-RU" sz="1100" b="1" dirty="0"/>
              <a:t> 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отождествляй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учебные предметы и профессии. Мир профессий значительно шире, чем это можно себе представить, основываясь на перечне школьных предметов 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выбирай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профессию «за компанию», под влиянием товарищей. Одежду и обувь мы покупаем по своему размеру, а не то, что подходит друзьям. Поступай так же с выбором своей профессии. 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выбирай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профессию, не разобравшись в своих личных качествах. Очень важно знать свои интересы, склонности, способности, уровень знаний и подготовленности .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выбирай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профессию, не оценив своих физических особенностей, недостатков, существенных при выборе профессии. Многие профессии предъявляют особые требования к состоянию здоровья, а некоторые профессии противопоказаны (не рекомендуются) при тех или иных особенностях организма, отклонениях в состоянии здоровья. 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выбирай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профессию, не узнав основных правил, действий и их порядка при решении задачи о выборе профессии Если не знаешь как решить задачу выбора профессии, обратись за помощью к специалисту-профконсультанту.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    ВСЕГДА! </a:t>
            </a:r>
            <a:r>
              <a:rPr lang="ru-RU" dirty="0"/>
              <a:t>При выборе профессии надейтесь на себя, думайте о себе, рассчитывайте все намного лет вперед, думайте кем вы будете, сколько будете получать денег и каким образом вы будете обеспечивать свою семью.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200</TotalTime>
  <Words>663</Words>
  <Application>Microsoft Office PowerPoint</Application>
  <PresentationFormat>Экран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Презентация PowerPoint</vt:lpstr>
      <vt:lpstr>Определение</vt:lpstr>
      <vt:lpstr>Типы профессий</vt:lpstr>
      <vt:lpstr>Самая высокооплачиваемая работа</vt:lpstr>
      <vt:lpstr>Почему профессия –  дело жизни?</vt:lpstr>
      <vt:lpstr>Почему профессия –  дело жизни?</vt:lpstr>
      <vt:lpstr>Что влияет на выбор профессии?</vt:lpstr>
      <vt:lpstr>10 ошибок при выборе профессии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– дело жизни</dc:title>
  <dc:creator>Admin</dc:creator>
  <cp:lastModifiedBy>User</cp:lastModifiedBy>
  <cp:revision>10</cp:revision>
  <dcterms:created xsi:type="dcterms:W3CDTF">2021-04-12T14:18:13Z</dcterms:created>
  <dcterms:modified xsi:type="dcterms:W3CDTF">2021-12-22T12:52:20Z</dcterms:modified>
</cp:coreProperties>
</file>